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315" r:id="rId3"/>
    <p:sldId id="325" r:id="rId4"/>
    <p:sldId id="318" r:id="rId5"/>
    <p:sldId id="331" r:id="rId6"/>
    <p:sldId id="327" r:id="rId7"/>
    <p:sldId id="332" r:id="rId8"/>
    <p:sldId id="328" r:id="rId9"/>
    <p:sldId id="333" r:id="rId10"/>
    <p:sldId id="319" r:id="rId11"/>
    <p:sldId id="301" r:id="rId12"/>
    <p:sldId id="334" r:id="rId13"/>
    <p:sldId id="335" r:id="rId14"/>
    <p:sldId id="261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354"/>
    <a:srgbClr val="002080"/>
    <a:srgbClr val="E1193F"/>
    <a:srgbClr val="EB4966"/>
    <a:srgbClr val="EFEFEF"/>
    <a:srgbClr val="D96D61"/>
    <a:srgbClr val="B1B2B7"/>
    <a:srgbClr val="DEDFE3"/>
    <a:srgbClr val="39B1B4"/>
    <a:srgbClr val="52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Web</a:t>
            </a:r>
            <a:r>
              <a:rPr lang="zh-CN"/>
              <a:t>前端开发平均薪资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91839220462851"/>
          <c:y val="0"/>
          <c:w val="0.90860642224409449"/>
          <c:h val="0.72180249129273533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济南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1年以内</c:v>
                </c:pt>
                <c:pt idx="1">
                  <c:v>1-3年</c:v>
                </c:pt>
                <c:pt idx="2">
                  <c:v>3-5年</c:v>
                </c:pt>
                <c:pt idx="3">
                  <c:v>5-10年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5940</c:v>
                </c:pt>
                <c:pt idx="1">
                  <c:v>7849</c:v>
                </c:pt>
                <c:pt idx="2">
                  <c:v>9843</c:v>
                </c:pt>
                <c:pt idx="3">
                  <c:v>11985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18-49BC-80A3-8111CF7B8FF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青岛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1年以内</c:v>
                </c:pt>
                <c:pt idx="1">
                  <c:v>1-3年</c:v>
                </c:pt>
                <c:pt idx="2">
                  <c:v>3-5年</c:v>
                </c:pt>
                <c:pt idx="3">
                  <c:v>5-10年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5919</c:v>
                </c:pt>
                <c:pt idx="1">
                  <c:v>8312</c:v>
                </c:pt>
                <c:pt idx="2">
                  <c:v>10446</c:v>
                </c:pt>
                <c:pt idx="3">
                  <c:v>12735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18-49BC-80A3-8111CF7B8FF1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杭州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1年以内</c:v>
                </c:pt>
                <c:pt idx="1">
                  <c:v>1-3年</c:v>
                </c:pt>
                <c:pt idx="2">
                  <c:v>3-5年</c:v>
                </c:pt>
                <c:pt idx="3">
                  <c:v>5-10年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8128</c:v>
                </c:pt>
                <c:pt idx="1">
                  <c:v>12043</c:v>
                </c:pt>
                <c:pt idx="2">
                  <c:v>16296</c:v>
                </c:pt>
                <c:pt idx="3">
                  <c:v>20716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18-49BC-80A3-8111CF7B8FF1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北京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1年以内</c:v>
                </c:pt>
                <c:pt idx="1">
                  <c:v>1-3年</c:v>
                </c:pt>
                <c:pt idx="2">
                  <c:v>3-5年</c:v>
                </c:pt>
                <c:pt idx="3">
                  <c:v>5-10年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10095</c:v>
                </c:pt>
                <c:pt idx="1">
                  <c:v>14110</c:v>
                </c:pt>
                <c:pt idx="2">
                  <c:v>17348</c:v>
                </c:pt>
                <c:pt idx="3">
                  <c:v>22420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18-49BC-80A3-8111CF7B8F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0050927"/>
        <c:axId val="483304655"/>
      </c:lineChart>
      <c:catAx>
        <c:axId val="206005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83304655"/>
        <c:crosses val="autoZero"/>
        <c:auto val="1"/>
        <c:lblAlgn val="ctr"/>
        <c:lblOffset val="100"/>
        <c:noMultiLvlLbl val="0"/>
      </c:catAx>
      <c:valAx>
        <c:axId val="48330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0600509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A5406-042F-450F-8504-51E807FE608B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2A89BE-8041-4B59-8ACE-C79EFAE9B829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前端开发</a:t>
          </a:r>
        </a:p>
      </dgm:t>
    </dgm:pt>
    <dgm:pt modelId="{E81318C8-E84A-4C7F-B1F4-30956E131D51}" type="parTrans" cxnId="{16804165-0BC2-4534-8BD1-F6543863F122}">
      <dgm:prSet/>
      <dgm:spPr/>
      <dgm:t>
        <a:bodyPr/>
        <a:lstStyle/>
        <a:p>
          <a:endParaRPr lang="zh-CN" altLang="en-US" sz="1600"/>
        </a:p>
      </dgm:t>
    </dgm:pt>
    <dgm:pt modelId="{76FA9F09-6729-4354-A524-8027EF9F4E46}" type="sibTrans" cxnId="{16804165-0BC2-4534-8BD1-F6543863F122}">
      <dgm:prSet/>
      <dgm:spPr/>
      <dgm:t>
        <a:bodyPr/>
        <a:lstStyle/>
        <a:p>
          <a:endParaRPr lang="zh-CN" altLang="en-US" sz="1600"/>
        </a:p>
      </dgm:t>
    </dgm:pt>
    <dgm:pt modelId="{7479731D-AE1A-47A1-932E-9217EDEB375A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en-US" altLang="zh-CN" sz="1600" dirty="0">
              <a:sym typeface="+mn-lt"/>
            </a:rPr>
            <a:t>UE</a:t>
          </a:r>
          <a:r>
            <a:rPr lang="zh-CN" altLang="en-US" sz="1600" dirty="0">
              <a:sym typeface="+mn-lt"/>
            </a:rPr>
            <a:t>工程师</a:t>
          </a:r>
        </a:p>
      </dgm:t>
    </dgm:pt>
    <dgm:pt modelId="{67D790BE-C708-483F-931E-60D262349AA4}" type="parTrans" cxnId="{DFD4CFF8-8B96-4A38-B23E-50D0BA55E2D0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95F25F65-0038-4C5C-8C65-339F9210C169}" type="sibTrans" cxnId="{DFD4CFF8-8B96-4A38-B23E-50D0BA55E2D0}">
      <dgm:prSet/>
      <dgm:spPr/>
      <dgm:t>
        <a:bodyPr/>
        <a:lstStyle/>
        <a:p>
          <a:endParaRPr lang="zh-CN" altLang="en-US" sz="1600"/>
        </a:p>
      </dgm:t>
    </dgm:pt>
    <dgm:pt modelId="{E298E4A1-0B46-40D7-8B88-48A2569736A5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前端主管</a:t>
          </a:r>
        </a:p>
      </dgm:t>
    </dgm:pt>
    <dgm:pt modelId="{C8001778-71A7-41D7-8D7F-489E20B2E11F}" type="parTrans" cxnId="{53CA7A16-1C8D-4313-86F9-845E7EF0BE07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F24FF4BE-01AE-44A8-A11A-54739F3F76BB}" type="sibTrans" cxnId="{53CA7A16-1C8D-4313-86F9-845E7EF0BE07}">
      <dgm:prSet/>
      <dgm:spPr/>
      <dgm:t>
        <a:bodyPr/>
        <a:lstStyle/>
        <a:p>
          <a:endParaRPr lang="zh-CN" altLang="en-US" sz="1600"/>
        </a:p>
      </dgm:t>
    </dgm:pt>
    <dgm:pt modelId="{B236A974-8A7C-4612-8D2E-2BD4C96A1B81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项目经理</a:t>
          </a:r>
        </a:p>
      </dgm:t>
    </dgm:pt>
    <dgm:pt modelId="{E1DFA345-C0D0-4E40-B6D1-B12C36A57ED4}" type="parTrans" cxnId="{6595D421-33FA-43A0-806B-958920F7F17C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66B85BAE-D515-43CB-925C-EA3E93710336}" type="sibTrans" cxnId="{6595D421-33FA-43A0-806B-958920F7F17C}">
      <dgm:prSet/>
      <dgm:spPr/>
      <dgm:t>
        <a:bodyPr/>
        <a:lstStyle/>
        <a:p>
          <a:endParaRPr lang="zh-CN" altLang="en-US" sz="1600"/>
        </a:p>
      </dgm:t>
    </dgm:pt>
    <dgm:pt modelId="{5834DC4C-CFF4-45B9-A711-204D50CD29B3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后台开发</a:t>
          </a:r>
        </a:p>
      </dgm:t>
    </dgm:pt>
    <dgm:pt modelId="{9A283584-D8A2-4F3A-9782-00A2B1B7BF78}" type="parTrans" cxnId="{C3F9E53C-EAB3-4853-811E-17127BDE6203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7FE7245C-45EF-42E7-A145-5E8ED0D2CAA1}" type="sibTrans" cxnId="{C3F9E53C-EAB3-4853-811E-17127BDE6203}">
      <dgm:prSet/>
      <dgm:spPr/>
      <dgm:t>
        <a:bodyPr/>
        <a:lstStyle/>
        <a:p>
          <a:endParaRPr lang="zh-CN" altLang="en-US" sz="1600"/>
        </a:p>
      </dgm:t>
    </dgm:pt>
    <dgm:pt modelId="{E72F3D37-F877-48F2-A4D8-43FD9DD43294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项目经理</a:t>
          </a:r>
        </a:p>
      </dgm:t>
    </dgm:pt>
    <dgm:pt modelId="{2BDB3092-56C2-4581-9FB7-7EE64B8A51A4}" type="parTrans" cxnId="{1BE99FA8-FF1C-4C14-9907-E71FBE507873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2D77166B-8984-49CA-B7E4-967918171428}" type="sibTrans" cxnId="{1BE99FA8-FF1C-4C14-9907-E71FBE507873}">
      <dgm:prSet/>
      <dgm:spPr/>
      <dgm:t>
        <a:bodyPr/>
        <a:lstStyle/>
        <a:p>
          <a:endParaRPr lang="zh-CN" altLang="en-US" sz="1600"/>
        </a:p>
      </dgm:t>
    </dgm:pt>
    <dgm:pt modelId="{80A6B039-B3CF-466F-BE6E-A6519D67E15B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产品经理</a:t>
          </a:r>
        </a:p>
      </dgm:t>
    </dgm:pt>
    <dgm:pt modelId="{95A345D1-8983-4E32-B443-E608B16A2AA2}" type="parTrans" cxnId="{70107F25-E97E-485C-B05A-8255731A52AC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1A228639-A36B-4F12-B41D-BBBB05B49F12}" type="sibTrans" cxnId="{70107F25-E97E-485C-B05A-8255731A52AC}">
      <dgm:prSet/>
      <dgm:spPr/>
      <dgm:t>
        <a:bodyPr/>
        <a:lstStyle/>
        <a:p>
          <a:endParaRPr lang="zh-CN" altLang="en-US" sz="1600"/>
        </a:p>
      </dgm:t>
    </dgm:pt>
    <dgm:pt modelId="{C68E881B-1067-452F-9682-86EED180564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技术总监</a:t>
          </a:r>
        </a:p>
      </dgm:t>
    </dgm:pt>
    <dgm:pt modelId="{2CC062A0-FF95-4402-802F-99041EA76843}" type="parTrans" cxnId="{284CED45-F981-4846-80E0-CFACABD80ADD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A80C6CA2-8AF8-47B0-9105-AC4153E68C4C}" type="sibTrans" cxnId="{284CED45-F981-4846-80E0-CFACABD80ADD}">
      <dgm:prSet/>
      <dgm:spPr/>
      <dgm:t>
        <a:bodyPr/>
        <a:lstStyle/>
        <a:p>
          <a:endParaRPr lang="zh-CN" altLang="en-US" sz="1600"/>
        </a:p>
      </dgm:t>
    </dgm:pt>
    <dgm:pt modelId="{690AD17C-87D3-4B94-A786-EA5E7155F8CB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前端架构</a:t>
          </a:r>
        </a:p>
      </dgm:t>
    </dgm:pt>
    <dgm:pt modelId="{7CAB4643-C74E-4504-AE76-F43B014105BC}" type="parTrans" cxnId="{44CE618B-B7AE-447F-A9DD-895B60E514BD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635E215A-FBA1-419E-ADE3-B7E6B197845A}" type="sibTrans" cxnId="{44CE618B-B7AE-447F-A9DD-895B60E514BD}">
      <dgm:prSet/>
      <dgm:spPr/>
      <dgm:t>
        <a:bodyPr/>
        <a:lstStyle/>
        <a:p>
          <a:endParaRPr lang="zh-CN" altLang="en-US" sz="1600"/>
        </a:p>
      </dgm:t>
    </dgm:pt>
    <dgm:pt modelId="{22493759-08AC-477D-89B7-6282C12B8C0C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技术总监</a:t>
          </a:r>
        </a:p>
      </dgm:t>
    </dgm:pt>
    <dgm:pt modelId="{39BEEDC9-5086-46FF-B4A1-A60CF84ECCDF}" type="parTrans" cxnId="{BCB75F15-EFCB-46D6-9218-79037BD11EB1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AD69E560-26EE-4602-A504-2C3D6BA38ADD}" type="sibTrans" cxnId="{BCB75F15-EFCB-46D6-9218-79037BD11EB1}">
      <dgm:prSet/>
      <dgm:spPr/>
      <dgm:t>
        <a:bodyPr/>
        <a:lstStyle/>
        <a:p>
          <a:endParaRPr lang="zh-CN" altLang="en-US" sz="1600"/>
        </a:p>
      </dgm:t>
    </dgm:pt>
    <dgm:pt modelId="{58D0DF6C-05E4-4869-9316-2F64101D6319}">
      <dgm:prSet phldrT="[文本]" custT="1"/>
      <dgm:spPr>
        <a:ln>
          <a:solidFill>
            <a:srgbClr val="002080"/>
          </a:solidFill>
        </a:ln>
      </dgm:spPr>
      <dgm:t>
        <a:bodyPr/>
        <a:lstStyle/>
        <a:p>
          <a:r>
            <a:rPr lang="zh-CN" altLang="en-US" sz="1600" dirty="0">
              <a:sym typeface="+mn-lt"/>
            </a:rPr>
            <a:t>后台架构</a:t>
          </a:r>
        </a:p>
      </dgm:t>
    </dgm:pt>
    <dgm:pt modelId="{92F09425-A601-4F28-BFB7-F0B18532811F}" type="parTrans" cxnId="{CD6D08C3-85A6-4770-A520-1B46E5A06814}">
      <dgm:prSet/>
      <dgm:spPr>
        <a:ln>
          <a:solidFill>
            <a:srgbClr val="002080"/>
          </a:solidFill>
        </a:ln>
      </dgm:spPr>
      <dgm:t>
        <a:bodyPr/>
        <a:lstStyle/>
        <a:p>
          <a:endParaRPr lang="zh-CN" altLang="en-US" sz="1600"/>
        </a:p>
      </dgm:t>
    </dgm:pt>
    <dgm:pt modelId="{B946FB46-4B60-4BB9-BBFD-9FC60DA353A3}" type="sibTrans" cxnId="{CD6D08C3-85A6-4770-A520-1B46E5A06814}">
      <dgm:prSet/>
      <dgm:spPr/>
      <dgm:t>
        <a:bodyPr/>
        <a:lstStyle/>
        <a:p>
          <a:endParaRPr lang="zh-CN" altLang="en-US" sz="1600"/>
        </a:p>
      </dgm:t>
    </dgm:pt>
    <dgm:pt modelId="{7695679C-881F-4D8B-93B8-A377230B1165}" type="pres">
      <dgm:prSet presAssocID="{26CA5406-042F-450F-8504-51E807FE6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D429A3E-601C-4998-876A-62D214DF9BE4}" type="pres">
      <dgm:prSet presAssocID="{A62A89BE-8041-4B59-8ACE-C79EFAE9B829}" presName="hierRoot1" presStyleCnt="0">
        <dgm:presLayoutVars>
          <dgm:hierBranch val="init"/>
        </dgm:presLayoutVars>
      </dgm:prSet>
      <dgm:spPr/>
    </dgm:pt>
    <dgm:pt modelId="{15AD3471-8741-482E-8381-832883A5076F}" type="pres">
      <dgm:prSet presAssocID="{A62A89BE-8041-4B59-8ACE-C79EFAE9B829}" presName="rootComposite1" presStyleCnt="0"/>
      <dgm:spPr/>
    </dgm:pt>
    <dgm:pt modelId="{B08859D2-E0DF-40B7-B75E-1B76207533F2}" type="pres">
      <dgm:prSet presAssocID="{A62A89BE-8041-4B59-8ACE-C79EFAE9B82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DDE33D-E23A-40FC-B43D-EC43CF45254B}" type="pres">
      <dgm:prSet presAssocID="{A62A89BE-8041-4B59-8ACE-C79EFAE9B82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2B06033-FCFA-461C-8C5E-6A2CDC76151D}" type="pres">
      <dgm:prSet presAssocID="{A62A89BE-8041-4B59-8ACE-C79EFAE9B829}" presName="hierChild2" presStyleCnt="0"/>
      <dgm:spPr/>
    </dgm:pt>
    <dgm:pt modelId="{5F2CF3E1-A23F-4117-BDF1-10620F79EC01}" type="pres">
      <dgm:prSet presAssocID="{67D790BE-C708-483F-931E-60D262349AA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8F1CE0FC-46DF-431B-8577-AC16C1B30140}" type="pres">
      <dgm:prSet presAssocID="{7479731D-AE1A-47A1-932E-9217EDEB375A}" presName="hierRoot2" presStyleCnt="0">
        <dgm:presLayoutVars>
          <dgm:hierBranch val="init"/>
        </dgm:presLayoutVars>
      </dgm:prSet>
      <dgm:spPr/>
    </dgm:pt>
    <dgm:pt modelId="{E2EC1508-B7B1-4626-B44E-4B72F2FD3210}" type="pres">
      <dgm:prSet presAssocID="{7479731D-AE1A-47A1-932E-9217EDEB375A}" presName="rootComposite" presStyleCnt="0"/>
      <dgm:spPr/>
    </dgm:pt>
    <dgm:pt modelId="{FDBE576B-4101-4188-AFE6-4B03D2BA2B6F}" type="pres">
      <dgm:prSet presAssocID="{7479731D-AE1A-47A1-932E-9217EDEB375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CA2066-40EF-43CB-87D9-3F6B873235C7}" type="pres">
      <dgm:prSet presAssocID="{7479731D-AE1A-47A1-932E-9217EDEB375A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042C2405-6825-4C48-B44D-0EA434BE5BA9}" type="pres">
      <dgm:prSet presAssocID="{7479731D-AE1A-47A1-932E-9217EDEB375A}" presName="hierChild4" presStyleCnt="0"/>
      <dgm:spPr/>
    </dgm:pt>
    <dgm:pt modelId="{A9B0CD29-EEE6-443A-9E37-6CF20D224AAE}" type="pres">
      <dgm:prSet presAssocID="{95A345D1-8983-4E32-B443-E608B16A2AA2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DE71F700-B8F8-4421-A06C-B7E5030945CF}" type="pres">
      <dgm:prSet presAssocID="{80A6B039-B3CF-466F-BE6E-A6519D67E15B}" presName="hierRoot2" presStyleCnt="0">
        <dgm:presLayoutVars>
          <dgm:hierBranch val="init"/>
        </dgm:presLayoutVars>
      </dgm:prSet>
      <dgm:spPr/>
    </dgm:pt>
    <dgm:pt modelId="{AB743713-2BF5-4CD7-9C32-A962BCE0407D}" type="pres">
      <dgm:prSet presAssocID="{80A6B039-B3CF-466F-BE6E-A6519D67E15B}" presName="rootComposite" presStyleCnt="0"/>
      <dgm:spPr/>
    </dgm:pt>
    <dgm:pt modelId="{A9D3B6DC-84C8-445B-BE37-1F26EC5A0299}" type="pres">
      <dgm:prSet presAssocID="{80A6B039-B3CF-466F-BE6E-A6519D67E15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CC5B8D-1D3D-498C-90D3-3822699BB03B}" type="pres">
      <dgm:prSet presAssocID="{80A6B039-B3CF-466F-BE6E-A6519D67E15B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A48856E5-BCB7-4213-B97E-D4B97E746D56}" type="pres">
      <dgm:prSet presAssocID="{80A6B039-B3CF-466F-BE6E-A6519D67E15B}" presName="hierChild4" presStyleCnt="0"/>
      <dgm:spPr/>
    </dgm:pt>
    <dgm:pt modelId="{34A5256B-A1C7-468E-8A88-197A1813800C}" type="pres">
      <dgm:prSet presAssocID="{80A6B039-B3CF-466F-BE6E-A6519D67E15B}" presName="hierChild5" presStyleCnt="0"/>
      <dgm:spPr/>
    </dgm:pt>
    <dgm:pt modelId="{0FDAAE85-3D37-4FA4-8E1B-1B375ABB3486}" type="pres">
      <dgm:prSet presAssocID="{7479731D-AE1A-47A1-932E-9217EDEB375A}" presName="hierChild5" presStyleCnt="0"/>
      <dgm:spPr/>
    </dgm:pt>
    <dgm:pt modelId="{9235661F-71FE-4ECE-B571-9CEE73935850}" type="pres">
      <dgm:prSet presAssocID="{C8001778-71A7-41D7-8D7F-489E20B2E11F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633B1435-4220-40B6-855D-B74D77A38397}" type="pres">
      <dgm:prSet presAssocID="{E298E4A1-0B46-40D7-8B88-48A2569736A5}" presName="hierRoot2" presStyleCnt="0">
        <dgm:presLayoutVars>
          <dgm:hierBranch val="init"/>
        </dgm:presLayoutVars>
      </dgm:prSet>
      <dgm:spPr/>
    </dgm:pt>
    <dgm:pt modelId="{7DC12FFF-FDD5-4DC1-81C6-988A0BE70405}" type="pres">
      <dgm:prSet presAssocID="{E298E4A1-0B46-40D7-8B88-48A2569736A5}" presName="rootComposite" presStyleCnt="0"/>
      <dgm:spPr/>
    </dgm:pt>
    <dgm:pt modelId="{EBF0DEAD-8E77-401A-AC40-57ECF9F97C18}" type="pres">
      <dgm:prSet presAssocID="{E298E4A1-0B46-40D7-8B88-48A2569736A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ABD2CF-0C2A-40C1-9532-85BD8BB7A5AD}" type="pres">
      <dgm:prSet presAssocID="{E298E4A1-0B46-40D7-8B88-48A2569736A5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D0DAF49-EA7D-4EB8-B356-051BA134D6A6}" type="pres">
      <dgm:prSet presAssocID="{E298E4A1-0B46-40D7-8B88-48A2569736A5}" presName="hierChild4" presStyleCnt="0"/>
      <dgm:spPr/>
    </dgm:pt>
    <dgm:pt modelId="{D19074F4-D566-41E7-81EE-CCDA78E4BCFB}" type="pres">
      <dgm:prSet presAssocID="{7CAB4643-C74E-4504-AE76-F43B014105BC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99AB980D-EBCC-4D42-A9E0-D528A92CDC79}" type="pres">
      <dgm:prSet presAssocID="{690AD17C-87D3-4B94-A786-EA5E7155F8CB}" presName="hierRoot2" presStyleCnt="0">
        <dgm:presLayoutVars>
          <dgm:hierBranch val="init"/>
        </dgm:presLayoutVars>
      </dgm:prSet>
      <dgm:spPr/>
    </dgm:pt>
    <dgm:pt modelId="{A1A44819-563B-42EF-873C-49DFD6699775}" type="pres">
      <dgm:prSet presAssocID="{690AD17C-87D3-4B94-A786-EA5E7155F8CB}" presName="rootComposite" presStyleCnt="0"/>
      <dgm:spPr/>
    </dgm:pt>
    <dgm:pt modelId="{C62687A2-9941-41A3-B1B5-DC567D1E76BB}" type="pres">
      <dgm:prSet presAssocID="{690AD17C-87D3-4B94-A786-EA5E7155F8C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849F3-E01C-47F8-8B6B-6B71BD7C6FA7}" type="pres">
      <dgm:prSet presAssocID="{690AD17C-87D3-4B94-A786-EA5E7155F8CB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0F65BA0F-298D-47EA-86E4-12DA8CCF717B}" type="pres">
      <dgm:prSet presAssocID="{690AD17C-87D3-4B94-A786-EA5E7155F8CB}" presName="hierChild4" presStyleCnt="0"/>
      <dgm:spPr/>
    </dgm:pt>
    <dgm:pt modelId="{45927EC7-5805-4467-BA63-671E5EC1BCD5}" type="pres">
      <dgm:prSet presAssocID="{E1DFA345-C0D0-4E40-B6D1-B12C36A57ED4}" presName="Name64" presStyleLbl="parChTrans1D4" presStyleIdx="0" presStyleCnt="4"/>
      <dgm:spPr/>
      <dgm:t>
        <a:bodyPr/>
        <a:lstStyle/>
        <a:p>
          <a:endParaRPr lang="zh-CN" altLang="en-US"/>
        </a:p>
      </dgm:t>
    </dgm:pt>
    <dgm:pt modelId="{592A3F48-08E8-44C7-B066-4D3B5F10C411}" type="pres">
      <dgm:prSet presAssocID="{B236A974-8A7C-4612-8D2E-2BD4C96A1B81}" presName="hierRoot2" presStyleCnt="0">
        <dgm:presLayoutVars>
          <dgm:hierBranch val="init"/>
        </dgm:presLayoutVars>
      </dgm:prSet>
      <dgm:spPr/>
    </dgm:pt>
    <dgm:pt modelId="{2D9D2675-F2B6-462C-AD6D-015907413361}" type="pres">
      <dgm:prSet presAssocID="{B236A974-8A7C-4612-8D2E-2BD4C96A1B81}" presName="rootComposite" presStyleCnt="0"/>
      <dgm:spPr/>
    </dgm:pt>
    <dgm:pt modelId="{544C4F4A-B848-44E2-83B9-56E03A809696}" type="pres">
      <dgm:prSet presAssocID="{B236A974-8A7C-4612-8D2E-2BD4C96A1B81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277C89-DDDD-4C6B-984A-1D05197922EA}" type="pres">
      <dgm:prSet presAssocID="{B236A974-8A7C-4612-8D2E-2BD4C96A1B81}" presName="rootConnector" presStyleLbl="node4" presStyleIdx="0" presStyleCnt="4"/>
      <dgm:spPr/>
      <dgm:t>
        <a:bodyPr/>
        <a:lstStyle/>
        <a:p>
          <a:endParaRPr lang="zh-CN" altLang="en-US"/>
        </a:p>
      </dgm:t>
    </dgm:pt>
    <dgm:pt modelId="{179F8EF9-F135-4B28-9CF2-9D88D597B24E}" type="pres">
      <dgm:prSet presAssocID="{B236A974-8A7C-4612-8D2E-2BD4C96A1B81}" presName="hierChild4" presStyleCnt="0"/>
      <dgm:spPr/>
    </dgm:pt>
    <dgm:pt modelId="{864739B5-B1C0-4FAD-B9DE-08CDAA2222B5}" type="pres">
      <dgm:prSet presAssocID="{39BEEDC9-5086-46FF-B4A1-A60CF84ECCDF}" presName="Name64" presStyleLbl="parChTrans1D4" presStyleIdx="1" presStyleCnt="4"/>
      <dgm:spPr/>
      <dgm:t>
        <a:bodyPr/>
        <a:lstStyle/>
        <a:p>
          <a:endParaRPr lang="zh-CN" altLang="en-US"/>
        </a:p>
      </dgm:t>
    </dgm:pt>
    <dgm:pt modelId="{2351223F-A3A8-4B5F-98AF-2F8D33923FEB}" type="pres">
      <dgm:prSet presAssocID="{22493759-08AC-477D-89B7-6282C12B8C0C}" presName="hierRoot2" presStyleCnt="0">
        <dgm:presLayoutVars>
          <dgm:hierBranch val="init"/>
        </dgm:presLayoutVars>
      </dgm:prSet>
      <dgm:spPr/>
    </dgm:pt>
    <dgm:pt modelId="{BCBB0274-14BC-4B35-A42C-42108BE374BD}" type="pres">
      <dgm:prSet presAssocID="{22493759-08AC-477D-89B7-6282C12B8C0C}" presName="rootComposite" presStyleCnt="0"/>
      <dgm:spPr/>
    </dgm:pt>
    <dgm:pt modelId="{66F47B53-0D0C-4587-9657-B41012CA6AEE}" type="pres">
      <dgm:prSet presAssocID="{22493759-08AC-477D-89B7-6282C12B8C0C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B0A110-DF79-42E1-87CB-59C9B3C42F06}" type="pres">
      <dgm:prSet presAssocID="{22493759-08AC-477D-89B7-6282C12B8C0C}" presName="rootConnector" presStyleLbl="node4" presStyleIdx="1" presStyleCnt="4"/>
      <dgm:spPr/>
      <dgm:t>
        <a:bodyPr/>
        <a:lstStyle/>
        <a:p>
          <a:endParaRPr lang="zh-CN" altLang="en-US"/>
        </a:p>
      </dgm:t>
    </dgm:pt>
    <dgm:pt modelId="{E9DFDE96-3334-4381-9057-19A8EAFD52E9}" type="pres">
      <dgm:prSet presAssocID="{22493759-08AC-477D-89B7-6282C12B8C0C}" presName="hierChild4" presStyleCnt="0"/>
      <dgm:spPr/>
    </dgm:pt>
    <dgm:pt modelId="{E0E90650-38A3-41E6-8AF6-FB18C5DF625B}" type="pres">
      <dgm:prSet presAssocID="{22493759-08AC-477D-89B7-6282C12B8C0C}" presName="hierChild5" presStyleCnt="0"/>
      <dgm:spPr/>
    </dgm:pt>
    <dgm:pt modelId="{628F9DD4-6646-4798-BD88-EB4BF81B62B4}" type="pres">
      <dgm:prSet presAssocID="{B236A974-8A7C-4612-8D2E-2BD4C96A1B81}" presName="hierChild5" presStyleCnt="0"/>
      <dgm:spPr/>
    </dgm:pt>
    <dgm:pt modelId="{08F8F57B-052F-4E81-B60B-3F7B01A5BC7D}" type="pres">
      <dgm:prSet presAssocID="{690AD17C-87D3-4B94-A786-EA5E7155F8CB}" presName="hierChild5" presStyleCnt="0"/>
      <dgm:spPr/>
    </dgm:pt>
    <dgm:pt modelId="{C93B8532-4FDE-414D-801B-6EA14A7CF967}" type="pres">
      <dgm:prSet presAssocID="{E298E4A1-0B46-40D7-8B88-48A2569736A5}" presName="hierChild5" presStyleCnt="0"/>
      <dgm:spPr/>
    </dgm:pt>
    <dgm:pt modelId="{5A109D9B-AE66-4B20-8D69-15AE40ABAFB3}" type="pres">
      <dgm:prSet presAssocID="{9A283584-D8A2-4F3A-9782-00A2B1B7BF7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92FE0BB9-21A0-405B-829E-D0B31A959BCB}" type="pres">
      <dgm:prSet presAssocID="{5834DC4C-CFF4-45B9-A711-204D50CD29B3}" presName="hierRoot2" presStyleCnt="0">
        <dgm:presLayoutVars>
          <dgm:hierBranch val="init"/>
        </dgm:presLayoutVars>
      </dgm:prSet>
      <dgm:spPr/>
    </dgm:pt>
    <dgm:pt modelId="{0F058EB6-2E0C-4647-A212-C75441246C7E}" type="pres">
      <dgm:prSet presAssocID="{5834DC4C-CFF4-45B9-A711-204D50CD29B3}" presName="rootComposite" presStyleCnt="0"/>
      <dgm:spPr/>
    </dgm:pt>
    <dgm:pt modelId="{9BDAA906-B3C1-447C-B552-E5C8288839D0}" type="pres">
      <dgm:prSet presAssocID="{5834DC4C-CFF4-45B9-A711-204D50CD29B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1143D1-8128-4BFA-BC61-D3692447F88A}" type="pres">
      <dgm:prSet presAssocID="{5834DC4C-CFF4-45B9-A711-204D50CD29B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64AE2D0D-6B69-4E85-BCFA-741891564503}" type="pres">
      <dgm:prSet presAssocID="{5834DC4C-CFF4-45B9-A711-204D50CD29B3}" presName="hierChild4" presStyleCnt="0"/>
      <dgm:spPr/>
    </dgm:pt>
    <dgm:pt modelId="{F08FCEFA-D4AE-4CDA-B34A-CD6ED24397B8}" type="pres">
      <dgm:prSet presAssocID="{92F09425-A601-4F28-BFB7-F0B18532811F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76A41C85-C27E-4A95-B93E-90F9ED3D838B}" type="pres">
      <dgm:prSet presAssocID="{58D0DF6C-05E4-4869-9316-2F64101D6319}" presName="hierRoot2" presStyleCnt="0">
        <dgm:presLayoutVars>
          <dgm:hierBranch val="init"/>
        </dgm:presLayoutVars>
      </dgm:prSet>
      <dgm:spPr/>
    </dgm:pt>
    <dgm:pt modelId="{EDD05CA3-77BD-49EF-8645-B5E23E9ED4F5}" type="pres">
      <dgm:prSet presAssocID="{58D0DF6C-05E4-4869-9316-2F64101D6319}" presName="rootComposite" presStyleCnt="0"/>
      <dgm:spPr/>
    </dgm:pt>
    <dgm:pt modelId="{E053D184-0E6B-4D1C-8FEE-03B07709B6C8}" type="pres">
      <dgm:prSet presAssocID="{58D0DF6C-05E4-4869-9316-2F64101D6319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89A4B1-A364-45A4-8695-A536053807FE}" type="pres">
      <dgm:prSet presAssocID="{58D0DF6C-05E4-4869-9316-2F64101D6319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5D02A4C6-0570-4591-9CA1-3081EED3645F}" type="pres">
      <dgm:prSet presAssocID="{58D0DF6C-05E4-4869-9316-2F64101D6319}" presName="hierChild4" presStyleCnt="0"/>
      <dgm:spPr/>
    </dgm:pt>
    <dgm:pt modelId="{48EA7C19-725B-4CD1-AF0E-4D04CE89B85A}" type="pres">
      <dgm:prSet presAssocID="{2BDB3092-56C2-4581-9FB7-7EE64B8A51A4}" presName="Name64" presStyleLbl="parChTrans1D4" presStyleIdx="2" presStyleCnt="4"/>
      <dgm:spPr/>
      <dgm:t>
        <a:bodyPr/>
        <a:lstStyle/>
        <a:p>
          <a:endParaRPr lang="zh-CN" altLang="en-US"/>
        </a:p>
      </dgm:t>
    </dgm:pt>
    <dgm:pt modelId="{9483B198-0A7C-489E-8293-12C8B3ED555C}" type="pres">
      <dgm:prSet presAssocID="{E72F3D37-F877-48F2-A4D8-43FD9DD43294}" presName="hierRoot2" presStyleCnt="0">
        <dgm:presLayoutVars>
          <dgm:hierBranch val="init"/>
        </dgm:presLayoutVars>
      </dgm:prSet>
      <dgm:spPr/>
    </dgm:pt>
    <dgm:pt modelId="{9E5BDFB3-F7C9-457B-9B93-603B047BBCC6}" type="pres">
      <dgm:prSet presAssocID="{E72F3D37-F877-48F2-A4D8-43FD9DD43294}" presName="rootComposite" presStyleCnt="0"/>
      <dgm:spPr/>
    </dgm:pt>
    <dgm:pt modelId="{94C1FBFF-CC76-4754-BBCF-3CF33ED5B656}" type="pres">
      <dgm:prSet presAssocID="{E72F3D37-F877-48F2-A4D8-43FD9DD43294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F6E683-21EB-4D3E-B93E-1800F917FE2A}" type="pres">
      <dgm:prSet presAssocID="{E72F3D37-F877-48F2-A4D8-43FD9DD43294}" presName="rootConnector" presStyleLbl="node4" presStyleIdx="2" presStyleCnt="4"/>
      <dgm:spPr/>
      <dgm:t>
        <a:bodyPr/>
        <a:lstStyle/>
        <a:p>
          <a:endParaRPr lang="zh-CN" altLang="en-US"/>
        </a:p>
      </dgm:t>
    </dgm:pt>
    <dgm:pt modelId="{DF764A8C-3DA0-4938-8348-F9D8ABB9937E}" type="pres">
      <dgm:prSet presAssocID="{E72F3D37-F877-48F2-A4D8-43FD9DD43294}" presName="hierChild4" presStyleCnt="0"/>
      <dgm:spPr/>
    </dgm:pt>
    <dgm:pt modelId="{DE2ECF96-6928-4A61-A99C-8BF46894BCEA}" type="pres">
      <dgm:prSet presAssocID="{2CC062A0-FF95-4402-802F-99041EA76843}" presName="Name64" presStyleLbl="parChTrans1D4" presStyleIdx="3" presStyleCnt="4"/>
      <dgm:spPr/>
      <dgm:t>
        <a:bodyPr/>
        <a:lstStyle/>
        <a:p>
          <a:endParaRPr lang="zh-CN" altLang="en-US"/>
        </a:p>
      </dgm:t>
    </dgm:pt>
    <dgm:pt modelId="{8F371045-BB1F-4246-9B8C-4B2E3B80DEF8}" type="pres">
      <dgm:prSet presAssocID="{C68E881B-1067-452F-9682-86EED1805647}" presName="hierRoot2" presStyleCnt="0">
        <dgm:presLayoutVars>
          <dgm:hierBranch val="init"/>
        </dgm:presLayoutVars>
      </dgm:prSet>
      <dgm:spPr/>
    </dgm:pt>
    <dgm:pt modelId="{DC0B6F14-7F9E-4CFE-A6F3-0DF77822A73C}" type="pres">
      <dgm:prSet presAssocID="{C68E881B-1067-452F-9682-86EED1805647}" presName="rootComposite" presStyleCnt="0"/>
      <dgm:spPr/>
    </dgm:pt>
    <dgm:pt modelId="{232AA17B-5031-4579-8EB8-E8F76F954ED8}" type="pres">
      <dgm:prSet presAssocID="{C68E881B-1067-452F-9682-86EED1805647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384625-396E-4194-8B6F-EE67FEA4CEDF}" type="pres">
      <dgm:prSet presAssocID="{C68E881B-1067-452F-9682-86EED1805647}" presName="rootConnector" presStyleLbl="node4" presStyleIdx="3" presStyleCnt="4"/>
      <dgm:spPr/>
      <dgm:t>
        <a:bodyPr/>
        <a:lstStyle/>
        <a:p>
          <a:endParaRPr lang="zh-CN" altLang="en-US"/>
        </a:p>
      </dgm:t>
    </dgm:pt>
    <dgm:pt modelId="{1E4F463A-1DA8-47BC-B775-4F9299F2A881}" type="pres">
      <dgm:prSet presAssocID="{C68E881B-1067-452F-9682-86EED1805647}" presName="hierChild4" presStyleCnt="0"/>
      <dgm:spPr/>
    </dgm:pt>
    <dgm:pt modelId="{AD646F73-7DFA-473A-80B9-B3C789CAA49D}" type="pres">
      <dgm:prSet presAssocID="{C68E881B-1067-452F-9682-86EED1805647}" presName="hierChild5" presStyleCnt="0"/>
      <dgm:spPr/>
    </dgm:pt>
    <dgm:pt modelId="{8C3C06BF-3E44-43D1-BADA-3F3E51E233E8}" type="pres">
      <dgm:prSet presAssocID="{E72F3D37-F877-48F2-A4D8-43FD9DD43294}" presName="hierChild5" presStyleCnt="0"/>
      <dgm:spPr/>
    </dgm:pt>
    <dgm:pt modelId="{464D19D9-8FB9-45E5-AF1C-731D2BB17A58}" type="pres">
      <dgm:prSet presAssocID="{58D0DF6C-05E4-4869-9316-2F64101D6319}" presName="hierChild5" presStyleCnt="0"/>
      <dgm:spPr/>
    </dgm:pt>
    <dgm:pt modelId="{D6F05DA7-2D77-48F1-A407-CAE16EAD34D7}" type="pres">
      <dgm:prSet presAssocID="{5834DC4C-CFF4-45B9-A711-204D50CD29B3}" presName="hierChild5" presStyleCnt="0"/>
      <dgm:spPr/>
    </dgm:pt>
    <dgm:pt modelId="{73FBA9E8-625A-410D-94E1-4427D534460D}" type="pres">
      <dgm:prSet presAssocID="{A62A89BE-8041-4B59-8ACE-C79EFAE9B829}" presName="hierChild3" presStyleCnt="0"/>
      <dgm:spPr/>
    </dgm:pt>
  </dgm:ptLst>
  <dgm:cxnLst>
    <dgm:cxn modelId="{DA9CAA53-218C-436F-A9C1-7E9DC3D6592C}" type="presOf" srcId="{B236A974-8A7C-4612-8D2E-2BD4C96A1B81}" destId="{544C4F4A-B848-44E2-83B9-56E03A809696}" srcOrd="0" destOrd="0" presId="urn:microsoft.com/office/officeart/2009/3/layout/HorizontalOrganizationChart"/>
    <dgm:cxn modelId="{94F5C91F-C14F-4B25-A608-A85FBBE29634}" type="presOf" srcId="{22493759-08AC-477D-89B7-6282C12B8C0C}" destId="{A3B0A110-DF79-42E1-87CB-59C9B3C42F06}" srcOrd="1" destOrd="0" presId="urn:microsoft.com/office/officeart/2009/3/layout/HorizontalOrganizationChart"/>
    <dgm:cxn modelId="{C0C9B96F-AA64-4470-B571-588166793422}" type="presOf" srcId="{9A283584-D8A2-4F3A-9782-00A2B1B7BF78}" destId="{5A109D9B-AE66-4B20-8D69-15AE40ABAFB3}" srcOrd="0" destOrd="0" presId="urn:microsoft.com/office/officeart/2009/3/layout/HorizontalOrganizationChart"/>
    <dgm:cxn modelId="{6595D421-33FA-43A0-806B-958920F7F17C}" srcId="{690AD17C-87D3-4B94-A786-EA5E7155F8CB}" destId="{B236A974-8A7C-4612-8D2E-2BD4C96A1B81}" srcOrd="0" destOrd="0" parTransId="{E1DFA345-C0D0-4E40-B6D1-B12C36A57ED4}" sibTransId="{66B85BAE-D515-43CB-925C-EA3E93710336}"/>
    <dgm:cxn modelId="{0BD591AB-D5F2-4F60-A957-E263D650DD56}" type="presOf" srcId="{B236A974-8A7C-4612-8D2E-2BD4C96A1B81}" destId="{49277C89-DDDD-4C6B-984A-1D05197922EA}" srcOrd="1" destOrd="0" presId="urn:microsoft.com/office/officeart/2009/3/layout/HorizontalOrganizationChart"/>
    <dgm:cxn modelId="{BCB75F15-EFCB-46D6-9218-79037BD11EB1}" srcId="{B236A974-8A7C-4612-8D2E-2BD4C96A1B81}" destId="{22493759-08AC-477D-89B7-6282C12B8C0C}" srcOrd="0" destOrd="0" parTransId="{39BEEDC9-5086-46FF-B4A1-A60CF84ECCDF}" sibTransId="{AD69E560-26EE-4602-A504-2C3D6BA38ADD}"/>
    <dgm:cxn modelId="{53CA7A16-1C8D-4313-86F9-845E7EF0BE07}" srcId="{A62A89BE-8041-4B59-8ACE-C79EFAE9B829}" destId="{E298E4A1-0B46-40D7-8B88-48A2569736A5}" srcOrd="1" destOrd="0" parTransId="{C8001778-71A7-41D7-8D7F-489E20B2E11F}" sibTransId="{F24FF4BE-01AE-44A8-A11A-54739F3F76BB}"/>
    <dgm:cxn modelId="{C3F9E53C-EAB3-4853-811E-17127BDE6203}" srcId="{A62A89BE-8041-4B59-8ACE-C79EFAE9B829}" destId="{5834DC4C-CFF4-45B9-A711-204D50CD29B3}" srcOrd="2" destOrd="0" parTransId="{9A283584-D8A2-4F3A-9782-00A2B1B7BF78}" sibTransId="{7FE7245C-45EF-42E7-A145-5E8ED0D2CAA1}"/>
    <dgm:cxn modelId="{C9E037D3-4236-489F-9824-6C9CC3DD366E}" type="presOf" srcId="{7479731D-AE1A-47A1-932E-9217EDEB375A}" destId="{5BCA2066-40EF-43CB-87D9-3F6B873235C7}" srcOrd="1" destOrd="0" presId="urn:microsoft.com/office/officeart/2009/3/layout/HorizontalOrganizationChart"/>
    <dgm:cxn modelId="{EF0D19B6-11B2-47A1-ACAE-449F5869E5D4}" type="presOf" srcId="{E72F3D37-F877-48F2-A4D8-43FD9DD43294}" destId="{A0F6E683-21EB-4D3E-B93E-1800F917FE2A}" srcOrd="1" destOrd="0" presId="urn:microsoft.com/office/officeart/2009/3/layout/HorizontalOrganizationChart"/>
    <dgm:cxn modelId="{16804165-0BC2-4534-8BD1-F6543863F122}" srcId="{26CA5406-042F-450F-8504-51E807FE608B}" destId="{A62A89BE-8041-4B59-8ACE-C79EFAE9B829}" srcOrd="0" destOrd="0" parTransId="{E81318C8-E84A-4C7F-B1F4-30956E131D51}" sibTransId="{76FA9F09-6729-4354-A524-8027EF9F4E46}"/>
    <dgm:cxn modelId="{A998F160-6EFF-4B5E-BE2C-4B98D0923F72}" type="presOf" srcId="{5834DC4C-CFF4-45B9-A711-204D50CD29B3}" destId="{9BDAA906-B3C1-447C-B552-E5C8288839D0}" srcOrd="0" destOrd="0" presId="urn:microsoft.com/office/officeart/2009/3/layout/HorizontalOrganizationChart"/>
    <dgm:cxn modelId="{265E550D-4922-4844-857E-C3643C790080}" type="presOf" srcId="{7CAB4643-C74E-4504-AE76-F43B014105BC}" destId="{D19074F4-D566-41E7-81EE-CCDA78E4BCFB}" srcOrd="0" destOrd="0" presId="urn:microsoft.com/office/officeart/2009/3/layout/HorizontalOrganizationChart"/>
    <dgm:cxn modelId="{2EFF51F6-AF5C-4D16-903F-6040E0262377}" type="presOf" srcId="{C68E881B-1067-452F-9682-86EED1805647}" destId="{9E384625-396E-4194-8B6F-EE67FEA4CEDF}" srcOrd="1" destOrd="0" presId="urn:microsoft.com/office/officeart/2009/3/layout/HorizontalOrganizationChart"/>
    <dgm:cxn modelId="{A2B429A9-740C-4BBB-A960-410E4690A675}" type="presOf" srcId="{22493759-08AC-477D-89B7-6282C12B8C0C}" destId="{66F47B53-0D0C-4587-9657-B41012CA6AEE}" srcOrd="0" destOrd="0" presId="urn:microsoft.com/office/officeart/2009/3/layout/HorizontalOrganizationChart"/>
    <dgm:cxn modelId="{782DE5F0-0E36-4C3C-872F-595A732FB978}" type="presOf" srcId="{E72F3D37-F877-48F2-A4D8-43FD9DD43294}" destId="{94C1FBFF-CC76-4754-BBCF-3CF33ED5B656}" srcOrd="0" destOrd="0" presId="urn:microsoft.com/office/officeart/2009/3/layout/HorizontalOrganizationChart"/>
    <dgm:cxn modelId="{1BE99FA8-FF1C-4C14-9907-E71FBE507873}" srcId="{58D0DF6C-05E4-4869-9316-2F64101D6319}" destId="{E72F3D37-F877-48F2-A4D8-43FD9DD43294}" srcOrd="0" destOrd="0" parTransId="{2BDB3092-56C2-4581-9FB7-7EE64B8A51A4}" sibTransId="{2D77166B-8984-49CA-B7E4-967918171428}"/>
    <dgm:cxn modelId="{AEAFD6BA-2F6A-41B4-8B38-5A5D227AAABD}" type="presOf" srcId="{C68E881B-1067-452F-9682-86EED1805647}" destId="{232AA17B-5031-4579-8EB8-E8F76F954ED8}" srcOrd="0" destOrd="0" presId="urn:microsoft.com/office/officeart/2009/3/layout/HorizontalOrganizationChart"/>
    <dgm:cxn modelId="{CCC4F30C-7F09-488E-B3FB-2CC5B3182E63}" type="presOf" srcId="{A62A89BE-8041-4B59-8ACE-C79EFAE9B829}" destId="{B08859D2-E0DF-40B7-B75E-1B76207533F2}" srcOrd="0" destOrd="0" presId="urn:microsoft.com/office/officeart/2009/3/layout/HorizontalOrganizationChart"/>
    <dgm:cxn modelId="{A71C6CFD-0F7E-43E5-AACC-79EBECFE9A08}" type="presOf" srcId="{690AD17C-87D3-4B94-A786-EA5E7155F8CB}" destId="{5EA849F3-E01C-47F8-8B6B-6B71BD7C6FA7}" srcOrd="1" destOrd="0" presId="urn:microsoft.com/office/officeart/2009/3/layout/HorizontalOrganizationChart"/>
    <dgm:cxn modelId="{CD6D08C3-85A6-4770-A520-1B46E5A06814}" srcId="{5834DC4C-CFF4-45B9-A711-204D50CD29B3}" destId="{58D0DF6C-05E4-4869-9316-2F64101D6319}" srcOrd="0" destOrd="0" parTransId="{92F09425-A601-4F28-BFB7-F0B18532811F}" sibTransId="{B946FB46-4B60-4BB9-BBFD-9FC60DA353A3}"/>
    <dgm:cxn modelId="{30A390D5-BD69-432C-9296-3712D0D9E1B6}" type="presOf" srcId="{95A345D1-8983-4E32-B443-E608B16A2AA2}" destId="{A9B0CD29-EEE6-443A-9E37-6CF20D224AAE}" srcOrd="0" destOrd="0" presId="urn:microsoft.com/office/officeart/2009/3/layout/HorizontalOrganizationChart"/>
    <dgm:cxn modelId="{A6ED86C1-5EC6-4C84-86C0-74ADAE0EB5F7}" type="presOf" srcId="{2BDB3092-56C2-4581-9FB7-7EE64B8A51A4}" destId="{48EA7C19-725B-4CD1-AF0E-4D04CE89B85A}" srcOrd="0" destOrd="0" presId="urn:microsoft.com/office/officeart/2009/3/layout/HorizontalOrganizationChart"/>
    <dgm:cxn modelId="{E1119DB1-C216-40ED-8EF5-3FED392DBDD8}" type="presOf" srcId="{58D0DF6C-05E4-4869-9316-2F64101D6319}" destId="{E053D184-0E6B-4D1C-8FEE-03B07709B6C8}" srcOrd="0" destOrd="0" presId="urn:microsoft.com/office/officeart/2009/3/layout/HorizontalOrganizationChart"/>
    <dgm:cxn modelId="{891AD96C-21E8-4B5F-A975-F44A8F1B3DBF}" type="presOf" srcId="{26CA5406-042F-450F-8504-51E807FE608B}" destId="{7695679C-881F-4D8B-93B8-A377230B1165}" srcOrd="0" destOrd="0" presId="urn:microsoft.com/office/officeart/2009/3/layout/HorizontalOrganizationChart"/>
    <dgm:cxn modelId="{DFD4CFF8-8B96-4A38-B23E-50D0BA55E2D0}" srcId="{A62A89BE-8041-4B59-8ACE-C79EFAE9B829}" destId="{7479731D-AE1A-47A1-932E-9217EDEB375A}" srcOrd="0" destOrd="0" parTransId="{67D790BE-C708-483F-931E-60D262349AA4}" sibTransId="{95F25F65-0038-4C5C-8C65-339F9210C169}"/>
    <dgm:cxn modelId="{70107F25-E97E-485C-B05A-8255731A52AC}" srcId="{7479731D-AE1A-47A1-932E-9217EDEB375A}" destId="{80A6B039-B3CF-466F-BE6E-A6519D67E15B}" srcOrd="0" destOrd="0" parTransId="{95A345D1-8983-4E32-B443-E608B16A2AA2}" sibTransId="{1A228639-A36B-4F12-B41D-BBBB05B49F12}"/>
    <dgm:cxn modelId="{E72D1C25-4187-490A-9760-2C91D13F3116}" type="presOf" srcId="{2CC062A0-FF95-4402-802F-99041EA76843}" destId="{DE2ECF96-6928-4A61-A99C-8BF46894BCEA}" srcOrd="0" destOrd="0" presId="urn:microsoft.com/office/officeart/2009/3/layout/HorizontalOrganizationChart"/>
    <dgm:cxn modelId="{ACA95FA6-27B2-4CC7-968B-69FF21D17FB8}" type="presOf" srcId="{7479731D-AE1A-47A1-932E-9217EDEB375A}" destId="{FDBE576B-4101-4188-AFE6-4B03D2BA2B6F}" srcOrd="0" destOrd="0" presId="urn:microsoft.com/office/officeart/2009/3/layout/HorizontalOrganizationChart"/>
    <dgm:cxn modelId="{94EFEA8C-991F-4BCF-9060-68354DEB6C3C}" type="presOf" srcId="{A62A89BE-8041-4B59-8ACE-C79EFAE9B829}" destId="{98DDE33D-E23A-40FC-B43D-EC43CF45254B}" srcOrd="1" destOrd="0" presId="urn:microsoft.com/office/officeart/2009/3/layout/HorizontalOrganizationChart"/>
    <dgm:cxn modelId="{44CE618B-B7AE-447F-A9DD-895B60E514BD}" srcId="{E298E4A1-0B46-40D7-8B88-48A2569736A5}" destId="{690AD17C-87D3-4B94-A786-EA5E7155F8CB}" srcOrd="0" destOrd="0" parTransId="{7CAB4643-C74E-4504-AE76-F43B014105BC}" sibTransId="{635E215A-FBA1-419E-ADE3-B7E6B197845A}"/>
    <dgm:cxn modelId="{CB4F8290-0E09-4820-95CA-9743260AE365}" type="presOf" srcId="{92F09425-A601-4F28-BFB7-F0B18532811F}" destId="{F08FCEFA-D4AE-4CDA-B34A-CD6ED24397B8}" srcOrd="0" destOrd="0" presId="urn:microsoft.com/office/officeart/2009/3/layout/HorizontalOrganizationChart"/>
    <dgm:cxn modelId="{7AED6BE8-4752-4278-BB86-F73E8755C2B6}" type="presOf" srcId="{58D0DF6C-05E4-4869-9316-2F64101D6319}" destId="{BD89A4B1-A364-45A4-8695-A536053807FE}" srcOrd="1" destOrd="0" presId="urn:microsoft.com/office/officeart/2009/3/layout/HorizontalOrganizationChart"/>
    <dgm:cxn modelId="{9B7966FA-D0FB-4B75-88C0-390FD0166128}" type="presOf" srcId="{67D790BE-C708-483F-931E-60D262349AA4}" destId="{5F2CF3E1-A23F-4117-BDF1-10620F79EC01}" srcOrd="0" destOrd="0" presId="urn:microsoft.com/office/officeart/2009/3/layout/HorizontalOrganizationChart"/>
    <dgm:cxn modelId="{7920F1DF-0CA2-4A11-9B00-72157994BE31}" type="presOf" srcId="{C8001778-71A7-41D7-8D7F-489E20B2E11F}" destId="{9235661F-71FE-4ECE-B571-9CEE73935850}" srcOrd="0" destOrd="0" presId="urn:microsoft.com/office/officeart/2009/3/layout/HorizontalOrganizationChart"/>
    <dgm:cxn modelId="{7E2B067A-5DFC-447A-8EEC-2010E2B3F6A2}" type="presOf" srcId="{E298E4A1-0B46-40D7-8B88-48A2569736A5}" destId="{EBF0DEAD-8E77-401A-AC40-57ECF9F97C18}" srcOrd="0" destOrd="0" presId="urn:microsoft.com/office/officeart/2009/3/layout/HorizontalOrganizationChart"/>
    <dgm:cxn modelId="{258E6522-3F54-4796-9381-F250092371E7}" type="presOf" srcId="{80A6B039-B3CF-466F-BE6E-A6519D67E15B}" destId="{47CC5B8D-1D3D-498C-90D3-3822699BB03B}" srcOrd="1" destOrd="0" presId="urn:microsoft.com/office/officeart/2009/3/layout/HorizontalOrganizationChart"/>
    <dgm:cxn modelId="{EF3EA295-ABAC-4146-A101-9D51B47B2801}" type="presOf" srcId="{80A6B039-B3CF-466F-BE6E-A6519D67E15B}" destId="{A9D3B6DC-84C8-445B-BE37-1F26EC5A0299}" srcOrd="0" destOrd="0" presId="urn:microsoft.com/office/officeart/2009/3/layout/HorizontalOrganizationChart"/>
    <dgm:cxn modelId="{31D71234-F145-4753-ABB5-B27004CA53F0}" type="presOf" srcId="{E298E4A1-0B46-40D7-8B88-48A2569736A5}" destId="{8AABD2CF-0C2A-40C1-9532-85BD8BB7A5AD}" srcOrd="1" destOrd="0" presId="urn:microsoft.com/office/officeart/2009/3/layout/HorizontalOrganizationChart"/>
    <dgm:cxn modelId="{9B04D771-3163-4D50-95B8-0E8B10393CF5}" type="presOf" srcId="{690AD17C-87D3-4B94-A786-EA5E7155F8CB}" destId="{C62687A2-9941-41A3-B1B5-DC567D1E76BB}" srcOrd="0" destOrd="0" presId="urn:microsoft.com/office/officeart/2009/3/layout/HorizontalOrganizationChart"/>
    <dgm:cxn modelId="{284CED45-F981-4846-80E0-CFACABD80ADD}" srcId="{E72F3D37-F877-48F2-A4D8-43FD9DD43294}" destId="{C68E881B-1067-452F-9682-86EED1805647}" srcOrd="0" destOrd="0" parTransId="{2CC062A0-FF95-4402-802F-99041EA76843}" sibTransId="{A80C6CA2-8AF8-47B0-9105-AC4153E68C4C}"/>
    <dgm:cxn modelId="{9F8B12D5-8199-46DD-98A9-FE3C8C80DEF5}" type="presOf" srcId="{E1DFA345-C0D0-4E40-B6D1-B12C36A57ED4}" destId="{45927EC7-5805-4467-BA63-671E5EC1BCD5}" srcOrd="0" destOrd="0" presId="urn:microsoft.com/office/officeart/2009/3/layout/HorizontalOrganizationChart"/>
    <dgm:cxn modelId="{5C5F4575-6173-4157-AB39-23DAAAE32D62}" type="presOf" srcId="{5834DC4C-CFF4-45B9-A711-204D50CD29B3}" destId="{941143D1-8128-4BFA-BC61-D3692447F88A}" srcOrd="1" destOrd="0" presId="urn:microsoft.com/office/officeart/2009/3/layout/HorizontalOrganizationChart"/>
    <dgm:cxn modelId="{1048217F-7CD7-4F9B-9239-ACE7E4A6057B}" type="presOf" srcId="{39BEEDC9-5086-46FF-B4A1-A60CF84ECCDF}" destId="{864739B5-B1C0-4FAD-B9DE-08CDAA2222B5}" srcOrd="0" destOrd="0" presId="urn:microsoft.com/office/officeart/2009/3/layout/HorizontalOrganizationChart"/>
    <dgm:cxn modelId="{205515C2-8709-444A-B5F0-E5C0D904E22D}" type="presParOf" srcId="{7695679C-881F-4D8B-93B8-A377230B1165}" destId="{2D429A3E-601C-4998-876A-62D214DF9BE4}" srcOrd="0" destOrd="0" presId="urn:microsoft.com/office/officeart/2009/3/layout/HorizontalOrganizationChart"/>
    <dgm:cxn modelId="{97730676-F297-40D3-AAB4-FDE2676E7A97}" type="presParOf" srcId="{2D429A3E-601C-4998-876A-62D214DF9BE4}" destId="{15AD3471-8741-482E-8381-832883A5076F}" srcOrd="0" destOrd="0" presId="urn:microsoft.com/office/officeart/2009/3/layout/HorizontalOrganizationChart"/>
    <dgm:cxn modelId="{D89A4DB5-A4E5-47E4-8481-5584E3DF1995}" type="presParOf" srcId="{15AD3471-8741-482E-8381-832883A5076F}" destId="{B08859D2-E0DF-40B7-B75E-1B76207533F2}" srcOrd="0" destOrd="0" presId="urn:microsoft.com/office/officeart/2009/3/layout/HorizontalOrganizationChart"/>
    <dgm:cxn modelId="{F820725E-53B8-49F9-9E62-7DAFD5A91CB1}" type="presParOf" srcId="{15AD3471-8741-482E-8381-832883A5076F}" destId="{98DDE33D-E23A-40FC-B43D-EC43CF45254B}" srcOrd="1" destOrd="0" presId="urn:microsoft.com/office/officeart/2009/3/layout/HorizontalOrganizationChart"/>
    <dgm:cxn modelId="{9741C87D-E7DB-479B-8F13-5BA1E02DEB83}" type="presParOf" srcId="{2D429A3E-601C-4998-876A-62D214DF9BE4}" destId="{52B06033-FCFA-461C-8C5E-6A2CDC76151D}" srcOrd="1" destOrd="0" presId="urn:microsoft.com/office/officeart/2009/3/layout/HorizontalOrganizationChart"/>
    <dgm:cxn modelId="{DFCB1733-E6CF-4936-9AF3-D27D4B1A3ECA}" type="presParOf" srcId="{52B06033-FCFA-461C-8C5E-6A2CDC76151D}" destId="{5F2CF3E1-A23F-4117-BDF1-10620F79EC01}" srcOrd="0" destOrd="0" presId="urn:microsoft.com/office/officeart/2009/3/layout/HorizontalOrganizationChart"/>
    <dgm:cxn modelId="{CD6AB33E-0851-489D-8445-6B52072591CB}" type="presParOf" srcId="{52B06033-FCFA-461C-8C5E-6A2CDC76151D}" destId="{8F1CE0FC-46DF-431B-8577-AC16C1B30140}" srcOrd="1" destOrd="0" presId="urn:microsoft.com/office/officeart/2009/3/layout/HorizontalOrganizationChart"/>
    <dgm:cxn modelId="{9B61B065-7914-46C0-A8A2-A6B39C6AACAE}" type="presParOf" srcId="{8F1CE0FC-46DF-431B-8577-AC16C1B30140}" destId="{E2EC1508-B7B1-4626-B44E-4B72F2FD3210}" srcOrd="0" destOrd="0" presId="urn:microsoft.com/office/officeart/2009/3/layout/HorizontalOrganizationChart"/>
    <dgm:cxn modelId="{E93DE8DE-91E1-4D5A-9FFA-3CD35806FDB9}" type="presParOf" srcId="{E2EC1508-B7B1-4626-B44E-4B72F2FD3210}" destId="{FDBE576B-4101-4188-AFE6-4B03D2BA2B6F}" srcOrd="0" destOrd="0" presId="urn:microsoft.com/office/officeart/2009/3/layout/HorizontalOrganizationChart"/>
    <dgm:cxn modelId="{1A050E57-4C87-4ADF-B2F1-A3B53B77E668}" type="presParOf" srcId="{E2EC1508-B7B1-4626-B44E-4B72F2FD3210}" destId="{5BCA2066-40EF-43CB-87D9-3F6B873235C7}" srcOrd="1" destOrd="0" presId="urn:microsoft.com/office/officeart/2009/3/layout/HorizontalOrganizationChart"/>
    <dgm:cxn modelId="{19CC637E-7704-4143-9245-D07A48EA1C7B}" type="presParOf" srcId="{8F1CE0FC-46DF-431B-8577-AC16C1B30140}" destId="{042C2405-6825-4C48-B44D-0EA434BE5BA9}" srcOrd="1" destOrd="0" presId="urn:microsoft.com/office/officeart/2009/3/layout/HorizontalOrganizationChart"/>
    <dgm:cxn modelId="{17E67B8D-595B-458D-967D-10B9439508B6}" type="presParOf" srcId="{042C2405-6825-4C48-B44D-0EA434BE5BA9}" destId="{A9B0CD29-EEE6-443A-9E37-6CF20D224AAE}" srcOrd="0" destOrd="0" presId="urn:microsoft.com/office/officeart/2009/3/layout/HorizontalOrganizationChart"/>
    <dgm:cxn modelId="{FB8F7C56-9E06-445B-B1E7-CD3E9D61ECEF}" type="presParOf" srcId="{042C2405-6825-4C48-B44D-0EA434BE5BA9}" destId="{DE71F700-B8F8-4421-A06C-B7E5030945CF}" srcOrd="1" destOrd="0" presId="urn:microsoft.com/office/officeart/2009/3/layout/HorizontalOrganizationChart"/>
    <dgm:cxn modelId="{45FD0370-0A53-46D5-87F4-6195523C5B35}" type="presParOf" srcId="{DE71F700-B8F8-4421-A06C-B7E5030945CF}" destId="{AB743713-2BF5-4CD7-9C32-A962BCE0407D}" srcOrd="0" destOrd="0" presId="urn:microsoft.com/office/officeart/2009/3/layout/HorizontalOrganizationChart"/>
    <dgm:cxn modelId="{E9B39F3B-4D9C-47F0-8629-FFE971615D1A}" type="presParOf" srcId="{AB743713-2BF5-4CD7-9C32-A962BCE0407D}" destId="{A9D3B6DC-84C8-445B-BE37-1F26EC5A0299}" srcOrd="0" destOrd="0" presId="urn:microsoft.com/office/officeart/2009/3/layout/HorizontalOrganizationChart"/>
    <dgm:cxn modelId="{15508DF3-E4D8-4137-A162-18EF144DD609}" type="presParOf" srcId="{AB743713-2BF5-4CD7-9C32-A962BCE0407D}" destId="{47CC5B8D-1D3D-498C-90D3-3822699BB03B}" srcOrd="1" destOrd="0" presId="urn:microsoft.com/office/officeart/2009/3/layout/HorizontalOrganizationChart"/>
    <dgm:cxn modelId="{8909C275-C32D-46DD-ABBD-835F65C5B9F3}" type="presParOf" srcId="{DE71F700-B8F8-4421-A06C-B7E5030945CF}" destId="{A48856E5-BCB7-4213-B97E-D4B97E746D56}" srcOrd="1" destOrd="0" presId="urn:microsoft.com/office/officeart/2009/3/layout/HorizontalOrganizationChart"/>
    <dgm:cxn modelId="{65BA02D2-F994-429A-BC95-A055F4962D69}" type="presParOf" srcId="{DE71F700-B8F8-4421-A06C-B7E5030945CF}" destId="{34A5256B-A1C7-468E-8A88-197A1813800C}" srcOrd="2" destOrd="0" presId="urn:microsoft.com/office/officeart/2009/3/layout/HorizontalOrganizationChart"/>
    <dgm:cxn modelId="{144B79CE-27DD-4676-BE23-59B888CE08AD}" type="presParOf" srcId="{8F1CE0FC-46DF-431B-8577-AC16C1B30140}" destId="{0FDAAE85-3D37-4FA4-8E1B-1B375ABB3486}" srcOrd="2" destOrd="0" presId="urn:microsoft.com/office/officeart/2009/3/layout/HorizontalOrganizationChart"/>
    <dgm:cxn modelId="{B73B6CB9-570C-4BE0-842E-6FE14DDF5432}" type="presParOf" srcId="{52B06033-FCFA-461C-8C5E-6A2CDC76151D}" destId="{9235661F-71FE-4ECE-B571-9CEE73935850}" srcOrd="2" destOrd="0" presId="urn:microsoft.com/office/officeart/2009/3/layout/HorizontalOrganizationChart"/>
    <dgm:cxn modelId="{BF71AF6D-D5EC-467A-BEF7-9CE46E0489BC}" type="presParOf" srcId="{52B06033-FCFA-461C-8C5E-6A2CDC76151D}" destId="{633B1435-4220-40B6-855D-B74D77A38397}" srcOrd="3" destOrd="0" presId="urn:microsoft.com/office/officeart/2009/3/layout/HorizontalOrganizationChart"/>
    <dgm:cxn modelId="{80EA96F7-BA35-4F9C-AC7D-958F9D44AAF8}" type="presParOf" srcId="{633B1435-4220-40B6-855D-B74D77A38397}" destId="{7DC12FFF-FDD5-4DC1-81C6-988A0BE70405}" srcOrd="0" destOrd="0" presId="urn:microsoft.com/office/officeart/2009/3/layout/HorizontalOrganizationChart"/>
    <dgm:cxn modelId="{AFFD61E3-1B87-4CFB-93C9-B71B84618763}" type="presParOf" srcId="{7DC12FFF-FDD5-4DC1-81C6-988A0BE70405}" destId="{EBF0DEAD-8E77-401A-AC40-57ECF9F97C18}" srcOrd="0" destOrd="0" presId="urn:microsoft.com/office/officeart/2009/3/layout/HorizontalOrganizationChart"/>
    <dgm:cxn modelId="{74587C9F-1445-4593-A667-D03D303ED72E}" type="presParOf" srcId="{7DC12FFF-FDD5-4DC1-81C6-988A0BE70405}" destId="{8AABD2CF-0C2A-40C1-9532-85BD8BB7A5AD}" srcOrd="1" destOrd="0" presId="urn:microsoft.com/office/officeart/2009/3/layout/HorizontalOrganizationChart"/>
    <dgm:cxn modelId="{3400B665-0C1A-43DB-8500-743CD599BAA3}" type="presParOf" srcId="{633B1435-4220-40B6-855D-B74D77A38397}" destId="{ED0DAF49-EA7D-4EB8-B356-051BA134D6A6}" srcOrd="1" destOrd="0" presId="urn:microsoft.com/office/officeart/2009/3/layout/HorizontalOrganizationChart"/>
    <dgm:cxn modelId="{E57B07FD-2647-4B5F-AE10-BBE1B2E9C085}" type="presParOf" srcId="{ED0DAF49-EA7D-4EB8-B356-051BA134D6A6}" destId="{D19074F4-D566-41E7-81EE-CCDA78E4BCFB}" srcOrd="0" destOrd="0" presId="urn:microsoft.com/office/officeart/2009/3/layout/HorizontalOrganizationChart"/>
    <dgm:cxn modelId="{882DBB49-3D08-4756-9F60-A28807313A3F}" type="presParOf" srcId="{ED0DAF49-EA7D-4EB8-B356-051BA134D6A6}" destId="{99AB980D-EBCC-4D42-A9E0-D528A92CDC79}" srcOrd="1" destOrd="0" presId="urn:microsoft.com/office/officeart/2009/3/layout/HorizontalOrganizationChart"/>
    <dgm:cxn modelId="{1609E49E-8067-40F5-8C81-D9D03CF4165E}" type="presParOf" srcId="{99AB980D-EBCC-4D42-A9E0-D528A92CDC79}" destId="{A1A44819-563B-42EF-873C-49DFD6699775}" srcOrd="0" destOrd="0" presId="urn:microsoft.com/office/officeart/2009/3/layout/HorizontalOrganizationChart"/>
    <dgm:cxn modelId="{14C555C1-7954-4823-B85E-21177A0C23D0}" type="presParOf" srcId="{A1A44819-563B-42EF-873C-49DFD6699775}" destId="{C62687A2-9941-41A3-B1B5-DC567D1E76BB}" srcOrd="0" destOrd="0" presId="urn:microsoft.com/office/officeart/2009/3/layout/HorizontalOrganizationChart"/>
    <dgm:cxn modelId="{BAEF2C56-9994-4BB5-A5A8-C1AB248C9C59}" type="presParOf" srcId="{A1A44819-563B-42EF-873C-49DFD6699775}" destId="{5EA849F3-E01C-47F8-8B6B-6B71BD7C6FA7}" srcOrd="1" destOrd="0" presId="urn:microsoft.com/office/officeart/2009/3/layout/HorizontalOrganizationChart"/>
    <dgm:cxn modelId="{D82A148F-4281-4896-92A6-882EC4951497}" type="presParOf" srcId="{99AB980D-EBCC-4D42-A9E0-D528A92CDC79}" destId="{0F65BA0F-298D-47EA-86E4-12DA8CCF717B}" srcOrd="1" destOrd="0" presId="urn:microsoft.com/office/officeart/2009/3/layout/HorizontalOrganizationChart"/>
    <dgm:cxn modelId="{E9C82165-0ECC-41BA-9D4F-DCE3026637B3}" type="presParOf" srcId="{0F65BA0F-298D-47EA-86E4-12DA8CCF717B}" destId="{45927EC7-5805-4467-BA63-671E5EC1BCD5}" srcOrd="0" destOrd="0" presId="urn:microsoft.com/office/officeart/2009/3/layout/HorizontalOrganizationChart"/>
    <dgm:cxn modelId="{CDAD1421-6714-4C5F-9F03-68185B5FFA60}" type="presParOf" srcId="{0F65BA0F-298D-47EA-86E4-12DA8CCF717B}" destId="{592A3F48-08E8-44C7-B066-4D3B5F10C411}" srcOrd="1" destOrd="0" presId="urn:microsoft.com/office/officeart/2009/3/layout/HorizontalOrganizationChart"/>
    <dgm:cxn modelId="{FAAC2F9D-5192-46DE-9249-E626950B9A2D}" type="presParOf" srcId="{592A3F48-08E8-44C7-B066-4D3B5F10C411}" destId="{2D9D2675-F2B6-462C-AD6D-015907413361}" srcOrd="0" destOrd="0" presId="urn:microsoft.com/office/officeart/2009/3/layout/HorizontalOrganizationChart"/>
    <dgm:cxn modelId="{4C44340B-9F8F-4C9E-87E8-EFDB76A1FDF2}" type="presParOf" srcId="{2D9D2675-F2B6-462C-AD6D-015907413361}" destId="{544C4F4A-B848-44E2-83B9-56E03A809696}" srcOrd="0" destOrd="0" presId="urn:microsoft.com/office/officeart/2009/3/layout/HorizontalOrganizationChart"/>
    <dgm:cxn modelId="{6DD37993-95C7-49BB-BA2B-143E5EA32258}" type="presParOf" srcId="{2D9D2675-F2B6-462C-AD6D-015907413361}" destId="{49277C89-DDDD-4C6B-984A-1D05197922EA}" srcOrd="1" destOrd="0" presId="urn:microsoft.com/office/officeart/2009/3/layout/HorizontalOrganizationChart"/>
    <dgm:cxn modelId="{81572D9F-F62E-4FE6-8F93-1FEBAD92BB76}" type="presParOf" srcId="{592A3F48-08E8-44C7-B066-4D3B5F10C411}" destId="{179F8EF9-F135-4B28-9CF2-9D88D597B24E}" srcOrd="1" destOrd="0" presId="urn:microsoft.com/office/officeart/2009/3/layout/HorizontalOrganizationChart"/>
    <dgm:cxn modelId="{C1C93F71-CB04-4D78-A08E-E663C67CC310}" type="presParOf" srcId="{179F8EF9-F135-4B28-9CF2-9D88D597B24E}" destId="{864739B5-B1C0-4FAD-B9DE-08CDAA2222B5}" srcOrd="0" destOrd="0" presId="urn:microsoft.com/office/officeart/2009/3/layout/HorizontalOrganizationChart"/>
    <dgm:cxn modelId="{D6EBB728-2697-4384-A6E3-575138BDEC48}" type="presParOf" srcId="{179F8EF9-F135-4B28-9CF2-9D88D597B24E}" destId="{2351223F-A3A8-4B5F-98AF-2F8D33923FEB}" srcOrd="1" destOrd="0" presId="urn:microsoft.com/office/officeart/2009/3/layout/HorizontalOrganizationChart"/>
    <dgm:cxn modelId="{1F85A62B-AACF-4843-8D8B-2F14DAA4DCF2}" type="presParOf" srcId="{2351223F-A3A8-4B5F-98AF-2F8D33923FEB}" destId="{BCBB0274-14BC-4B35-A42C-42108BE374BD}" srcOrd="0" destOrd="0" presId="urn:microsoft.com/office/officeart/2009/3/layout/HorizontalOrganizationChart"/>
    <dgm:cxn modelId="{E83D4158-E222-40F9-A9C6-E7680A788EE0}" type="presParOf" srcId="{BCBB0274-14BC-4B35-A42C-42108BE374BD}" destId="{66F47B53-0D0C-4587-9657-B41012CA6AEE}" srcOrd="0" destOrd="0" presId="urn:microsoft.com/office/officeart/2009/3/layout/HorizontalOrganizationChart"/>
    <dgm:cxn modelId="{7FA6B988-D3DA-45E5-B7AF-F9977775FA05}" type="presParOf" srcId="{BCBB0274-14BC-4B35-A42C-42108BE374BD}" destId="{A3B0A110-DF79-42E1-87CB-59C9B3C42F06}" srcOrd="1" destOrd="0" presId="urn:microsoft.com/office/officeart/2009/3/layout/HorizontalOrganizationChart"/>
    <dgm:cxn modelId="{0EF0FB70-0CC0-4227-BD04-47E2D25974BC}" type="presParOf" srcId="{2351223F-A3A8-4B5F-98AF-2F8D33923FEB}" destId="{E9DFDE96-3334-4381-9057-19A8EAFD52E9}" srcOrd="1" destOrd="0" presId="urn:microsoft.com/office/officeart/2009/3/layout/HorizontalOrganizationChart"/>
    <dgm:cxn modelId="{45FE3ACF-BA63-4E7D-AC84-E60DBF17008B}" type="presParOf" srcId="{2351223F-A3A8-4B5F-98AF-2F8D33923FEB}" destId="{E0E90650-38A3-41E6-8AF6-FB18C5DF625B}" srcOrd="2" destOrd="0" presId="urn:microsoft.com/office/officeart/2009/3/layout/HorizontalOrganizationChart"/>
    <dgm:cxn modelId="{9E12DAB8-BA43-4913-B523-EE011FD14347}" type="presParOf" srcId="{592A3F48-08E8-44C7-B066-4D3B5F10C411}" destId="{628F9DD4-6646-4798-BD88-EB4BF81B62B4}" srcOrd="2" destOrd="0" presId="urn:microsoft.com/office/officeart/2009/3/layout/HorizontalOrganizationChart"/>
    <dgm:cxn modelId="{04B334A4-7437-4786-8045-EA06A22D2BA9}" type="presParOf" srcId="{99AB980D-EBCC-4D42-A9E0-D528A92CDC79}" destId="{08F8F57B-052F-4E81-B60B-3F7B01A5BC7D}" srcOrd="2" destOrd="0" presId="urn:microsoft.com/office/officeart/2009/3/layout/HorizontalOrganizationChart"/>
    <dgm:cxn modelId="{04FBBE53-865B-4A4D-843E-35E9DDD22F0D}" type="presParOf" srcId="{633B1435-4220-40B6-855D-B74D77A38397}" destId="{C93B8532-4FDE-414D-801B-6EA14A7CF967}" srcOrd="2" destOrd="0" presId="urn:microsoft.com/office/officeart/2009/3/layout/HorizontalOrganizationChart"/>
    <dgm:cxn modelId="{C7F7C132-7534-41B9-BD06-0C5F164BB7F7}" type="presParOf" srcId="{52B06033-FCFA-461C-8C5E-6A2CDC76151D}" destId="{5A109D9B-AE66-4B20-8D69-15AE40ABAFB3}" srcOrd="4" destOrd="0" presId="urn:microsoft.com/office/officeart/2009/3/layout/HorizontalOrganizationChart"/>
    <dgm:cxn modelId="{21A1C2BF-A357-4EB2-9CE5-A8D676CCEBEF}" type="presParOf" srcId="{52B06033-FCFA-461C-8C5E-6A2CDC76151D}" destId="{92FE0BB9-21A0-405B-829E-D0B31A959BCB}" srcOrd="5" destOrd="0" presId="urn:microsoft.com/office/officeart/2009/3/layout/HorizontalOrganizationChart"/>
    <dgm:cxn modelId="{528F3FE2-CC85-44F9-8B2C-5A804F674DD9}" type="presParOf" srcId="{92FE0BB9-21A0-405B-829E-D0B31A959BCB}" destId="{0F058EB6-2E0C-4647-A212-C75441246C7E}" srcOrd="0" destOrd="0" presId="urn:microsoft.com/office/officeart/2009/3/layout/HorizontalOrganizationChart"/>
    <dgm:cxn modelId="{E3867735-B2B4-46C2-B14C-C747558CDB02}" type="presParOf" srcId="{0F058EB6-2E0C-4647-A212-C75441246C7E}" destId="{9BDAA906-B3C1-447C-B552-E5C8288839D0}" srcOrd="0" destOrd="0" presId="urn:microsoft.com/office/officeart/2009/3/layout/HorizontalOrganizationChart"/>
    <dgm:cxn modelId="{AA04BB29-E78A-4BFB-89CD-A519815D090E}" type="presParOf" srcId="{0F058EB6-2E0C-4647-A212-C75441246C7E}" destId="{941143D1-8128-4BFA-BC61-D3692447F88A}" srcOrd="1" destOrd="0" presId="urn:microsoft.com/office/officeart/2009/3/layout/HorizontalOrganizationChart"/>
    <dgm:cxn modelId="{65027C13-13C7-4DAF-A0D7-6006DD22E529}" type="presParOf" srcId="{92FE0BB9-21A0-405B-829E-D0B31A959BCB}" destId="{64AE2D0D-6B69-4E85-BCFA-741891564503}" srcOrd="1" destOrd="0" presId="urn:microsoft.com/office/officeart/2009/3/layout/HorizontalOrganizationChart"/>
    <dgm:cxn modelId="{973AA147-1EE3-4F3D-B374-CDA34F7596E4}" type="presParOf" srcId="{64AE2D0D-6B69-4E85-BCFA-741891564503}" destId="{F08FCEFA-D4AE-4CDA-B34A-CD6ED24397B8}" srcOrd="0" destOrd="0" presId="urn:microsoft.com/office/officeart/2009/3/layout/HorizontalOrganizationChart"/>
    <dgm:cxn modelId="{CB543E37-4C5F-4019-8D67-AE9C63F47B86}" type="presParOf" srcId="{64AE2D0D-6B69-4E85-BCFA-741891564503}" destId="{76A41C85-C27E-4A95-B93E-90F9ED3D838B}" srcOrd="1" destOrd="0" presId="urn:microsoft.com/office/officeart/2009/3/layout/HorizontalOrganizationChart"/>
    <dgm:cxn modelId="{2EF5CF6A-A148-43A2-B545-9E4EC3A9E721}" type="presParOf" srcId="{76A41C85-C27E-4A95-B93E-90F9ED3D838B}" destId="{EDD05CA3-77BD-49EF-8645-B5E23E9ED4F5}" srcOrd="0" destOrd="0" presId="urn:microsoft.com/office/officeart/2009/3/layout/HorizontalOrganizationChart"/>
    <dgm:cxn modelId="{6CBFEB04-57F2-4914-84BC-0A6FCE90E097}" type="presParOf" srcId="{EDD05CA3-77BD-49EF-8645-B5E23E9ED4F5}" destId="{E053D184-0E6B-4D1C-8FEE-03B07709B6C8}" srcOrd="0" destOrd="0" presId="urn:microsoft.com/office/officeart/2009/3/layout/HorizontalOrganizationChart"/>
    <dgm:cxn modelId="{4E5BC994-5B51-45FB-86E9-AE160D4EE6D7}" type="presParOf" srcId="{EDD05CA3-77BD-49EF-8645-B5E23E9ED4F5}" destId="{BD89A4B1-A364-45A4-8695-A536053807FE}" srcOrd="1" destOrd="0" presId="urn:microsoft.com/office/officeart/2009/3/layout/HorizontalOrganizationChart"/>
    <dgm:cxn modelId="{2076FCD2-369D-4D85-971B-4945F8426945}" type="presParOf" srcId="{76A41C85-C27E-4A95-B93E-90F9ED3D838B}" destId="{5D02A4C6-0570-4591-9CA1-3081EED3645F}" srcOrd="1" destOrd="0" presId="urn:microsoft.com/office/officeart/2009/3/layout/HorizontalOrganizationChart"/>
    <dgm:cxn modelId="{5127E79D-DC32-4CFF-BF56-8139B4381DBD}" type="presParOf" srcId="{5D02A4C6-0570-4591-9CA1-3081EED3645F}" destId="{48EA7C19-725B-4CD1-AF0E-4D04CE89B85A}" srcOrd="0" destOrd="0" presId="urn:microsoft.com/office/officeart/2009/3/layout/HorizontalOrganizationChart"/>
    <dgm:cxn modelId="{24A2A8FA-1224-4484-A013-4A4EF92A46AA}" type="presParOf" srcId="{5D02A4C6-0570-4591-9CA1-3081EED3645F}" destId="{9483B198-0A7C-489E-8293-12C8B3ED555C}" srcOrd="1" destOrd="0" presId="urn:microsoft.com/office/officeart/2009/3/layout/HorizontalOrganizationChart"/>
    <dgm:cxn modelId="{FBD3ECFB-9D6A-4492-B8BE-46F18E610233}" type="presParOf" srcId="{9483B198-0A7C-489E-8293-12C8B3ED555C}" destId="{9E5BDFB3-F7C9-457B-9B93-603B047BBCC6}" srcOrd="0" destOrd="0" presId="urn:microsoft.com/office/officeart/2009/3/layout/HorizontalOrganizationChart"/>
    <dgm:cxn modelId="{63D316BF-2DF9-4B72-A8ED-8374F25ECD51}" type="presParOf" srcId="{9E5BDFB3-F7C9-457B-9B93-603B047BBCC6}" destId="{94C1FBFF-CC76-4754-BBCF-3CF33ED5B656}" srcOrd="0" destOrd="0" presId="urn:microsoft.com/office/officeart/2009/3/layout/HorizontalOrganizationChart"/>
    <dgm:cxn modelId="{7A0E0622-DBC0-42BB-AF84-B51F9819D0FC}" type="presParOf" srcId="{9E5BDFB3-F7C9-457B-9B93-603B047BBCC6}" destId="{A0F6E683-21EB-4D3E-B93E-1800F917FE2A}" srcOrd="1" destOrd="0" presId="urn:microsoft.com/office/officeart/2009/3/layout/HorizontalOrganizationChart"/>
    <dgm:cxn modelId="{705864A7-52D1-446B-84C3-0B75087B8E4E}" type="presParOf" srcId="{9483B198-0A7C-489E-8293-12C8B3ED555C}" destId="{DF764A8C-3DA0-4938-8348-F9D8ABB9937E}" srcOrd="1" destOrd="0" presId="urn:microsoft.com/office/officeart/2009/3/layout/HorizontalOrganizationChart"/>
    <dgm:cxn modelId="{D2CF80D9-1E27-4CA3-9150-C45A66AF96D1}" type="presParOf" srcId="{DF764A8C-3DA0-4938-8348-F9D8ABB9937E}" destId="{DE2ECF96-6928-4A61-A99C-8BF46894BCEA}" srcOrd="0" destOrd="0" presId="urn:microsoft.com/office/officeart/2009/3/layout/HorizontalOrganizationChart"/>
    <dgm:cxn modelId="{9D494810-4D5F-42E8-B0EF-BAC96565F83B}" type="presParOf" srcId="{DF764A8C-3DA0-4938-8348-F9D8ABB9937E}" destId="{8F371045-BB1F-4246-9B8C-4B2E3B80DEF8}" srcOrd="1" destOrd="0" presId="urn:microsoft.com/office/officeart/2009/3/layout/HorizontalOrganizationChart"/>
    <dgm:cxn modelId="{06196627-CC1B-4D09-BD0C-15E8D801BD64}" type="presParOf" srcId="{8F371045-BB1F-4246-9B8C-4B2E3B80DEF8}" destId="{DC0B6F14-7F9E-4CFE-A6F3-0DF77822A73C}" srcOrd="0" destOrd="0" presId="urn:microsoft.com/office/officeart/2009/3/layout/HorizontalOrganizationChart"/>
    <dgm:cxn modelId="{F1A97916-0CB8-47FE-9830-F0DC7F3515DC}" type="presParOf" srcId="{DC0B6F14-7F9E-4CFE-A6F3-0DF77822A73C}" destId="{232AA17B-5031-4579-8EB8-E8F76F954ED8}" srcOrd="0" destOrd="0" presId="urn:microsoft.com/office/officeart/2009/3/layout/HorizontalOrganizationChart"/>
    <dgm:cxn modelId="{B5685758-D985-43DC-A2D3-95C5F12582F3}" type="presParOf" srcId="{DC0B6F14-7F9E-4CFE-A6F3-0DF77822A73C}" destId="{9E384625-396E-4194-8B6F-EE67FEA4CEDF}" srcOrd="1" destOrd="0" presId="urn:microsoft.com/office/officeart/2009/3/layout/HorizontalOrganizationChart"/>
    <dgm:cxn modelId="{3099705E-FCF6-4985-BC70-4A28186BC5EC}" type="presParOf" srcId="{8F371045-BB1F-4246-9B8C-4B2E3B80DEF8}" destId="{1E4F463A-1DA8-47BC-B775-4F9299F2A881}" srcOrd="1" destOrd="0" presId="urn:microsoft.com/office/officeart/2009/3/layout/HorizontalOrganizationChart"/>
    <dgm:cxn modelId="{478623BF-EB3A-4E4D-B0EF-14E844DF2B50}" type="presParOf" srcId="{8F371045-BB1F-4246-9B8C-4B2E3B80DEF8}" destId="{AD646F73-7DFA-473A-80B9-B3C789CAA49D}" srcOrd="2" destOrd="0" presId="urn:microsoft.com/office/officeart/2009/3/layout/HorizontalOrganizationChart"/>
    <dgm:cxn modelId="{CAA5CF27-06B2-4777-A4A1-F6CF6734A628}" type="presParOf" srcId="{9483B198-0A7C-489E-8293-12C8B3ED555C}" destId="{8C3C06BF-3E44-43D1-BADA-3F3E51E233E8}" srcOrd="2" destOrd="0" presId="urn:microsoft.com/office/officeart/2009/3/layout/HorizontalOrganizationChart"/>
    <dgm:cxn modelId="{7F69AE5C-26D6-4E96-A104-CCA4EBD22238}" type="presParOf" srcId="{76A41C85-C27E-4A95-B93E-90F9ED3D838B}" destId="{464D19D9-8FB9-45E5-AF1C-731D2BB17A58}" srcOrd="2" destOrd="0" presId="urn:microsoft.com/office/officeart/2009/3/layout/HorizontalOrganizationChart"/>
    <dgm:cxn modelId="{64924EF6-D6EB-4440-A299-276E0D59D868}" type="presParOf" srcId="{92FE0BB9-21A0-405B-829E-D0B31A959BCB}" destId="{D6F05DA7-2D77-48F1-A407-CAE16EAD34D7}" srcOrd="2" destOrd="0" presId="urn:microsoft.com/office/officeart/2009/3/layout/HorizontalOrganizationChart"/>
    <dgm:cxn modelId="{8DA35338-25A6-409E-A45E-28BE5EF13393}" type="presParOf" srcId="{2D429A3E-601C-4998-876A-62D214DF9BE4}" destId="{73FBA9E8-625A-410D-94E1-4427D534460D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ECF96-6928-4A61-A99C-8BF46894BCEA}">
      <dsp:nvSpPr>
        <dsp:cNvPr id="0" name=""/>
        <dsp:cNvSpPr/>
      </dsp:nvSpPr>
      <dsp:spPr>
        <a:xfrm>
          <a:off x="8700730" y="3485109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A7C19-725B-4CD1-AF0E-4D04CE89B85A}">
      <dsp:nvSpPr>
        <dsp:cNvPr id="0" name=""/>
        <dsp:cNvSpPr/>
      </dsp:nvSpPr>
      <dsp:spPr>
        <a:xfrm>
          <a:off x="6433421" y="3485109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FCEFA-D4AE-4CDA-B34A-CD6ED24397B8}">
      <dsp:nvSpPr>
        <dsp:cNvPr id="0" name=""/>
        <dsp:cNvSpPr/>
      </dsp:nvSpPr>
      <dsp:spPr>
        <a:xfrm>
          <a:off x="4166112" y="3485109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9D9B-AE66-4B20-8D69-15AE40ABAFB3}">
      <dsp:nvSpPr>
        <dsp:cNvPr id="0" name=""/>
        <dsp:cNvSpPr/>
      </dsp:nvSpPr>
      <dsp:spPr>
        <a:xfrm>
          <a:off x="1898804" y="2718377"/>
          <a:ext cx="377884" cy="812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942" y="0"/>
              </a:lnTo>
              <a:lnTo>
                <a:pt x="188942" y="812452"/>
              </a:lnTo>
              <a:lnTo>
                <a:pt x="377884" y="812452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739B5-B1C0-4FAD-B9DE-08CDAA2222B5}">
      <dsp:nvSpPr>
        <dsp:cNvPr id="0" name=""/>
        <dsp:cNvSpPr/>
      </dsp:nvSpPr>
      <dsp:spPr>
        <a:xfrm>
          <a:off x="8700730" y="2672657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27EC7-5805-4467-BA63-671E5EC1BCD5}">
      <dsp:nvSpPr>
        <dsp:cNvPr id="0" name=""/>
        <dsp:cNvSpPr/>
      </dsp:nvSpPr>
      <dsp:spPr>
        <a:xfrm>
          <a:off x="6433421" y="2672657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074F4-D566-41E7-81EE-CCDA78E4BCFB}">
      <dsp:nvSpPr>
        <dsp:cNvPr id="0" name=""/>
        <dsp:cNvSpPr/>
      </dsp:nvSpPr>
      <dsp:spPr>
        <a:xfrm>
          <a:off x="4166112" y="2672657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61F-71FE-4ECE-B571-9CEE73935850}">
      <dsp:nvSpPr>
        <dsp:cNvPr id="0" name=""/>
        <dsp:cNvSpPr/>
      </dsp:nvSpPr>
      <dsp:spPr>
        <a:xfrm>
          <a:off x="1898804" y="2672657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0CD29-EEE6-443A-9E37-6CF20D224AAE}">
      <dsp:nvSpPr>
        <dsp:cNvPr id="0" name=""/>
        <dsp:cNvSpPr/>
      </dsp:nvSpPr>
      <dsp:spPr>
        <a:xfrm>
          <a:off x="4166112" y="1860205"/>
          <a:ext cx="377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884" y="4572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CF3E1-A23F-4117-BDF1-10620F79EC01}">
      <dsp:nvSpPr>
        <dsp:cNvPr id="0" name=""/>
        <dsp:cNvSpPr/>
      </dsp:nvSpPr>
      <dsp:spPr>
        <a:xfrm>
          <a:off x="1898804" y="1905925"/>
          <a:ext cx="377884" cy="812452"/>
        </a:xfrm>
        <a:custGeom>
          <a:avLst/>
          <a:gdLst/>
          <a:ahLst/>
          <a:cxnLst/>
          <a:rect l="0" t="0" r="0" b="0"/>
          <a:pathLst>
            <a:path>
              <a:moveTo>
                <a:pt x="0" y="812452"/>
              </a:moveTo>
              <a:lnTo>
                <a:pt x="188942" y="812452"/>
              </a:lnTo>
              <a:lnTo>
                <a:pt x="188942" y="0"/>
              </a:lnTo>
              <a:lnTo>
                <a:pt x="377884" y="0"/>
              </a:lnTo>
            </a:path>
          </a:pathLst>
        </a:custGeom>
        <a:noFill/>
        <a:ln w="12700" cap="flat" cmpd="sng" algn="ctr">
          <a:solidFill>
            <a:srgbClr val="002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59D2-E0DF-40B7-B75E-1B76207533F2}">
      <dsp:nvSpPr>
        <dsp:cNvPr id="0" name=""/>
        <dsp:cNvSpPr/>
      </dsp:nvSpPr>
      <dsp:spPr>
        <a:xfrm>
          <a:off x="9380" y="2430240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前端开发</a:t>
          </a:r>
        </a:p>
      </dsp:txBody>
      <dsp:txXfrm>
        <a:off x="9380" y="2430240"/>
        <a:ext cx="1889423" cy="576274"/>
      </dsp:txXfrm>
    </dsp:sp>
    <dsp:sp modelId="{FDBE576B-4101-4188-AFE6-4B03D2BA2B6F}">
      <dsp:nvSpPr>
        <dsp:cNvPr id="0" name=""/>
        <dsp:cNvSpPr/>
      </dsp:nvSpPr>
      <dsp:spPr>
        <a:xfrm>
          <a:off x="2276688" y="1617788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ym typeface="+mn-lt"/>
            </a:rPr>
            <a:t>UE</a:t>
          </a:r>
          <a:r>
            <a:rPr lang="zh-CN" altLang="en-US" sz="1600" kern="1200" dirty="0">
              <a:sym typeface="+mn-lt"/>
            </a:rPr>
            <a:t>工程师</a:t>
          </a:r>
        </a:p>
      </dsp:txBody>
      <dsp:txXfrm>
        <a:off x="2276688" y="1617788"/>
        <a:ext cx="1889423" cy="576274"/>
      </dsp:txXfrm>
    </dsp:sp>
    <dsp:sp modelId="{A9D3B6DC-84C8-445B-BE37-1F26EC5A0299}">
      <dsp:nvSpPr>
        <dsp:cNvPr id="0" name=""/>
        <dsp:cNvSpPr/>
      </dsp:nvSpPr>
      <dsp:spPr>
        <a:xfrm>
          <a:off x="4543997" y="1617788"/>
          <a:ext cx="1889423" cy="57627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产品经理</a:t>
          </a:r>
        </a:p>
      </dsp:txBody>
      <dsp:txXfrm>
        <a:off x="4543997" y="1617788"/>
        <a:ext cx="1889423" cy="576274"/>
      </dsp:txXfrm>
    </dsp:sp>
    <dsp:sp modelId="{EBF0DEAD-8E77-401A-AC40-57ECF9F97C18}">
      <dsp:nvSpPr>
        <dsp:cNvPr id="0" name=""/>
        <dsp:cNvSpPr/>
      </dsp:nvSpPr>
      <dsp:spPr>
        <a:xfrm>
          <a:off x="2276688" y="2430240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前端主管</a:t>
          </a:r>
        </a:p>
      </dsp:txBody>
      <dsp:txXfrm>
        <a:off x="2276688" y="2430240"/>
        <a:ext cx="1889423" cy="576274"/>
      </dsp:txXfrm>
    </dsp:sp>
    <dsp:sp modelId="{C62687A2-9941-41A3-B1B5-DC567D1E76BB}">
      <dsp:nvSpPr>
        <dsp:cNvPr id="0" name=""/>
        <dsp:cNvSpPr/>
      </dsp:nvSpPr>
      <dsp:spPr>
        <a:xfrm>
          <a:off x="4543997" y="2430240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前端架构</a:t>
          </a:r>
        </a:p>
      </dsp:txBody>
      <dsp:txXfrm>
        <a:off x="4543997" y="2430240"/>
        <a:ext cx="1889423" cy="576274"/>
      </dsp:txXfrm>
    </dsp:sp>
    <dsp:sp modelId="{544C4F4A-B848-44E2-83B9-56E03A809696}">
      <dsp:nvSpPr>
        <dsp:cNvPr id="0" name=""/>
        <dsp:cNvSpPr/>
      </dsp:nvSpPr>
      <dsp:spPr>
        <a:xfrm>
          <a:off x="6811306" y="2430240"/>
          <a:ext cx="1889423" cy="57627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项目经理</a:t>
          </a:r>
        </a:p>
      </dsp:txBody>
      <dsp:txXfrm>
        <a:off x="6811306" y="2430240"/>
        <a:ext cx="1889423" cy="576274"/>
      </dsp:txXfrm>
    </dsp:sp>
    <dsp:sp modelId="{66F47B53-0D0C-4587-9657-B41012CA6AEE}">
      <dsp:nvSpPr>
        <dsp:cNvPr id="0" name=""/>
        <dsp:cNvSpPr/>
      </dsp:nvSpPr>
      <dsp:spPr>
        <a:xfrm>
          <a:off x="9078614" y="2430240"/>
          <a:ext cx="1889423" cy="57627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技术总监</a:t>
          </a:r>
        </a:p>
      </dsp:txBody>
      <dsp:txXfrm>
        <a:off x="9078614" y="2430240"/>
        <a:ext cx="1889423" cy="576274"/>
      </dsp:txXfrm>
    </dsp:sp>
    <dsp:sp modelId="{9BDAA906-B3C1-447C-B552-E5C8288839D0}">
      <dsp:nvSpPr>
        <dsp:cNvPr id="0" name=""/>
        <dsp:cNvSpPr/>
      </dsp:nvSpPr>
      <dsp:spPr>
        <a:xfrm>
          <a:off x="2276688" y="3242692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后台开发</a:t>
          </a:r>
        </a:p>
      </dsp:txBody>
      <dsp:txXfrm>
        <a:off x="2276688" y="3242692"/>
        <a:ext cx="1889423" cy="576274"/>
      </dsp:txXfrm>
    </dsp:sp>
    <dsp:sp modelId="{E053D184-0E6B-4D1C-8FEE-03B07709B6C8}">
      <dsp:nvSpPr>
        <dsp:cNvPr id="0" name=""/>
        <dsp:cNvSpPr/>
      </dsp:nvSpPr>
      <dsp:spPr>
        <a:xfrm>
          <a:off x="4543997" y="3242692"/>
          <a:ext cx="1889423" cy="576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0208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后台架构</a:t>
          </a:r>
        </a:p>
      </dsp:txBody>
      <dsp:txXfrm>
        <a:off x="4543997" y="3242692"/>
        <a:ext cx="1889423" cy="576274"/>
      </dsp:txXfrm>
    </dsp:sp>
    <dsp:sp modelId="{94C1FBFF-CC76-4754-BBCF-3CF33ED5B656}">
      <dsp:nvSpPr>
        <dsp:cNvPr id="0" name=""/>
        <dsp:cNvSpPr/>
      </dsp:nvSpPr>
      <dsp:spPr>
        <a:xfrm>
          <a:off x="6811306" y="3242692"/>
          <a:ext cx="1889423" cy="57627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项目经理</a:t>
          </a:r>
        </a:p>
      </dsp:txBody>
      <dsp:txXfrm>
        <a:off x="6811306" y="3242692"/>
        <a:ext cx="1889423" cy="576274"/>
      </dsp:txXfrm>
    </dsp:sp>
    <dsp:sp modelId="{232AA17B-5031-4579-8EB8-E8F76F954ED8}">
      <dsp:nvSpPr>
        <dsp:cNvPr id="0" name=""/>
        <dsp:cNvSpPr/>
      </dsp:nvSpPr>
      <dsp:spPr>
        <a:xfrm>
          <a:off x="9078614" y="3242692"/>
          <a:ext cx="1889423" cy="57627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ym typeface="+mn-lt"/>
            </a:rPr>
            <a:t>技术总监</a:t>
          </a:r>
        </a:p>
      </dsp:txBody>
      <dsp:txXfrm>
        <a:off x="9078614" y="3242692"/>
        <a:ext cx="1889423" cy="576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5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6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6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4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0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6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ŝļïḑé">
            <a:extLst>
              <a:ext uri="{FF2B5EF4-FFF2-40B4-BE49-F238E27FC236}">
                <a16:creationId xmlns:a16="http://schemas.microsoft.com/office/drawing/2014/main" id="{0A514759-3BE3-4373-A999-2A7076930845}"/>
              </a:ext>
            </a:extLst>
          </p:cNvPr>
          <p:cNvSpPr/>
          <p:nvPr userDrawn="1"/>
        </p:nvSpPr>
        <p:spPr>
          <a:xfrm>
            <a:off x="809465" y="831202"/>
            <a:ext cx="9249930" cy="424738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ï$lîḑè">
            <a:extLst>
              <a:ext uri="{FF2B5EF4-FFF2-40B4-BE49-F238E27FC236}">
                <a16:creationId xmlns:a16="http://schemas.microsoft.com/office/drawing/2014/main" id="{5C0DCE04-D92F-460A-B216-508EC7AACC0E}"/>
              </a:ext>
            </a:extLst>
          </p:cNvPr>
          <p:cNvSpPr/>
          <p:nvPr userDrawn="1"/>
        </p:nvSpPr>
        <p:spPr>
          <a:xfrm flipH="1">
            <a:off x="1352165" y="1356576"/>
            <a:ext cx="10282621" cy="4523524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47753" b="-4013"/>
            </a:stretch>
          </a:blipFill>
          <a:ln>
            <a:noFill/>
          </a:ln>
          <a:effectLst>
            <a:outerShdw blurRad="5080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ïṡliḋe">
            <a:extLst>
              <a:ext uri="{FF2B5EF4-FFF2-40B4-BE49-F238E27FC236}">
                <a16:creationId xmlns:a16="http://schemas.microsoft.com/office/drawing/2014/main" id="{ED3C0E03-0A56-4644-AFB2-A74A1B3178C7}"/>
              </a:ext>
            </a:extLst>
          </p:cNvPr>
          <p:cNvSpPr/>
          <p:nvPr userDrawn="1"/>
        </p:nvSpPr>
        <p:spPr>
          <a:xfrm flipH="1">
            <a:off x="9347602" y="6163222"/>
            <a:ext cx="2291946" cy="1740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700B6B-EB26-45C3-85B2-43017BA7953F}"/>
              </a:ext>
            </a:extLst>
          </p:cNvPr>
          <p:cNvCxnSpPr/>
          <p:nvPr userDrawn="1"/>
        </p:nvCxnSpPr>
        <p:spPr>
          <a:xfrm>
            <a:off x="6409748" y="6471330"/>
            <a:ext cx="39344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îŝļiḍè">
            <a:extLst>
              <a:ext uri="{FF2B5EF4-FFF2-40B4-BE49-F238E27FC236}">
                <a16:creationId xmlns:a16="http://schemas.microsoft.com/office/drawing/2014/main" id="{392C9E97-901D-4A3A-86E4-DDB5ED9039A3}"/>
              </a:ext>
            </a:extLst>
          </p:cNvPr>
          <p:cNvSpPr/>
          <p:nvPr userDrawn="1"/>
        </p:nvSpPr>
        <p:spPr>
          <a:xfrm flipV="1">
            <a:off x="1352165" y="1356576"/>
            <a:ext cx="10282621" cy="45235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9724E-690E-47CA-AE72-73BDB06968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3250" y="2761228"/>
            <a:ext cx="9157084" cy="2740195"/>
          </a:xfrm>
          <a:prstGeom prst="rect">
            <a:avLst/>
          </a:prstGeom>
          <a:effectLst/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6000" b="1" i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1DA2DD-AC5F-40C6-A6CF-EBFB8D397B12}"/>
              </a:ext>
            </a:extLst>
          </p:cNvPr>
          <p:cNvGrpSpPr/>
          <p:nvPr userDrawn="1"/>
        </p:nvGrpSpPr>
        <p:grpSpPr>
          <a:xfrm>
            <a:off x="568486" y="2351095"/>
            <a:ext cx="3128237" cy="127000"/>
            <a:chOff x="747713" y="2351095"/>
            <a:chExt cx="3128237" cy="127000"/>
          </a:xfrm>
        </p:grpSpPr>
        <p:sp>
          <p:nvSpPr>
            <p:cNvPr id="37" name="iṣḷïdè">
              <a:extLst>
                <a:ext uri="{FF2B5EF4-FFF2-40B4-BE49-F238E27FC236}">
                  <a16:creationId xmlns:a16="http://schemas.microsoft.com/office/drawing/2014/main" id="{44AAB1FD-44E3-418B-BCC5-D570DE4E362A}"/>
                </a:ext>
              </a:extLst>
            </p:cNvPr>
            <p:cNvSpPr/>
            <p:nvPr/>
          </p:nvSpPr>
          <p:spPr>
            <a:xfrm>
              <a:off x="747713" y="2351095"/>
              <a:ext cx="125957" cy="12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iŝļiḋè">
              <a:extLst>
                <a:ext uri="{FF2B5EF4-FFF2-40B4-BE49-F238E27FC236}">
                  <a16:creationId xmlns:a16="http://schemas.microsoft.com/office/drawing/2014/main" id="{7C1A6F30-5C29-4EB0-9B1C-FD41FFC3F2CF}"/>
                </a:ext>
              </a:extLst>
            </p:cNvPr>
            <p:cNvSpPr/>
            <p:nvPr/>
          </p:nvSpPr>
          <p:spPr>
            <a:xfrm>
              <a:off x="1122998" y="2351095"/>
              <a:ext cx="125957" cy="127000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íṧ1ïde">
              <a:extLst>
                <a:ext uri="{FF2B5EF4-FFF2-40B4-BE49-F238E27FC236}">
                  <a16:creationId xmlns:a16="http://schemas.microsoft.com/office/drawing/2014/main" id="{466EC6DE-737C-4829-82C7-A4C595F5A2AB}"/>
                </a:ext>
              </a:extLst>
            </p:cNvPr>
            <p:cNvSpPr/>
            <p:nvPr/>
          </p:nvSpPr>
          <p:spPr>
            <a:xfrm>
              <a:off x="1498283" y="2351095"/>
              <a:ext cx="125957" cy="127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íṩ1iďe">
              <a:extLst>
                <a:ext uri="{FF2B5EF4-FFF2-40B4-BE49-F238E27FC236}">
                  <a16:creationId xmlns:a16="http://schemas.microsoft.com/office/drawing/2014/main" id="{787FD8F2-2E31-4248-9A4B-E17BB693E5D0}"/>
                </a:ext>
              </a:extLst>
            </p:cNvPr>
            <p:cNvSpPr/>
            <p:nvPr/>
          </p:nvSpPr>
          <p:spPr>
            <a:xfrm>
              <a:off x="1873568" y="2351095"/>
              <a:ext cx="125957" cy="127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isḻiḓe">
              <a:extLst>
                <a:ext uri="{FF2B5EF4-FFF2-40B4-BE49-F238E27FC236}">
                  <a16:creationId xmlns:a16="http://schemas.microsoft.com/office/drawing/2014/main" id="{62A56B56-4925-4883-BFFE-E32248CC3CFF}"/>
                </a:ext>
              </a:extLst>
            </p:cNvPr>
            <p:cNvSpPr/>
            <p:nvPr/>
          </p:nvSpPr>
          <p:spPr>
            <a:xfrm>
              <a:off x="2248853" y="2351095"/>
              <a:ext cx="125957" cy="127000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íṡliḓê">
              <a:extLst>
                <a:ext uri="{FF2B5EF4-FFF2-40B4-BE49-F238E27FC236}">
                  <a16:creationId xmlns:a16="http://schemas.microsoft.com/office/drawing/2014/main" id="{9C753E9D-086E-4A39-B164-5F9BC0D50BDA}"/>
                </a:ext>
              </a:extLst>
            </p:cNvPr>
            <p:cNvSpPr/>
            <p:nvPr/>
          </p:nvSpPr>
          <p:spPr>
            <a:xfrm>
              <a:off x="2624138" y="2351095"/>
              <a:ext cx="125957" cy="127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ïSlïḑê">
              <a:extLst>
                <a:ext uri="{FF2B5EF4-FFF2-40B4-BE49-F238E27FC236}">
                  <a16:creationId xmlns:a16="http://schemas.microsoft.com/office/drawing/2014/main" id="{543569D4-8AD7-488E-A2FF-E588BBC6DF9F}"/>
                </a:ext>
              </a:extLst>
            </p:cNvPr>
            <p:cNvSpPr/>
            <p:nvPr/>
          </p:nvSpPr>
          <p:spPr>
            <a:xfrm>
              <a:off x="2999423" y="2351095"/>
              <a:ext cx="125957" cy="127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îš1ïḓè">
              <a:extLst>
                <a:ext uri="{FF2B5EF4-FFF2-40B4-BE49-F238E27FC236}">
                  <a16:creationId xmlns:a16="http://schemas.microsoft.com/office/drawing/2014/main" id="{570BFF7E-DA68-4BBB-AA62-C53FCEF70FE3}"/>
                </a:ext>
              </a:extLst>
            </p:cNvPr>
            <p:cNvSpPr/>
            <p:nvPr/>
          </p:nvSpPr>
          <p:spPr>
            <a:xfrm>
              <a:off x="3374708" y="2351095"/>
              <a:ext cx="125957" cy="12700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ïšḷíḑe">
              <a:extLst>
                <a:ext uri="{FF2B5EF4-FFF2-40B4-BE49-F238E27FC236}">
                  <a16:creationId xmlns:a16="http://schemas.microsoft.com/office/drawing/2014/main" id="{A0CA14A8-1CEE-423C-914E-26D1415EE566}"/>
                </a:ext>
              </a:extLst>
            </p:cNvPr>
            <p:cNvSpPr/>
            <p:nvPr/>
          </p:nvSpPr>
          <p:spPr>
            <a:xfrm>
              <a:off x="3749993" y="2351095"/>
              <a:ext cx="125957" cy="127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8D30BE-A29B-4737-8373-B84C6E11E4A0}"/>
              </a:ext>
            </a:extLst>
          </p:cNvPr>
          <p:cNvCxnSpPr>
            <a:cxnSpLocks/>
          </p:cNvCxnSpPr>
          <p:nvPr userDrawn="1"/>
        </p:nvCxnSpPr>
        <p:spPr>
          <a:xfrm>
            <a:off x="9826171" y="1550987"/>
            <a:ext cx="21859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íşļîďê">
            <a:extLst>
              <a:ext uri="{FF2B5EF4-FFF2-40B4-BE49-F238E27FC236}">
                <a16:creationId xmlns:a16="http://schemas.microsoft.com/office/drawing/2014/main" id="{F364854C-6594-4BBB-897C-5C0E71DDA4A3}"/>
              </a:ext>
            </a:extLst>
          </p:cNvPr>
          <p:cNvSpPr/>
          <p:nvPr userDrawn="1"/>
        </p:nvSpPr>
        <p:spPr>
          <a:xfrm flipH="1">
            <a:off x="10602092" y="998402"/>
            <a:ext cx="1037455" cy="174077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PA_库_直接连接符 5">
            <a:extLst>
              <a:ext uri="{FF2B5EF4-FFF2-40B4-BE49-F238E27FC236}">
                <a16:creationId xmlns:a16="http://schemas.microsoft.com/office/drawing/2014/main" id="{81DF275E-EABE-47E7-B7C7-EA1C74E8539B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>
            <a:off x="5781971" y="2017227"/>
            <a:ext cx="62805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4B5EA-813F-4E8B-A7B4-1449BF49F3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7069" y="1127764"/>
            <a:ext cx="3217863" cy="8894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4000"/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948F21-FFA4-45B9-A274-A5D1178DA002}"/>
              </a:ext>
            </a:extLst>
          </p:cNvPr>
          <p:cNvGrpSpPr/>
          <p:nvPr userDrawn="1"/>
        </p:nvGrpSpPr>
        <p:grpSpPr>
          <a:xfrm>
            <a:off x="5281590" y="1064262"/>
            <a:ext cx="1628820" cy="127001"/>
            <a:chOff x="5219472" y="374765"/>
            <a:chExt cx="1628820" cy="12700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31A930C-0E2B-4722-8D28-57EB6D4AF6F6}"/>
                </a:ext>
              </a:extLst>
            </p:cNvPr>
            <p:cNvGrpSpPr/>
            <p:nvPr userDrawn="1"/>
          </p:nvGrpSpPr>
          <p:grpSpPr>
            <a:xfrm rot="5400000">
              <a:off x="5594236" y="1"/>
              <a:ext cx="127000" cy="876527"/>
              <a:chOff x="6032503" y="-2157491"/>
              <a:chExt cx="127000" cy="876527"/>
            </a:xfrm>
          </p:grpSpPr>
          <p:sp>
            <p:nvSpPr>
              <p:cNvPr id="6" name="ïşļídé">
                <a:extLst>
                  <a:ext uri="{FF2B5EF4-FFF2-40B4-BE49-F238E27FC236}">
                    <a16:creationId xmlns:a16="http://schemas.microsoft.com/office/drawing/2014/main" id="{7AD5ABF0-9381-4A14-B0C3-8DCC90775D24}"/>
                  </a:ext>
                </a:extLst>
              </p:cNvPr>
              <p:cNvSpPr/>
              <p:nvPr/>
            </p:nvSpPr>
            <p:spPr>
              <a:xfrm rot="5400000" flipV="1">
                <a:off x="6033024" y="-2158012"/>
                <a:ext cx="125957" cy="127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îśliḑe">
                <a:extLst>
                  <a:ext uri="{FF2B5EF4-FFF2-40B4-BE49-F238E27FC236}">
                    <a16:creationId xmlns:a16="http://schemas.microsoft.com/office/drawing/2014/main" id="{DE5C1EB7-E940-4C34-9EC7-D6156E4157A0}"/>
                  </a:ext>
                </a:extLst>
              </p:cNvPr>
              <p:cNvSpPr/>
              <p:nvPr/>
            </p:nvSpPr>
            <p:spPr>
              <a:xfrm rot="5400000" flipV="1">
                <a:off x="6033024" y="-1782727"/>
                <a:ext cx="125957" cy="127000"/>
              </a:xfrm>
              <a:prstGeom prst="rect">
                <a:avLst/>
              </a:prstGeom>
              <a:solidFill>
                <a:schemeClr val="accent4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iṣ1îdê">
                <a:extLst>
                  <a:ext uri="{FF2B5EF4-FFF2-40B4-BE49-F238E27FC236}">
                    <a16:creationId xmlns:a16="http://schemas.microsoft.com/office/drawing/2014/main" id="{D43DF2E5-9953-4D89-85F3-00C7308DEF3B}"/>
                  </a:ext>
                </a:extLst>
              </p:cNvPr>
              <p:cNvSpPr/>
              <p:nvPr/>
            </p:nvSpPr>
            <p:spPr>
              <a:xfrm rot="5400000" flipV="1">
                <a:off x="6033024" y="-1407442"/>
                <a:ext cx="125957" cy="1270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BF2836-81C7-49BA-9369-C9463E3323CC}"/>
                </a:ext>
              </a:extLst>
            </p:cNvPr>
            <p:cNvGrpSpPr/>
            <p:nvPr userDrawn="1"/>
          </p:nvGrpSpPr>
          <p:grpSpPr>
            <a:xfrm rot="16200000" flipH="1">
              <a:off x="6346529" y="2"/>
              <a:ext cx="127000" cy="876527"/>
              <a:chOff x="6032503" y="-2157491"/>
              <a:chExt cx="127000" cy="876527"/>
            </a:xfrm>
          </p:grpSpPr>
          <p:sp>
            <p:nvSpPr>
              <p:cNvPr id="11" name="îṣľiḍé">
                <a:extLst>
                  <a:ext uri="{FF2B5EF4-FFF2-40B4-BE49-F238E27FC236}">
                    <a16:creationId xmlns:a16="http://schemas.microsoft.com/office/drawing/2014/main" id="{18214C85-765D-4E5B-A68B-ECF2A7ADBE33}"/>
                  </a:ext>
                </a:extLst>
              </p:cNvPr>
              <p:cNvSpPr/>
              <p:nvPr/>
            </p:nvSpPr>
            <p:spPr>
              <a:xfrm rot="5400000" flipV="1">
                <a:off x="6033024" y="-2158012"/>
                <a:ext cx="125957" cy="127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iṥľïḑè">
                <a:extLst>
                  <a:ext uri="{FF2B5EF4-FFF2-40B4-BE49-F238E27FC236}">
                    <a16:creationId xmlns:a16="http://schemas.microsoft.com/office/drawing/2014/main" id="{D74D5E8D-A254-483C-853C-7D1B1CC69BE6}"/>
                  </a:ext>
                </a:extLst>
              </p:cNvPr>
              <p:cNvSpPr/>
              <p:nvPr/>
            </p:nvSpPr>
            <p:spPr>
              <a:xfrm rot="5400000" flipV="1">
                <a:off x="6033024" y="-1782727"/>
                <a:ext cx="125957" cy="127000"/>
              </a:xfrm>
              <a:prstGeom prst="rect">
                <a:avLst/>
              </a:prstGeom>
              <a:solidFill>
                <a:schemeClr val="accent4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iś1íďe">
                <a:extLst>
                  <a:ext uri="{FF2B5EF4-FFF2-40B4-BE49-F238E27FC236}">
                    <a16:creationId xmlns:a16="http://schemas.microsoft.com/office/drawing/2014/main" id="{767C669E-F233-43AE-8928-C557CAE3A5D4}"/>
                  </a:ext>
                </a:extLst>
              </p:cNvPr>
              <p:cNvSpPr/>
              <p:nvPr/>
            </p:nvSpPr>
            <p:spPr>
              <a:xfrm rot="5400000" flipV="1">
                <a:off x="6033024" y="-1407442"/>
                <a:ext cx="125957" cy="1270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02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ṩļïdê">
            <a:extLst>
              <a:ext uri="{FF2B5EF4-FFF2-40B4-BE49-F238E27FC236}">
                <a16:creationId xmlns:a16="http://schemas.microsoft.com/office/drawing/2014/main" id="{003C798B-42FA-421D-9479-E2C7897D6285}"/>
              </a:ext>
            </a:extLst>
          </p:cNvPr>
          <p:cNvSpPr/>
          <p:nvPr/>
        </p:nvSpPr>
        <p:spPr>
          <a:xfrm>
            <a:off x="1343378" y="1004209"/>
            <a:ext cx="9505244" cy="484958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5742786" y="1680005"/>
            <a:ext cx="4855896" cy="8953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5742786" y="2597295"/>
            <a:ext cx="4855896" cy="33515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2BC485-7314-462D-B652-ACEC8BF96CF7}"/>
              </a:ext>
            </a:extLst>
          </p:cNvPr>
          <p:cNvGrpSpPr/>
          <p:nvPr userDrawn="1"/>
        </p:nvGrpSpPr>
        <p:grpSpPr>
          <a:xfrm>
            <a:off x="731234" y="1373735"/>
            <a:ext cx="3128237" cy="127000"/>
            <a:chOff x="747713" y="2351095"/>
            <a:chExt cx="3128237" cy="127000"/>
          </a:xfrm>
        </p:grpSpPr>
        <p:sp>
          <p:nvSpPr>
            <p:cNvPr id="15" name="îṣļídê">
              <a:extLst>
                <a:ext uri="{FF2B5EF4-FFF2-40B4-BE49-F238E27FC236}">
                  <a16:creationId xmlns:a16="http://schemas.microsoft.com/office/drawing/2014/main" id="{B2BB00BE-AE11-40AF-8511-564B1AA41B55}"/>
                </a:ext>
              </a:extLst>
            </p:cNvPr>
            <p:cNvSpPr/>
            <p:nvPr/>
          </p:nvSpPr>
          <p:spPr>
            <a:xfrm>
              <a:off x="747713" y="2351095"/>
              <a:ext cx="125957" cy="12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îṡlíḍe">
              <a:extLst>
                <a:ext uri="{FF2B5EF4-FFF2-40B4-BE49-F238E27FC236}">
                  <a16:creationId xmlns:a16="http://schemas.microsoft.com/office/drawing/2014/main" id="{5367F017-3219-4E5C-A863-9B4C21530C1C}"/>
                </a:ext>
              </a:extLst>
            </p:cNvPr>
            <p:cNvSpPr/>
            <p:nvPr/>
          </p:nvSpPr>
          <p:spPr>
            <a:xfrm>
              <a:off x="1122998" y="2351095"/>
              <a:ext cx="125957" cy="127000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ïşlíďé">
              <a:extLst>
                <a:ext uri="{FF2B5EF4-FFF2-40B4-BE49-F238E27FC236}">
                  <a16:creationId xmlns:a16="http://schemas.microsoft.com/office/drawing/2014/main" id="{979BAA5D-FBC4-425E-AE68-10CCDE3680FA}"/>
                </a:ext>
              </a:extLst>
            </p:cNvPr>
            <p:cNvSpPr/>
            <p:nvPr/>
          </p:nvSpPr>
          <p:spPr>
            <a:xfrm>
              <a:off x="1498283" y="2351095"/>
              <a:ext cx="125957" cy="127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ïšľïďê">
              <a:extLst>
                <a:ext uri="{FF2B5EF4-FFF2-40B4-BE49-F238E27FC236}">
                  <a16:creationId xmlns:a16="http://schemas.microsoft.com/office/drawing/2014/main" id="{12F321A5-D281-4A54-82FA-800B0C531A05}"/>
                </a:ext>
              </a:extLst>
            </p:cNvPr>
            <p:cNvSpPr/>
            <p:nvPr/>
          </p:nvSpPr>
          <p:spPr>
            <a:xfrm>
              <a:off x="1873568" y="2351095"/>
              <a:ext cx="125957" cy="127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íSḷíḍe">
              <a:extLst>
                <a:ext uri="{FF2B5EF4-FFF2-40B4-BE49-F238E27FC236}">
                  <a16:creationId xmlns:a16="http://schemas.microsoft.com/office/drawing/2014/main" id="{5B80A39A-886B-4FD3-905B-68AA737E596B}"/>
                </a:ext>
              </a:extLst>
            </p:cNvPr>
            <p:cNvSpPr/>
            <p:nvPr/>
          </p:nvSpPr>
          <p:spPr>
            <a:xfrm>
              <a:off x="2248853" y="2351095"/>
              <a:ext cx="125957" cy="127000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îṡlïḋê">
              <a:extLst>
                <a:ext uri="{FF2B5EF4-FFF2-40B4-BE49-F238E27FC236}">
                  <a16:creationId xmlns:a16="http://schemas.microsoft.com/office/drawing/2014/main" id="{BD7ED774-AFCA-458E-A7A4-5DCCDE8AAA42}"/>
                </a:ext>
              </a:extLst>
            </p:cNvPr>
            <p:cNvSpPr/>
            <p:nvPr/>
          </p:nvSpPr>
          <p:spPr>
            <a:xfrm>
              <a:off x="2624138" y="2351095"/>
              <a:ext cx="125957" cy="127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íṡ1îḑe">
              <a:extLst>
                <a:ext uri="{FF2B5EF4-FFF2-40B4-BE49-F238E27FC236}">
                  <a16:creationId xmlns:a16="http://schemas.microsoft.com/office/drawing/2014/main" id="{354F9ACF-4901-44D8-BD4E-37D7E45EAC22}"/>
                </a:ext>
              </a:extLst>
            </p:cNvPr>
            <p:cNvSpPr/>
            <p:nvPr/>
          </p:nvSpPr>
          <p:spPr>
            <a:xfrm>
              <a:off x="2999423" y="2351095"/>
              <a:ext cx="125957" cy="127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íŝļîďe">
              <a:extLst>
                <a:ext uri="{FF2B5EF4-FFF2-40B4-BE49-F238E27FC236}">
                  <a16:creationId xmlns:a16="http://schemas.microsoft.com/office/drawing/2014/main" id="{6551630C-179C-4A08-92C2-56D07EBB086A}"/>
                </a:ext>
              </a:extLst>
            </p:cNvPr>
            <p:cNvSpPr/>
            <p:nvPr/>
          </p:nvSpPr>
          <p:spPr>
            <a:xfrm>
              <a:off x="3374708" y="2351095"/>
              <a:ext cx="125957" cy="12700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iṥľiďe">
              <a:extLst>
                <a:ext uri="{FF2B5EF4-FFF2-40B4-BE49-F238E27FC236}">
                  <a16:creationId xmlns:a16="http://schemas.microsoft.com/office/drawing/2014/main" id="{3A49CD5D-2DBE-457F-A3B2-BC79F412FBC9}"/>
                </a:ext>
              </a:extLst>
            </p:cNvPr>
            <p:cNvSpPr/>
            <p:nvPr/>
          </p:nvSpPr>
          <p:spPr>
            <a:xfrm>
              <a:off x="3749993" y="2351095"/>
              <a:ext cx="125957" cy="127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9AA15-D1F6-459C-B767-26E0D75373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743" y="1789037"/>
            <a:ext cx="1616980" cy="147401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/>
            </a:lvl1pPr>
            <a:lvl2pPr indent="0">
              <a:lnSpc>
                <a:spcPct val="100000"/>
              </a:lnSpc>
              <a:buNone/>
              <a:defRPr/>
            </a:lvl2pPr>
            <a:lvl3pPr indent="0">
              <a:lnSpc>
                <a:spcPct val="100000"/>
              </a:lnSpc>
              <a:buNone/>
              <a:defRPr/>
            </a:lvl3pPr>
            <a:lvl4pPr indent="0">
              <a:lnSpc>
                <a:spcPct val="100000"/>
              </a:lnSpc>
              <a:buNone/>
              <a:defRPr/>
            </a:lvl4pPr>
            <a:lvl5pPr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íṧḷïďe">
            <a:extLst>
              <a:ext uri="{FF2B5EF4-FFF2-40B4-BE49-F238E27FC236}">
                <a16:creationId xmlns:a16="http://schemas.microsoft.com/office/drawing/2014/main" id="{36E6F063-F879-4E87-B616-5FD5AB406A6D}"/>
              </a:ext>
            </a:extLst>
          </p:cNvPr>
          <p:cNvSpPr/>
          <p:nvPr/>
        </p:nvSpPr>
        <p:spPr>
          <a:xfrm>
            <a:off x="2278743" y="3551354"/>
            <a:ext cx="9405256" cy="1671081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84512" b="-91256"/>
            </a:stretch>
          </a:blipFill>
          <a:ln>
            <a:noFill/>
          </a:ln>
          <a:effectLst>
            <a:outerShdw blurRad="5080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40" name="iśḻiḑe">
            <a:extLst>
              <a:ext uri="{FF2B5EF4-FFF2-40B4-BE49-F238E27FC236}">
                <a16:creationId xmlns:a16="http://schemas.microsoft.com/office/drawing/2014/main" id="{23AECEE4-E978-475D-AEB9-7C049F08268D}"/>
              </a:ext>
            </a:extLst>
          </p:cNvPr>
          <p:cNvSpPr/>
          <p:nvPr userDrawn="1"/>
        </p:nvSpPr>
        <p:spPr>
          <a:xfrm flipV="1">
            <a:off x="2278743" y="3551353"/>
            <a:ext cx="9405256" cy="16710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91401E8-C749-43A1-BA59-44018A736F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99A20-120C-46FD-8A0E-0234AE9EAF7C}"/>
              </a:ext>
            </a:extLst>
          </p:cNvPr>
          <p:cNvGrpSpPr/>
          <p:nvPr userDrawn="1"/>
        </p:nvGrpSpPr>
        <p:grpSpPr>
          <a:xfrm>
            <a:off x="533399" y="0"/>
            <a:ext cx="127000" cy="876527"/>
            <a:chOff x="6032503" y="-2157491"/>
            <a:chExt cx="127000" cy="876527"/>
          </a:xfrm>
        </p:grpSpPr>
        <p:sp>
          <p:nvSpPr>
            <p:cNvPr id="9" name="íŝļíḑé">
              <a:extLst>
                <a:ext uri="{FF2B5EF4-FFF2-40B4-BE49-F238E27FC236}">
                  <a16:creationId xmlns:a16="http://schemas.microsoft.com/office/drawing/2014/main" id="{044EBCD3-7480-45DF-B390-8361F8BB211F}"/>
                </a:ext>
              </a:extLst>
            </p:cNvPr>
            <p:cNvSpPr/>
            <p:nvPr/>
          </p:nvSpPr>
          <p:spPr>
            <a:xfrm rot="5400000" flipV="1">
              <a:off x="6033024" y="-2158012"/>
              <a:ext cx="125957" cy="12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ïŝľîdê">
              <a:extLst>
                <a:ext uri="{FF2B5EF4-FFF2-40B4-BE49-F238E27FC236}">
                  <a16:creationId xmlns:a16="http://schemas.microsoft.com/office/drawing/2014/main" id="{245604E8-4FC3-480A-96F0-682E2B6AD435}"/>
                </a:ext>
              </a:extLst>
            </p:cNvPr>
            <p:cNvSpPr/>
            <p:nvPr/>
          </p:nvSpPr>
          <p:spPr>
            <a:xfrm rot="5400000" flipV="1">
              <a:off x="6033024" y="-1782727"/>
              <a:ext cx="125957" cy="127000"/>
            </a:xfrm>
            <a:prstGeom prst="rect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iṡļíḓê">
              <a:extLst>
                <a:ext uri="{FF2B5EF4-FFF2-40B4-BE49-F238E27FC236}">
                  <a16:creationId xmlns:a16="http://schemas.microsoft.com/office/drawing/2014/main" id="{4EABECD6-13C9-474D-A21C-28512A44F17B}"/>
                </a:ext>
              </a:extLst>
            </p:cNvPr>
            <p:cNvSpPr/>
            <p:nvPr/>
          </p:nvSpPr>
          <p:spPr>
            <a:xfrm rot="5400000" flipV="1">
              <a:off x="6033024" y="-1407442"/>
              <a:ext cx="125957" cy="127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4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şḻíḑê">
            <a:extLst>
              <a:ext uri="{FF2B5EF4-FFF2-40B4-BE49-F238E27FC236}">
                <a16:creationId xmlns:a16="http://schemas.microsoft.com/office/drawing/2014/main" id="{BCEEE372-2233-4018-B716-9F0E70FEF17E}"/>
              </a:ext>
            </a:extLst>
          </p:cNvPr>
          <p:cNvSpPr/>
          <p:nvPr userDrawn="1"/>
        </p:nvSpPr>
        <p:spPr>
          <a:xfrm>
            <a:off x="809465" y="831202"/>
            <a:ext cx="9249930" cy="424738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i$ḻiďe">
            <a:extLst>
              <a:ext uri="{FF2B5EF4-FFF2-40B4-BE49-F238E27FC236}">
                <a16:creationId xmlns:a16="http://schemas.microsoft.com/office/drawing/2014/main" id="{05D1A9B0-F7D9-46FC-A3BB-1024924A8887}"/>
              </a:ext>
            </a:extLst>
          </p:cNvPr>
          <p:cNvSpPr/>
          <p:nvPr userDrawn="1"/>
        </p:nvSpPr>
        <p:spPr>
          <a:xfrm flipH="1">
            <a:off x="1352165" y="1356576"/>
            <a:ext cx="10282621" cy="4523524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47753" b="-4013"/>
            </a:stretch>
          </a:blipFill>
          <a:ln>
            <a:noFill/>
          </a:ln>
          <a:effectLst>
            <a:outerShdw blurRad="5080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ïṩḻiḍe">
            <a:extLst>
              <a:ext uri="{FF2B5EF4-FFF2-40B4-BE49-F238E27FC236}">
                <a16:creationId xmlns:a16="http://schemas.microsoft.com/office/drawing/2014/main" id="{2460AB68-1CFB-4758-A336-393DE1BA9677}"/>
              </a:ext>
            </a:extLst>
          </p:cNvPr>
          <p:cNvSpPr/>
          <p:nvPr userDrawn="1"/>
        </p:nvSpPr>
        <p:spPr>
          <a:xfrm flipH="1">
            <a:off x="9347602" y="6163222"/>
            <a:ext cx="2291946" cy="1740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29F20F6-6058-4D8F-9966-0A274ABE1F12}"/>
              </a:ext>
            </a:extLst>
          </p:cNvPr>
          <p:cNvCxnSpPr/>
          <p:nvPr userDrawn="1"/>
        </p:nvCxnSpPr>
        <p:spPr>
          <a:xfrm>
            <a:off x="6409748" y="6471330"/>
            <a:ext cx="39344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líḋê">
            <a:extLst>
              <a:ext uri="{FF2B5EF4-FFF2-40B4-BE49-F238E27FC236}">
                <a16:creationId xmlns:a16="http://schemas.microsoft.com/office/drawing/2014/main" id="{331AADB6-E390-400D-B6D5-36D8CDBC1A4C}"/>
              </a:ext>
            </a:extLst>
          </p:cNvPr>
          <p:cNvSpPr/>
          <p:nvPr userDrawn="1"/>
        </p:nvSpPr>
        <p:spPr>
          <a:xfrm flipV="1">
            <a:off x="1352165" y="1356576"/>
            <a:ext cx="10282621" cy="45235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139FC0-42F7-49D0-AE6B-7E4E790D7DFC}"/>
              </a:ext>
            </a:extLst>
          </p:cNvPr>
          <p:cNvGrpSpPr/>
          <p:nvPr userDrawn="1"/>
        </p:nvGrpSpPr>
        <p:grpSpPr>
          <a:xfrm>
            <a:off x="568486" y="2351095"/>
            <a:ext cx="3128237" cy="127000"/>
            <a:chOff x="747713" y="2351095"/>
            <a:chExt cx="3128237" cy="127000"/>
          </a:xfrm>
        </p:grpSpPr>
        <p:sp>
          <p:nvSpPr>
            <p:cNvPr id="32" name="îSḷiḓê">
              <a:extLst>
                <a:ext uri="{FF2B5EF4-FFF2-40B4-BE49-F238E27FC236}">
                  <a16:creationId xmlns:a16="http://schemas.microsoft.com/office/drawing/2014/main" id="{0365CBCB-7D4D-47F7-92E2-1795FA64076A}"/>
                </a:ext>
              </a:extLst>
            </p:cNvPr>
            <p:cNvSpPr/>
            <p:nvPr/>
          </p:nvSpPr>
          <p:spPr>
            <a:xfrm>
              <a:off x="747713" y="2351095"/>
              <a:ext cx="125957" cy="12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$1iḑé">
              <a:extLst>
                <a:ext uri="{FF2B5EF4-FFF2-40B4-BE49-F238E27FC236}">
                  <a16:creationId xmlns:a16="http://schemas.microsoft.com/office/drawing/2014/main" id="{0D133854-53BD-4C93-90C4-07BC8EB7A9E9}"/>
                </a:ext>
              </a:extLst>
            </p:cNvPr>
            <p:cNvSpPr/>
            <p:nvPr/>
          </p:nvSpPr>
          <p:spPr>
            <a:xfrm>
              <a:off x="1122998" y="2351095"/>
              <a:ext cx="125957" cy="127000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ïśliḓé">
              <a:extLst>
                <a:ext uri="{FF2B5EF4-FFF2-40B4-BE49-F238E27FC236}">
                  <a16:creationId xmlns:a16="http://schemas.microsoft.com/office/drawing/2014/main" id="{AE645827-44B3-4F75-A815-E94B9071D84F}"/>
                </a:ext>
              </a:extLst>
            </p:cNvPr>
            <p:cNvSpPr/>
            <p:nvPr/>
          </p:nvSpPr>
          <p:spPr>
            <a:xfrm>
              <a:off x="1498283" y="2351095"/>
              <a:ext cx="125957" cy="127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îṣḻîḍe">
              <a:extLst>
                <a:ext uri="{FF2B5EF4-FFF2-40B4-BE49-F238E27FC236}">
                  <a16:creationId xmlns:a16="http://schemas.microsoft.com/office/drawing/2014/main" id="{29BFCD8E-8FFC-4B25-9ED3-385C4D542906}"/>
                </a:ext>
              </a:extLst>
            </p:cNvPr>
            <p:cNvSpPr/>
            <p:nvPr/>
          </p:nvSpPr>
          <p:spPr>
            <a:xfrm>
              <a:off x="1873568" y="2351095"/>
              <a:ext cx="125957" cy="127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i$ļîḑé">
              <a:extLst>
                <a:ext uri="{FF2B5EF4-FFF2-40B4-BE49-F238E27FC236}">
                  <a16:creationId xmlns:a16="http://schemas.microsoft.com/office/drawing/2014/main" id="{8311A139-0E14-4F5C-A597-42B6BAE0BDD7}"/>
                </a:ext>
              </a:extLst>
            </p:cNvPr>
            <p:cNvSpPr/>
            <p:nvPr/>
          </p:nvSpPr>
          <p:spPr>
            <a:xfrm>
              <a:off x="2248853" y="2351095"/>
              <a:ext cx="125957" cy="127000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îšḷiďé">
              <a:extLst>
                <a:ext uri="{FF2B5EF4-FFF2-40B4-BE49-F238E27FC236}">
                  <a16:creationId xmlns:a16="http://schemas.microsoft.com/office/drawing/2014/main" id="{A17AAB68-7160-497D-A83E-C64A1D87955E}"/>
                </a:ext>
              </a:extLst>
            </p:cNvPr>
            <p:cNvSpPr/>
            <p:nvPr/>
          </p:nvSpPr>
          <p:spPr>
            <a:xfrm>
              <a:off x="2624138" y="2351095"/>
              <a:ext cx="125957" cy="127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išļidé">
              <a:extLst>
                <a:ext uri="{FF2B5EF4-FFF2-40B4-BE49-F238E27FC236}">
                  <a16:creationId xmlns:a16="http://schemas.microsoft.com/office/drawing/2014/main" id="{F62544F7-42E3-4A48-916B-1F99BC666E05}"/>
                </a:ext>
              </a:extLst>
            </p:cNvPr>
            <p:cNvSpPr/>
            <p:nvPr/>
          </p:nvSpPr>
          <p:spPr>
            <a:xfrm>
              <a:off x="2999423" y="2351095"/>
              <a:ext cx="125957" cy="127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ïŝḻíḍe">
              <a:extLst>
                <a:ext uri="{FF2B5EF4-FFF2-40B4-BE49-F238E27FC236}">
                  <a16:creationId xmlns:a16="http://schemas.microsoft.com/office/drawing/2014/main" id="{994A33A3-DCC6-4B86-878F-A8CC5372CEFC}"/>
                </a:ext>
              </a:extLst>
            </p:cNvPr>
            <p:cNvSpPr/>
            <p:nvPr/>
          </p:nvSpPr>
          <p:spPr>
            <a:xfrm>
              <a:off x="3374708" y="2351095"/>
              <a:ext cx="125957" cy="12700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ïṧlïďé">
              <a:extLst>
                <a:ext uri="{FF2B5EF4-FFF2-40B4-BE49-F238E27FC236}">
                  <a16:creationId xmlns:a16="http://schemas.microsoft.com/office/drawing/2014/main" id="{CC04FDA1-075A-4BC5-81C7-14A80DB290B8}"/>
                </a:ext>
              </a:extLst>
            </p:cNvPr>
            <p:cNvSpPr/>
            <p:nvPr/>
          </p:nvSpPr>
          <p:spPr>
            <a:xfrm>
              <a:off x="3749993" y="2351095"/>
              <a:ext cx="125957" cy="127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863EBC2-196A-4710-B913-DB853573A071}"/>
              </a:ext>
            </a:extLst>
          </p:cNvPr>
          <p:cNvCxnSpPr>
            <a:cxnSpLocks/>
          </p:cNvCxnSpPr>
          <p:nvPr userDrawn="1"/>
        </p:nvCxnSpPr>
        <p:spPr>
          <a:xfrm>
            <a:off x="9826171" y="1550987"/>
            <a:ext cx="21859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šļîdè">
            <a:extLst>
              <a:ext uri="{FF2B5EF4-FFF2-40B4-BE49-F238E27FC236}">
                <a16:creationId xmlns:a16="http://schemas.microsoft.com/office/drawing/2014/main" id="{36ACC101-5A75-47E6-B606-3DF865736F1C}"/>
              </a:ext>
            </a:extLst>
          </p:cNvPr>
          <p:cNvSpPr/>
          <p:nvPr userDrawn="1"/>
        </p:nvSpPr>
        <p:spPr>
          <a:xfrm flipH="1">
            <a:off x="10602092" y="998402"/>
            <a:ext cx="1037455" cy="174077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857975" y="3496280"/>
            <a:ext cx="9271000" cy="1983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143285" y="2099734"/>
            <a:ext cx="9271000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3285" y="1803463"/>
            <a:ext cx="927100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130A0-528F-45AD-9715-9ED51F8F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77923B-0C00-4F84-9E8E-71343BD75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C3A5FD0-3B27-407E-9472-3E7C2C0C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924" y="6240463"/>
            <a:ext cx="2909888" cy="206381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ïŝlîḓè">
            <a:extLst>
              <a:ext uri="{FF2B5EF4-FFF2-40B4-BE49-F238E27FC236}">
                <a16:creationId xmlns:a16="http://schemas.microsoft.com/office/drawing/2014/main" id="{30D89388-F860-4868-9A58-DD8C991CCC6B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şlïďe">
            <a:extLst>
              <a:ext uri="{FF2B5EF4-FFF2-40B4-BE49-F238E27FC236}">
                <a16:creationId xmlns:a16="http://schemas.microsoft.com/office/drawing/2014/main" id="{5DEF7048-62C8-4423-8C13-B177F0BB68DE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ïŝḷíḓè">
            <a:extLst>
              <a:ext uri="{FF2B5EF4-FFF2-40B4-BE49-F238E27FC236}">
                <a16:creationId xmlns:a16="http://schemas.microsoft.com/office/drawing/2014/main" id="{03957519-704A-47F5-8621-95A8E6410D7A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47F04A4-0136-4F66-9BF9-CC280134A04F}"/>
              </a:ext>
            </a:extLst>
          </p:cNvPr>
          <p:cNvGrpSpPr/>
          <p:nvPr userDrawn="1"/>
        </p:nvGrpSpPr>
        <p:grpSpPr>
          <a:xfrm>
            <a:off x="533399" y="0"/>
            <a:ext cx="127000" cy="876527"/>
            <a:chOff x="6032503" y="-2157491"/>
            <a:chExt cx="127000" cy="876527"/>
          </a:xfrm>
        </p:grpSpPr>
        <p:sp>
          <p:nvSpPr>
            <p:cNvPr id="10" name="iṡḷïḍê">
              <a:extLst>
                <a:ext uri="{FF2B5EF4-FFF2-40B4-BE49-F238E27FC236}">
                  <a16:creationId xmlns:a16="http://schemas.microsoft.com/office/drawing/2014/main" id="{1F508441-9670-4C69-8999-4C4343B32105}"/>
                </a:ext>
              </a:extLst>
            </p:cNvPr>
            <p:cNvSpPr/>
            <p:nvPr/>
          </p:nvSpPr>
          <p:spPr>
            <a:xfrm rot="5400000" flipV="1">
              <a:off x="6033024" y="-2158012"/>
              <a:ext cx="125957" cy="12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î$ļiḑè">
              <a:extLst>
                <a:ext uri="{FF2B5EF4-FFF2-40B4-BE49-F238E27FC236}">
                  <a16:creationId xmlns:a16="http://schemas.microsoft.com/office/drawing/2014/main" id="{DFAFFB18-A442-4184-B907-5967C0837E34}"/>
                </a:ext>
              </a:extLst>
            </p:cNvPr>
            <p:cNvSpPr/>
            <p:nvPr/>
          </p:nvSpPr>
          <p:spPr>
            <a:xfrm rot="5400000" flipV="1">
              <a:off x="6033024" y="-1782727"/>
              <a:ext cx="125957" cy="127000"/>
            </a:xfrm>
            <a:prstGeom prst="rect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iSḷîďè">
              <a:extLst>
                <a:ext uri="{FF2B5EF4-FFF2-40B4-BE49-F238E27FC236}">
                  <a16:creationId xmlns:a16="http://schemas.microsoft.com/office/drawing/2014/main" id="{F3CF5C59-EE06-4BA0-AF7A-700A16258244}"/>
                </a:ext>
              </a:extLst>
            </p:cNvPr>
            <p:cNvSpPr/>
            <p:nvPr/>
          </p:nvSpPr>
          <p:spPr>
            <a:xfrm rot="5400000" flipV="1">
              <a:off x="6033024" y="-1407442"/>
              <a:ext cx="125957" cy="127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1" r:id="rId3"/>
    <p:sldLayoutId id="2147483665" r:id="rId4"/>
    <p:sldLayoutId id="2147483663" r:id="rId5"/>
    <p:sldLayoutId id="2147483661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20000"/>
        </a:lnSpc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microsoft.com/office/2007/relationships/hdphoto" Target="../media/hdphoto2.wdp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ḻiḑé">
            <a:extLst>
              <a:ext uri="{FF2B5EF4-FFF2-40B4-BE49-F238E27FC236}">
                <a16:creationId xmlns:a16="http://schemas.microsoft.com/office/drawing/2014/main" id="{C23168E9-F6CE-4983-BC66-C227542A3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就业指导课程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25" name="îṧ1íḑé">
            <a:extLst>
              <a:ext uri="{FF2B5EF4-FFF2-40B4-BE49-F238E27FC236}">
                <a16:creationId xmlns:a16="http://schemas.microsoft.com/office/drawing/2014/main" id="{EA02861D-DFEB-495E-9571-2186438C7719}"/>
              </a:ext>
            </a:extLst>
          </p:cNvPr>
          <p:cNvCxnSpPr>
            <a:cxnSpLocks/>
          </p:cNvCxnSpPr>
          <p:nvPr/>
        </p:nvCxnSpPr>
        <p:spPr>
          <a:xfrm>
            <a:off x="1989789" y="3028043"/>
            <a:ext cx="81407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1887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1í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ľiḍe">
            <a:extLst>
              <a:ext uri="{FF2B5EF4-FFF2-40B4-BE49-F238E27FC236}">
                <a16:creationId xmlns:a16="http://schemas.microsoft.com/office/drawing/2014/main" id="{E68F3548-AED4-4C5F-9F21-F5AAFC998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面试</a:t>
            </a:r>
            <a:endParaRPr lang="zh-CN" altLang="en-US" dirty="0"/>
          </a:p>
        </p:txBody>
      </p:sp>
      <p:sp>
        <p:nvSpPr>
          <p:cNvPr id="6" name="ïṥlídè">
            <a:extLst>
              <a:ext uri="{FF2B5EF4-FFF2-40B4-BE49-F238E27FC236}">
                <a16:creationId xmlns:a16="http://schemas.microsoft.com/office/drawing/2014/main" id="{4A48925B-148A-40E1-AD36-CBE2A3638F69}"/>
              </a:ext>
            </a:extLst>
          </p:cNvPr>
          <p:cNvSpPr/>
          <p:nvPr/>
        </p:nvSpPr>
        <p:spPr>
          <a:xfrm>
            <a:off x="9891347" y="0"/>
            <a:ext cx="19939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00615B-58A8-41A6-A0FD-EEB7FB2F8520}"/>
              </a:ext>
            </a:extLst>
          </p:cNvPr>
          <p:cNvSpPr/>
          <p:nvPr/>
        </p:nvSpPr>
        <p:spPr>
          <a:xfrm>
            <a:off x="416603" y="1261632"/>
            <a:ext cx="6361037" cy="651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运气 </a:t>
            </a:r>
            <a:r>
              <a:rPr lang="en-US" altLang="zh-CN" sz="2600" b="1" dirty="0">
                <a:solidFill>
                  <a:srgbClr val="E93354"/>
                </a:solidFill>
                <a:cs typeface="+mn-ea"/>
                <a:sym typeface="+mn-lt"/>
              </a:rPr>
              <a:t>20%  +  </a:t>
            </a: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口才</a:t>
            </a:r>
            <a:r>
              <a:rPr lang="en-US" altLang="zh-CN" sz="2600" b="1" dirty="0">
                <a:solidFill>
                  <a:srgbClr val="E93354"/>
                </a:solidFill>
                <a:cs typeface="+mn-ea"/>
                <a:sym typeface="+mn-lt"/>
              </a:rPr>
              <a:t>/</a:t>
            </a: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样貌 </a:t>
            </a:r>
            <a:r>
              <a:rPr lang="en-US" altLang="zh-CN" sz="2600" b="1" dirty="0">
                <a:solidFill>
                  <a:srgbClr val="E93354"/>
                </a:solidFill>
                <a:cs typeface="+mn-ea"/>
                <a:sym typeface="+mn-lt"/>
              </a:rPr>
              <a:t>30%  +  </a:t>
            </a: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技术 </a:t>
            </a:r>
            <a:r>
              <a:rPr lang="en-US" altLang="zh-CN" sz="2600" b="1" dirty="0">
                <a:solidFill>
                  <a:srgbClr val="E93354"/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AF268-6BDB-43C4-B45B-F930416647A9}"/>
              </a:ext>
            </a:extLst>
          </p:cNvPr>
          <p:cNvSpPr/>
          <p:nvPr/>
        </p:nvSpPr>
        <p:spPr>
          <a:xfrm>
            <a:off x="406442" y="2016758"/>
            <a:ext cx="84133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1"/>
                </a:solidFill>
                <a:latin typeface="+mj-lt"/>
                <a:sym typeface="+mn-lt"/>
              </a:rPr>
              <a:t>面试范围</a:t>
            </a:r>
            <a:endParaRPr lang="en-US" altLang="zh-CN" sz="2000" b="1" dirty="0">
              <a:solidFill>
                <a:schemeClr val="accent1"/>
              </a:solidFill>
              <a:latin typeface="+mj-lt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cs typeface="+mn-ea"/>
                <a:sym typeface="+mn-lt"/>
              </a:rPr>
              <a:t>校园招聘：数据结构与算法、数据库、</a:t>
            </a:r>
            <a:r>
              <a:rPr lang="zh-CN" altLang="en-US" sz="1600">
                <a:cs typeface="+mn-ea"/>
                <a:sym typeface="+mn-lt"/>
              </a:rPr>
              <a:t>计算机网络</a:t>
            </a:r>
            <a:r>
              <a:rPr lang="zh-CN" altLang="en-US" sz="1600" smtClean="0">
                <a:cs typeface="+mn-ea"/>
                <a:sym typeface="+mn-lt"/>
              </a:rPr>
              <a:t>、后端编程语言、前端编程语言</a:t>
            </a:r>
            <a:endParaRPr lang="en-US" altLang="zh-CN" sz="1600" dirty="0"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cs typeface="+mn-ea"/>
                <a:sym typeface="+mn-lt"/>
              </a:rPr>
              <a:t>社会招聘：</a:t>
            </a:r>
            <a:r>
              <a:rPr lang="en-US" altLang="zh-CN" sz="1600" dirty="0">
                <a:cs typeface="+mn-ea"/>
                <a:sym typeface="+mn-lt"/>
              </a:rPr>
              <a:t>HTML5/CSS3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 err="1">
                <a:cs typeface="+mn-ea"/>
                <a:sym typeface="+mn-lt"/>
              </a:rPr>
              <a:t>javascript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Vue</a:t>
            </a:r>
            <a:r>
              <a:rPr lang="zh-CN" altLang="en-US" sz="1600" dirty="0">
                <a:cs typeface="+mn-ea"/>
                <a:sym typeface="+mn-lt"/>
              </a:rPr>
              <a:t>、小程序、</a:t>
            </a:r>
            <a:r>
              <a:rPr lang="en-US" altLang="zh-CN" sz="1600" dirty="0">
                <a:cs typeface="+mn-ea"/>
                <a:sym typeface="+mn-lt"/>
              </a:rPr>
              <a:t>React</a:t>
            </a:r>
            <a:endParaRPr lang="zh-CN" altLang="en-US" sz="1600" dirty="0">
              <a:cs typeface="+mn-ea"/>
              <a:sym typeface="+mn-lt"/>
            </a:endParaRP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1"/>
                </a:solidFill>
                <a:latin typeface="+mj-lt"/>
                <a:sym typeface="+mn-lt"/>
              </a:rPr>
              <a:t>面试技巧</a:t>
            </a:r>
            <a:endParaRPr lang="en-US" altLang="zh-CN" sz="2000" b="1" dirty="0">
              <a:solidFill>
                <a:schemeClr val="accent1"/>
              </a:solidFill>
              <a:latin typeface="+mj-lt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cs typeface="+mn-ea"/>
                <a:sym typeface="+mn-lt"/>
              </a:rPr>
              <a:t>海投简历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cs typeface="+mn-ea"/>
                <a:sym typeface="+mn-lt"/>
              </a:rPr>
              <a:t>面试之前</a:t>
            </a:r>
            <a:r>
              <a:rPr lang="zh-CN" altLang="en-US" sz="1600" dirty="0">
                <a:cs typeface="+mn-ea"/>
                <a:sym typeface="+mn-lt"/>
              </a:rPr>
              <a:t>，查清公司业务范围，提前跟就业老师报备</a:t>
            </a:r>
            <a:endParaRPr lang="zh-CN" altLang="zh-CN" sz="1600" dirty="0"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cs typeface="+mn-ea"/>
                <a:sym typeface="+mn-lt"/>
              </a:rPr>
              <a:t>面试结束，回顾总结面试题目，吃一堑长一智</a:t>
            </a:r>
            <a:endParaRPr lang="en-US" altLang="zh-CN" sz="1600" dirty="0">
              <a:cs typeface="+mn-ea"/>
              <a:sym typeface="+mn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cs typeface="+mn-ea"/>
                <a:sym typeface="+mn-lt"/>
              </a:rPr>
              <a:t>时间冲突，</a:t>
            </a:r>
            <a:r>
              <a:rPr lang="zh-CN" altLang="zh-CN" sz="1600" dirty="0">
                <a:cs typeface="+mn-ea"/>
                <a:sym typeface="+mn-lt"/>
              </a:rPr>
              <a:t>提前跟</a:t>
            </a:r>
            <a:r>
              <a:rPr lang="en-US" altLang="zh-CN" sz="1600" dirty="0">
                <a:cs typeface="+mn-ea"/>
                <a:sym typeface="+mn-lt"/>
              </a:rPr>
              <a:t>HR</a:t>
            </a:r>
            <a:r>
              <a:rPr lang="zh-CN" altLang="zh-CN" sz="1600" dirty="0">
                <a:cs typeface="+mn-ea"/>
                <a:sym typeface="+mn-lt"/>
              </a:rPr>
              <a:t>预约新的时间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2718A6-16AF-483D-9B02-D68E31E5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68" y="649624"/>
            <a:ext cx="2070706" cy="21678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F36E0E-AD67-48AB-A3FE-0E909FEC1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60" y="2580639"/>
            <a:ext cx="2471628" cy="3865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33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ḻ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îṣḻíḍê">
            <a:extLst>
              <a:ext uri="{FF2B5EF4-FFF2-40B4-BE49-F238E27FC236}">
                <a16:creationId xmlns:a16="http://schemas.microsoft.com/office/drawing/2014/main" id="{A095851E-9C15-4E7C-9AF5-2C7B9307DA74}"/>
              </a:ext>
            </a:extLst>
          </p:cNvPr>
          <p:cNvSpPr/>
          <p:nvPr/>
        </p:nvSpPr>
        <p:spPr>
          <a:xfrm>
            <a:off x="548640" y="1219200"/>
            <a:ext cx="1113536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ïŝḷídé">
            <a:extLst>
              <a:ext uri="{FF2B5EF4-FFF2-40B4-BE49-F238E27FC236}">
                <a16:creationId xmlns:a16="http://schemas.microsoft.com/office/drawing/2014/main" id="{9AC55194-813D-40B1-8FA8-D41F209F94F6}"/>
              </a:ext>
            </a:extLst>
          </p:cNvPr>
          <p:cNvSpPr txBox="1"/>
          <p:nvPr/>
        </p:nvSpPr>
        <p:spPr>
          <a:xfrm>
            <a:off x="7342739" y="1751844"/>
            <a:ext cx="409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</a:rPr>
              <a:t>面试官喜欢什么样的人</a:t>
            </a:r>
          </a:p>
        </p:txBody>
      </p:sp>
      <p:sp>
        <p:nvSpPr>
          <p:cNvPr id="23" name="ïs1iḑê">
            <a:extLst>
              <a:ext uri="{FF2B5EF4-FFF2-40B4-BE49-F238E27FC236}">
                <a16:creationId xmlns:a16="http://schemas.microsoft.com/office/drawing/2014/main" id="{122F2E96-5780-46D1-828D-10AFA23DAC20}"/>
              </a:ext>
            </a:extLst>
          </p:cNvPr>
          <p:cNvSpPr txBox="1"/>
          <p:nvPr/>
        </p:nvSpPr>
        <p:spPr>
          <a:xfrm>
            <a:off x="7378298" y="2348408"/>
            <a:ext cx="4023689" cy="17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谦虚、礼貌、健谈</a:t>
            </a: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不要打断面试官</a:t>
            </a:r>
            <a:r>
              <a:rPr lang="zh-CN" altLang="en-US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说话</a:t>
            </a:r>
            <a:endParaRPr lang="zh-CN" altLang="zh-CN" sz="16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学习能力强</a:t>
            </a: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对它的公司感兴趣</a:t>
            </a:r>
            <a:endParaRPr lang="en-US" altLang="zh-CN" sz="16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D90538-1D7F-4EE8-9587-6BCDFFCBA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3173DD-63BE-4C76-8CD9-3BF37E555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0" y="1716284"/>
            <a:ext cx="6301556" cy="4196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D719DC-3A24-410A-98F5-FDD0A8BF883C}"/>
              </a:ext>
            </a:extLst>
          </p:cNvPr>
          <p:cNvSpPr/>
          <p:nvPr/>
        </p:nvSpPr>
        <p:spPr>
          <a:xfrm>
            <a:off x="7378298" y="4923786"/>
            <a:ext cx="4134465" cy="1283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技术、框架</a:t>
            </a:r>
            <a:endParaRPr lang="en-US" altLang="zh-CN" sz="16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工作时间、休假</a:t>
            </a:r>
            <a:endParaRPr lang="en-US" altLang="zh-CN" sz="16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项目</a:t>
            </a:r>
            <a:endParaRPr lang="en-US" altLang="zh-CN" sz="16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B4A8D6-6276-403A-80B6-6B8B8B5E73D8}"/>
              </a:ext>
            </a:extLst>
          </p:cNvPr>
          <p:cNvSpPr/>
          <p:nvPr/>
        </p:nvSpPr>
        <p:spPr>
          <a:xfrm>
            <a:off x="7342739" y="4084626"/>
            <a:ext cx="4134465" cy="726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sym typeface="+mn-lt"/>
              </a:rPr>
              <a:t>有什么要问我们公司的？</a:t>
            </a:r>
            <a:endParaRPr lang="en-US" altLang="zh-CN" sz="2800" b="1" dirty="0">
              <a:solidFill>
                <a:schemeClr val="accent1"/>
              </a:solidFill>
              <a:latin typeface="+mj-lt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2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93FE-2069-4176-8863-13BF8E9B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OFFER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C5C50-E338-4F7C-B5BF-C8D43247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786" y="2597295"/>
            <a:ext cx="4855896" cy="335156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Offer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3A3F6-9FAA-4150-B5FA-82B0E7DAB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1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ṣľïḑe">
            <a:extLst>
              <a:ext uri="{FF2B5EF4-FFF2-40B4-BE49-F238E27FC236}">
                <a16:creationId xmlns:a16="http://schemas.microsoft.com/office/drawing/2014/main" id="{408571C2-9361-4976-9499-2E721F55A627}"/>
              </a:ext>
            </a:extLst>
          </p:cNvPr>
          <p:cNvSpPr/>
          <p:nvPr/>
        </p:nvSpPr>
        <p:spPr>
          <a:xfrm>
            <a:off x="0" y="0"/>
            <a:ext cx="3862584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A1BB3F-608C-4860-B38E-BC9D98E2E40F}"/>
              </a:ext>
            </a:extLst>
          </p:cNvPr>
          <p:cNvSpPr/>
          <p:nvPr/>
        </p:nvSpPr>
        <p:spPr>
          <a:xfrm>
            <a:off x="812799" y="532227"/>
            <a:ext cx="10617200" cy="651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收到</a:t>
            </a:r>
            <a:r>
              <a:rPr lang="en-US" altLang="zh-CN" sz="2600" b="1" dirty="0">
                <a:solidFill>
                  <a:srgbClr val="E93354"/>
                </a:solidFill>
                <a:cs typeface="+mn-ea"/>
                <a:sym typeface="+mn-lt"/>
              </a:rPr>
              <a:t>offer</a:t>
            </a: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，一定要稳住对方公司，</a:t>
            </a:r>
            <a:r>
              <a:rPr lang="zh-CN" altLang="en-US" sz="2600" b="1" dirty="0">
                <a:solidFill>
                  <a:srgbClr val="E93354"/>
                </a:solidFill>
                <a:cs typeface="+mn-ea"/>
                <a:sym typeface="+mn-lt"/>
              </a:rPr>
              <a:t>自称</a:t>
            </a:r>
            <a:r>
              <a:rPr lang="zh-CN" altLang="zh-CN" sz="2600" b="1" dirty="0">
                <a:solidFill>
                  <a:srgbClr val="E93354"/>
                </a:solidFill>
                <a:cs typeface="+mn-ea"/>
                <a:sym typeface="+mn-lt"/>
              </a:rPr>
              <a:t>考虑一下，不要当场直接拒绝。</a:t>
            </a:r>
            <a:endParaRPr lang="en-US" altLang="zh-CN" sz="2600" b="1" dirty="0">
              <a:solidFill>
                <a:srgbClr val="E93354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A110F7-697C-42BB-9241-8E08983AE6A8}"/>
              </a:ext>
            </a:extLst>
          </p:cNvPr>
          <p:cNvSpPr/>
          <p:nvPr/>
        </p:nvSpPr>
        <p:spPr>
          <a:xfrm>
            <a:off x="812799" y="1872700"/>
            <a:ext cx="2641601" cy="331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公司前景</a:t>
            </a:r>
            <a:endParaRPr lang="en-US" altLang="zh-CN" sz="24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薪资待遇</a:t>
            </a:r>
            <a:endParaRPr lang="en-US" altLang="zh-CN" sz="24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项目类型</a:t>
            </a:r>
            <a:endParaRPr lang="en-US" altLang="zh-CN" sz="24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ea typeface="Microsoft YaHei UI Light"/>
                <a:cs typeface="+mn-ea"/>
                <a:sym typeface="+mn-lt"/>
              </a:rPr>
              <a:t>技术选型</a:t>
            </a:r>
            <a:endParaRPr lang="en-US" altLang="zh-CN" sz="2400" dirty="0">
              <a:solidFill>
                <a:srgbClr val="000000"/>
              </a:solidFill>
              <a:ea typeface="Microsoft YaHei UI Light"/>
              <a:cs typeface="+mn-ea"/>
              <a:sym typeface="+mn-lt"/>
            </a:endParaRPr>
          </a:p>
        </p:txBody>
      </p:sp>
      <p:sp>
        <p:nvSpPr>
          <p:cNvPr id="5" name="í$liḓé">
            <a:extLst>
              <a:ext uri="{FF2B5EF4-FFF2-40B4-BE49-F238E27FC236}">
                <a16:creationId xmlns:a16="http://schemas.microsoft.com/office/drawing/2014/main" id="{F5B81734-CB9A-4478-BC68-E85BC412615E}"/>
              </a:ext>
            </a:extLst>
          </p:cNvPr>
          <p:cNvSpPr/>
          <p:nvPr/>
        </p:nvSpPr>
        <p:spPr>
          <a:xfrm>
            <a:off x="3862584" y="1692913"/>
            <a:ext cx="7429500" cy="4179094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18845" b="-187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ïś1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íḍe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谢谢观看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ḷ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sḷíďé">
            <a:extLst>
              <a:ext uri="{FF2B5EF4-FFF2-40B4-BE49-F238E27FC236}">
                <a16:creationId xmlns:a16="http://schemas.microsoft.com/office/drawing/2014/main" id="{D3B6F4ED-26A3-4991-8724-AD9D144A1C65}"/>
              </a:ext>
            </a:extLst>
          </p:cNvPr>
          <p:cNvGrpSpPr/>
          <p:nvPr/>
        </p:nvGrpSpPr>
        <p:grpSpPr>
          <a:xfrm>
            <a:off x="890953" y="2344615"/>
            <a:ext cx="2291012" cy="3141785"/>
            <a:chOff x="890953" y="2344615"/>
            <a:chExt cx="2291012" cy="3141785"/>
          </a:xfrm>
        </p:grpSpPr>
        <p:sp>
          <p:nvSpPr>
            <p:cNvPr id="7" name="ïṣḷiďé">
              <a:extLst>
                <a:ext uri="{FF2B5EF4-FFF2-40B4-BE49-F238E27FC236}">
                  <a16:creationId xmlns:a16="http://schemas.microsoft.com/office/drawing/2014/main" id="{ABE1E81F-8A45-4BF1-A683-6E5A9DE98938}"/>
                </a:ext>
              </a:extLst>
            </p:cNvPr>
            <p:cNvSpPr/>
            <p:nvPr/>
          </p:nvSpPr>
          <p:spPr>
            <a:xfrm>
              <a:off x="890953" y="2344615"/>
              <a:ext cx="2291012" cy="3141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80"/>
              </a:solidFill>
            </a:ln>
            <a:effectLst>
              <a:outerShdw blurRad="508000" dist="50800" dir="5400000" algn="ctr" rotWithShape="0">
                <a:schemeClr val="accent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i$ḻiḓé">
              <a:extLst>
                <a:ext uri="{FF2B5EF4-FFF2-40B4-BE49-F238E27FC236}">
                  <a16:creationId xmlns:a16="http://schemas.microsoft.com/office/drawing/2014/main" id="{29BE03C3-EE38-4CF0-B5FD-72A57D2F82B9}"/>
                </a:ext>
              </a:extLst>
            </p:cNvPr>
            <p:cNvSpPr txBox="1"/>
            <p:nvPr/>
          </p:nvSpPr>
          <p:spPr>
            <a:xfrm>
              <a:off x="1104900" y="2606040"/>
              <a:ext cx="756938" cy="584775"/>
            </a:xfrm>
            <a:prstGeom prst="rect">
              <a:avLst/>
            </a:prstGeom>
            <a:noFill/>
            <a:ln>
              <a:solidFill>
                <a:srgbClr val="00208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</a:rPr>
                <a:t>0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3200">
                  <a:solidFill>
                    <a:schemeClr val="bg1"/>
                  </a:solidFill>
                </a:rPr>
                <a:t>1</a:t>
              </a:r>
              <a:r>
                <a:rPr lang="en-US" altLang="zh-CN" sz="3200" dirty="0">
                  <a:solidFill>
                    <a:schemeClr val="bg1"/>
                  </a:solidFill>
                </a:rPr>
                <a:t>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iṥḷíḑê">
              <a:extLst>
                <a:ext uri="{FF2B5EF4-FFF2-40B4-BE49-F238E27FC236}">
                  <a16:creationId xmlns:a16="http://schemas.microsoft.com/office/drawing/2014/main" id="{F1569E35-47AB-4D6A-BDC3-B607DC4388F5}"/>
                </a:ext>
              </a:extLst>
            </p:cNvPr>
            <p:cNvSpPr txBox="1"/>
            <p:nvPr/>
          </p:nvSpPr>
          <p:spPr>
            <a:xfrm>
              <a:off x="1104900" y="3959129"/>
              <a:ext cx="1851660" cy="294632"/>
            </a:xfrm>
            <a:prstGeom prst="rect">
              <a:avLst/>
            </a:prstGeom>
            <a:noFill/>
            <a:ln>
              <a:solidFill>
                <a:srgbClr val="00208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Career Prospects</a:t>
              </a:r>
            </a:p>
          </p:txBody>
        </p:sp>
        <p:sp>
          <p:nvSpPr>
            <p:cNvPr id="10" name="íṧḻiḓê">
              <a:extLst>
                <a:ext uri="{FF2B5EF4-FFF2-40B4-BE49-F238E27FC236}">
                  <a16:creationId xmlns:a16="http://schemas.microsoft.com/office/drawing/2014/main" id="{B2943338-B2B5-41EF-9F0F-04878F679D99}"/>
                </a:ext>
              </a:extLst>
            </p:cNvPr>
            <p:cNvSpPr txBox="1"/>
            <p:nvPr/>
          </p:nvSpPr>
          <p:spPr>
            <a:xfrm>
              <a:off x="1104900" y="3545002"/>
              <a:ext cx="1107996" cy="369332"/>
            </a:xfrm>
            <a:prstGeom prst="rect">
              <a:avLst/>
            </a:prstGeom>
            <a:noFill/>
            <a:ln>
              <a:solidFill>
                <a:srgbClr val="00208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职业前景</a:t>
              </a:r>
            </a:p>
          </p:txBody>
        </p:sp>
      </p:grpSp>
      <p:grpSp>
        <p:nvGrpSpPr>
          <p:cNvPr id="12" name="ïšľídè">
            <a:extLst>
              <a:ext uri="{FF2B5EF4-FFF2-40B4-BE49-F238E27FC236}">
                <a16:creationId xmlns:a16="http://schemas.microsoft.com/office/drawing/2014/main" id="{4EAFCCEE-DC0A-44FD-8A91-1C16A5DC159D}"/>
              </a:ext>
            </a:extLst>
          </p:cNvPr>
          <p:cNvGrpSpPr/>
          <p:nvPr/>
        </p:nvGrpSpPr>
        <p:grpSpPr>
          <a:xfrm>
            <a:off x="3525998" y="2344615"/>
            <a:ext cx="2291012" cy="3141785"/>
            <a:chOff x="890953" y="2344615"/>
            <a:chExt cx="2291012" cy="3141785"/>
          </a:xfrm>
        </p:grpSpPr>
        <p:sp>
          <p:nvSpPr>
            <p:cNvPr id="13" name="iṥ1iḋê">
              <a:extLst>
                <a:ext uri="{FF2B5EF4-FFF2-40B4-BE49-F238E27FC236}">
                  <a16:creationId xmlns:a16="http://schemas.microsoft.com/office/drawing/2014/main" id="{25CA62C3-AABD-42C9-804B-4D3EFBE1BDA8}"/>
                </a:ext>
              </a:extLst>
            </p:cNvPr>
            <p:cNvSpPr/>
            <p:nvPr/>
          </p:nvSpPr>
          <p:spPr>
            <a:xfrm>
              <a:off x="890953" y="2344615"/>
              <a:ext cx="2291012" cy="3141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ïṩḷíḍè">
              <a:extLst>
                <a:ext uri="{FF2B5EF4-FFF2-40B4-BE49-F238E27FC236}">
                  <a16:creationId xmlns:a16="http://schemas.microsoft.com/office/drawing/2014/main" id="{1E4609CA-F911-4EF6-91AE-83E5CFA98C64}"/>
                </a:ext>
              </a:extLst>
            </p:cNvPr>
            <p:cNvSpPr txBox="1"/>
            <p:nvPr/>
          </p:nvSpPr>
          <p:spPr>
            <a:xfrm>
              <a:off x="1104900" y="2606040"/>
              <a:ext cx="7569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  <a:r>
                <a:rPr lang="en-US" altLang="zh-CN" sz="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ïšḷíḋê">
              <a:extLst>
                <a:ext uri="{FF2B5EF4-FFF2-40B4-BE49-F238E27FC236}">
                  <a16:creationId xmlns:a16="http://schemas.microsoft.com/office/drawing/2014/main" id="{22D628D4-4E5C-4AE1-A274-DA05A1B45991}"/>
                </a:ext>
              </a:extLst>
            </p:cNvPr>
            <p:cNvSpPr txBox="1"/>
            <p:nvPr/>
          </p:nvSpPr>
          <p:spPr>
            <a:xfrm>
              <a:off x="1104900" y="3959129"/>
              <a:ext cx="1851660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Salary And Treatment</a:t>
              </a:r>
            </a:p>
          </p:txBody>
        </p:sp>
        <p:sp>
          <p:nvSpPr>
            <p:cNvPr id="16" name="ïṧľïḓe">
              <a:extLst>
                <a:ext uri="{FF2B5EF4-FFF2-40B4-BE49-F238E27FC236}">
                  <a16:creationId xmlns:a16="http://schemas.microsoft.com/office/drawing/2014/main" id="{EBF0FF0E-57C6-444F-95F0-49521B1CA034}"/>
                </a:ext>
              </a:extLst>
            </p:cNvPr>
            <p:cNvSpPr txBox="1"/>
            <p:nvPr/>
          </p:nvSpPr>
          <p:spPr>
            <a:xfrm>
              <a:off x="1104900" y="35450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薪资待遇</a:t>
              </a:r>
            </a:p>
          </p:txBody>
        </p:sp>
      </p:grpSp>
      <p:grpSp>
        <p:nvGrpSpPr>
          <p:cNvPr id="17" name="îšḷïde">
            <a:extLst>
              <a:ext uri="{FF2B5EF4-FFF2-40B4-BE49-F238E27FC236}">
                <a16:creationId xmlns:a16="http://schemas.microsoft.com/office/drawing/2014/main" id="{5392CCB4-5113-456C-B8CD-AB2C8A73BC69}"/>
              </a:ext>
            </a:extLst>
          </p:cNvPr>
          <p:cNvGrpSpPr/>
          <p:nvPr/>
        </p:nvGrpSpPr>
        <p:grpSpPr>
          <a:xfrm>
            <a:off x="6161043" y="2344615"/>
            <a:ext cx="2291012" cy="3141785"/>
            <a:chOff x="890953" y="2344615"/>
            <a:chExt cx="2291012" cy="3141785"/>
          </a:xfrm>
        </p:grpSpPr>
        <p:sp>
          <p:nvSpPr>
            <p:cNvPr id="18" name="íŝlîďe">
              <a:extLst>
                <a:ext uri="{FF2B5EF4-FFF2-40B4-BE49-F238E27FC236}">
                  <a16:creationId xmlns:a16="http://schemas.microsoft.com/office/drawing/2014/main" id="{7E3E422E-BB87-4414-B9A7-31276B20C0AF}"/>
                </a:ext>
              </a:extLst>
            </p:cNvPr>
            <p:cNvSpPr/>
            <p:nvPr/>
          </p:nvSpPr>
          <p:spPr>
            <a:xfrm>
              <a:off x="890953" y="2344615"/>
              <a:ext cx="2291012" cy="31417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0" dist="50800" dir="5400000" algn="ctr" rotWithShape="0">
                <a:schemeClr val="accent4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íšlïḑe">
              <a:extLst>
                <a:ext uri="{FF2B5EF4-FFF2-40B4-BE49-F238E27FC236}">
                  <a16:creationId xmlns:a16="http://schemas.microsoft.com/office/drawing/2014/main" id="{8C774BE8-87A2-4EBE-AD34-9F1253383926}"/>
                </a:ext>
              </a:extLst>
            </p:cNvPr>
            <p:cNvSpPr txBox="1"/>
            <p:nvPr/>
          </p:nvSpPr>
          <p:spPr>
            <a:xfrm>
              <a:off x="1104900" y="2606040"/>
              <a:ext cx="7569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</a:rPr>
                <a:t>0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3200">
                  <a:solidFill>
                    <a:schemeClr val="bg1"/>
                  </a:solidFill>
                </a:rPr>
                <a:t>3</a:t>
              </a:r>
              <a:r>
                <a:rPr lang="en-US" altLang="zh-CN" sz="3200" dirty="0">
                  <a:solidFill>
                    <a:schemeClr val="bg1"/>
                  </a:solidFill>
                </a:rPr>
                <a:t>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0" name="i$ľídê">
              <a:extLst>
                <a:ext uri="{FF2B5EF4-FFF2-40B4-BE49-F238E27FC236}">
                  <a16:creationId xmlns:a16="http://schemas.microsoft.com/office/drawing/2014/main" id="{7812652E-CB57-47A0-B804-D31CB76B5736}"/>
                </a:ext>
              </a:extLst>
            </p:cNvPr>
            <p:cNvSpPr txBox="1"/>
            <p:nvPr/>
          </p:nvSpPr>
          <p:spPr>
            <a:xfrm>
              <a:off x="1104900" y="3959129"/>
              <a:ext cx="1851660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 Test And Interview</a:t>
              </a:r>
            </a:p>
          </p:txBody>
        </p:sp>
        <p:sp>
          <p:nvSpPr>
            <p:cNvPr id="21" name="iŝļîḑe">
              <a:extLst>
                <a:ext uri="{FF2B5EF4-FFF2-40B4-BE49-F238E27FC236}">
                  <a16:creationId xmlns:a16="http://schemas.microsoft.com/office/drawing/2014/main" id="{2B5767DC-3F4E-4570-BA91-2FAD47FE7706}"/>
                </a:ext>
              </a:extLst>
            </p:cNvPr>
            <p:cNvSpPr txBox="1"/>
            <p:nvPr/>
          </p:nvSpPr>
          <p:spPr>
            <a:xfrm>
              <a:off x="1104900" y="354500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笔试、面试</a:t>
              </a:r>
            </a:p>
          </p:txBody>
        </p:sp>
      </p:grpSp>
      <p:grpSp>
        <p:nvGrpSpPr>
          <p:cNvPr id="22" name="ïṡḷïḑè">
            <a:extLst>
              <a:ext uri="{FF2B5EF4-FFF2-40B4-BE49-F238E27FC236}">
                <a16:creationId xmlns:a16="http://schemas.microsoft.com/office/drawing/2014/main" id="{A66CBA83-6F41-4BD4-ACCD-6E0BE390B68D}"/>
              </a:ext>
            </a:extLst>
          </p:cNvPr>
          <p:cNvGrpSpPr/>
          <p:nvPr/>
        </p:nvGrpSpPr>
        <p:grpSpPr>
          <a:xfrm>
            <a:off x="8796088" y="2344615"/>
            <a:ext cx="2291012" cy="3141785"/>
            <a:chOff x="890953" y="2344615"/>
            <a:chExt cx="2291012" cy="3141785"/>
          </a:xfrm>
        </p:grpSpPr>
        <p:sp>
          <p:nvSpPr>
            <p:cNvPr id="23" name="işľïďé">
              <a:extLst>
                <a:ext uri="{FF2B5EF4-FFF2-40B4-BE49-F238E27FC236}">
                  <a16:creationId xmlns:a16="http://schemas.microsoft.com/office/drawing/2014/main" id="{3D2C4510-A8EF-4D45-A215-8D9BCA11193A}"/>
                </a:ext>
              </a:extLst>
            </p:cNvPr>
            <p:cNvSpPr/>
            <p:nvPr/>
          </p:nvSpPr>
          <p:spPr>
            <a:xfrm>
              <a:off x="890953" y="2344615"/>
              <a:ext cx="2291012" cy="3141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íś1îḓè">
              <a:extLst>
                <a:ext uri="{FF2B5EF4-FFF2-40B4-BE49-F238E27FC236}">
                  <a16:creationId xmlns:a16="http://schemas.microsoft.com/office/drawing/2014/main" id="{A9715B29-F59A-4FBB-9F1F-68C287F96665}"/>
                </a:ext>
              </a:extLst>
            </p:cNvPr>
            <p:cNvSpPr txBox="1"/>
            <p:nvPr/>
          </p:nvSpPr>
          <p:spPr>
            <a:xfrm>
              <a:off x="1104900" y="2606040"/>
              <a:ext cx="7569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  <a:r>
                <a:rPr lang="en-US" altLang="zh-CN" sz="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3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îšlíḓé">
              <a:extLst>
                <a:ext uri="{FF2B5EF4-FFF2-40B4-BE49-F238E27FC236}">
                  <a16:creationId xmlns:a16="http://schemas.microsoft.com/office/drawing/2014/main" id="{A20074A9-3833-4ED0-BAEE-B6DA9F598436}"/>
                </a:ext>
              </a:extLst>
            </p:cNvPr>
            <p:cNvSpPr txBox="1"/>
            <p:nvPr/>
          </p:nvSpPr>
          <p:spPr>
            <a:xfrm>
              <a:off x="1104900" y="3959129"/>
              <a:ext cx="1851660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Choose Offer</a:t>
              </a:r>
            </a:p>
          </p:txBody>
        </p:sp>
        <p:sp>
          <p:nvSpPr>
            <p:cNvPr id="26" name="ïsḷïḑè">
              <a:extLst>
                <a:ext uri="{FF2B5EF4-FFF2-40B4-BE49-F238E27FC236}">
                  <a16:creationId xmlns:a16="http://schemas.microsoft.com/office/drawing/2014/main" id="{37BC5EDA-97EA-485C-A715-B8ABCFE66F89}"/>
                </a:ext>
              </a:extLst>
            </p:cNvPr>
            <p:cNvSpPr txBox="1"/>
            <p:nvPr/>
          </p:nvSpPr>
          <p:spPr>
            <a:xfrm>
              <a:off x="1104900" y="3545002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选择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OFFER</a:t>
              </a:r>
            </a:p>
          </p:txBody>
        </p:sp>
      </p:grpSp>
      <p:sp>
        <p:nvSpPr>
          <p:cNvPr id="29" name="íṧlïḑè">
            <a:extLst>
              <a:ext uri="{FF2B5EF4-FFF2-40B4-BE49-F238E27FC236}">
                <a16:creationId xmlns:a16="http://schemas.microsoft.com/office/drawing/2014/main" id="{10563DF4-63B4-462E-9010-66CB667A3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/>
              <a:t>C</a:t>
            </a:r>
            <a:r>
              <a:rPr lang="en-US" altLang="zh-CN" sz="100"/>
              <a:t> </a:t>
            </a:r>
            <a:r>
              <a:rPr lang="en-US" altLang="zh-CN" sz="4000"/>
              <a:t>ONTENTS</a:t>
            </a:r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0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l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ślîḋê">
            <a:extLst>
              <a:ext uri="{FF2B5EF4-FFF2-40B4-BE49-F238E27FC236}">
                <a16:creationId xmlns:a16="http://schemas.microsoft.com/office/drawing/2014/main" id="{8B18271D-2D28-4523-8B4B-8FE91F3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职业前景</a:t>
            </a:r>
          </a:p>
        </p:txBody>
      </p:sp>
      <p:sp>
        <p:nvSpPr>
          <p:cNvPr id="4" name="ïŝḻiďé">
            <a:extLst>
              <a:ext uri="{FF2B5EF4-FFF2-40B4-BE49-F238E27FC236}">
                <a16:creationId xmlns:a16="http://schemas.microsoft.com/office/drawing/2014/main" id="{12E12AE2-9038-446E-9A2B-D87D4F25E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Career Prospects</a:t>
            </a:r>
          </a:p>
        </p:txBody>
      </p:sp>
      <p:sp>
        <p:nvSpPr>
          <p:cNvPr id="5" name="iṥḷiďè">
            <a:extLst>
              <a:ext uri="{FF2B5EF4-FFF2-40B4-BE49-F238E27FC236}">
                <a16:creationId xmlns:a16="http://schemas.microsoft.com/office/drawing/2014/main" id="{442A5572-6D58-44B2-83FB-576D35B92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 altLang="zh-CN" sz="100"/>
              <a:t> </a:t>
            </a:r>
            <a:r>
              <a:rPr lang="en-US" altLang="zh-CN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6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îsľï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şľîḓê">
            <a:extLst>
              <a:ext uri="{FF2B5EF4-FFF2-40B4-BE49-F238E27FC236}">
                <a16:creationId xmlns:a16="http://schemas.microsoft.com/office/drawing/2014/main" id="{F5FB5949-F9B2-441B-A467-06DC09A84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pic>
        <p:nvPicPr>
          <p:cNvPr id="16" name="Picture 2" descr="https://docimg3.docs.qq.com/image/z4lk1AmjiWkufh1EtIXtPw?w=1200&amp;h=600&amp;_type=jpeg">
            <a:extLst>
              <a:ext uri="{FF2B5EF4-FFF2-40B4-BE49-F238E27FC236}">
                <a16:creationId xmlns:a16="http://schemas.microsoft.com/office/drawing/2014/main" id="{47B7EAA1-B45E-47E8-8393-8E614AE5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5" y="1226915"/>
            <a:ext cx="11388279" cy="53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线形标注 2 4">
            <a:extLst>
              <a:ext uri="{FF2B5EF4-FFF2-40B4-BE49-F238E27FC236}">
                <a16:creationId xmlns:a16="http://schemas.microsoft.com/office/drawing/2014/main" id="{B06F683E-0431-49B3-B8EF-6EBFBAB62C22}"/>
              </a:ext>
            </a:extLst>
          </p:cNvPr>
          <p:cNvSpPr/>
          <p:nvPr/>
        </p:nvSpPr>
        <p:spPr>
          <a:xfrm>
            <a:off x="2992802" y="1332481"/>
            <a:ext cx="1577666" cy="418127"/>
          </a:xfrm>
          <a:prstGeom prst="borderCallout2">
            <a:avLst>
              <a:gd name="adj1" fmla="val 42280"/>
              <a:gd name="adj2" fmla="val 101584"/>
              <a:gd name="adj3" fmla="val 42279"/>
              <a:gd name="adj4" fmla="val 114737"/>
              <a:gd name="adj5" fmla="val 177942"/>
              <a:gd name="adj6" fmla="val 138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UI</a:t>
            </a:r>
            <a:r>
              <a:rPr lang="zh-CN" altLang="en-US" dirty="0">
                <a:cs typeface="+mn-ea"/>
                <a:sym typeface="+mn-lt"/>
              </a:rPr>
              <a:t>设计师</a:t>
            </a:r>
          </a:p>
        </p:txBody>
      </p:sp>
      <p:sp>
        <p:nvSpPr>
          <p:cNvPr id="18" name="线形标注 2 6">
            <a:extLst>
              <a:ext uri="{FF2B5EF4-FFF2-40B4-BE49-F238E27FC236}">
                <a16:creationId xmlns:a16="http://schemas.microsoft.com/office/drawing/2014/main" id="{F78A58B1-9FF5-4827-83FD-D1A2AAC0B064}"/>
              </a:ext>
            </a:extLst>
          </p:cNvPr>
          <p:cNvSpPr/>
          <p:nvPr/>
        </p:nvSpPr>
        <p:spPr>
          <a:xfrm>
            <a:off x="510495" y="5685276"/>
            <a:ext cx="1482050" cy="479616"/>
          </a:xfrm>
          <a:prstGeom prst="borderCallout2">
            <a:avLst>
              <a:gd name="adj1" fmla="val -9455"/>
              <a:gd name="adj2" fmla="val 60289"/>
              <a:gd name="adj3" fmla="val -55609"/>
              <a:gd name="adj4" fmla="val 59872"/>
              <a:gd name="adj5" fmla="val -105448"/>
              <a:gd name="adj6" fmla="val 1169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产品经理</a:t>
            </a:r>
          </a:p>
        </p:txBody>
      </p:sp>
      <p:sp>
        <p:nvSpPr>
          <p:cNvPr id="19" name="线形标注 2 7">
            <a:extLst>
              <a:ext uri="{FF2B5EF4-FFF2-40B4-BE49-F238E27FC236}">
                <a16:creationId xmlns:a16="http://schemas.microsoft.com/office/drawing/2014/main" id="{7099C24A-7900-455B-BC8D-EEBF37741A27}"/>
              </a:ext>
            </a:extLst>
          </p:cNvPr>
          <p:cNvSpPr/>
          <p:nvPr/>
        </p:nvSpPr>
        <p:spPr>
          <a:xfrm>
            <a:off x="5704821" y="1289033"/>
            <a:ext cx="1564628" cy="474193"/>
          </a:xfrm>
          <a:prstGeom prst="borderCallout2">
            <a:avLst>
              <a:gd name="adj1" fmla="val 99147"/>
              <a:gd name="adj2" fmla="val 48333"/>
              <a:gd name="adj3" fmla="val 135453"/>
              <a:gd name="adj4" fmla="val 48333"/>
              <a:gd name="adj5" fmla="val 218830"/>
              <a:gd name="adj6" fmla="val 6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前端工程师</a:t>
            </a:r>
          </a:p>
        </p:txBody>
      </p:sp>
      <p:sp>
        <p:nvSpPr>
          <p:cNvPr id="20" name="线形标注 2 9">
            <a:extLst>
              <a:ext uri="{FF2B5EF4-FFF2-40B4-BE49-F238E27FC236}">
                <a16:creationId xmlns:a16="http://schemas.microsoft.com/office/drawing/2014/main" id="{9F28FED8-5BEE-4907-9D4B-DB8F258B4271}"/>
              </a:ext>
            </a:extLst>
          </p:cNvPr>
          <p:cNvSpPr/>
          <p:nvPr/>
        </p:nvSpPr>
        <p:spPr>
          <a:xfrm>
            <a:off x="5092009" y="5820126"/>
            <a:ext cx="1395126" cy="442722"/>
          </a:xfrm>
          <a:prstGeom prst="borderCallout2">
            <a:avLst>
              <a:gd name="adj1" fmla="val -11806"/>
              <a:gd name="adj2" fmla="val 37462"/>
              <a:gd name="adj3" fmla="val -56249"/>
              <a:gd name="adj4" fmla="val 37538"/>
              <a:gd name="adj5" fmla="val -123611"/>
              <a:gd name="adj6" fmla="val 552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后端工程师</a:t>
            </a:r>
          </a:p>
        </p:txBody>
      </p:sp>
      <p:sp>
        <p:nvSpPr>
          <p:cNvPr id="21" name="线形标注 2 10">
            <a:extLst>
              <a:ext uri="{FF2B5EF4-FFF2-40B4-BE49-F238E27FC236}">
                <a16:creationId xmlns:a16="http://schemas.microsoft.com/office/drawing/2014/main" id="{451A3B61-4AE7-48E1-B8A4-A0C932ADFA5C}"/>
              </a:ext>
            </a:extLst>
          </p:cNvPr>
          <p:cNvSpPr/>
          <p:nvPr/>
        </p:nvSpPr>
        <p:spPr>
          <a:xfrm>
            <a:off x="9371149" y="1237600"/>
            <a:ext cx="1486397" cy="491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000"/>
              <a:gd name="adj6" fmla="val -45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测试工程师</a:t>
            </a:r>
          </a:p>
        </p:txBody>
      </p:sp>
      <p:sp>
        <p:nvSpPr>
          <p:cNvPr id="22" name="线形标注 2 11">
            <a:extLst>
              <a:ext uri="{FF2B5EF4-FFF2-40B4-BE49-F238E27FC236}">
                <a16:creationId xmlns:a16="http://schemas.microsoft.com/office/drawing/2014/main" id="{CCADBE68-32A2-4AB2-9322-539AEF928DBF}"/>
              </a:ext>
            </a:extLst>
          </p:cNvPr>
          <p:cNvSpPr/>
          <p:nvPr/>
        </p:nvSpPr>
        <p:spPr>
          <a:xfrm>
            <a:off x="10249079" y="4473213"/>
            <a:ext cx="1486397" cy="491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500"/>
              <a:gd name="adj6" fmla="val -238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运维工程师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8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90A69F-C795-427B-8C9A-822CB19A5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职业发展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D8B77B0-DA67-4598-9497-53317E14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92315"/>
              </p:ext>
            </p:extLst>
          </p:nvPr>
        </p:nvGraphicFramePr>
        <p:xfrm>
          <a:off x="660399" y="1028699"/>
          <a:ext cx="10977419" cy="543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1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ļîḑê">
            <a:extLst>
              <a:ext uri="{FF2B5EF4-FFF2-40B4-BE49-F238E27FC236}">
                <a16:creationId xmlns:a16="http://schemas.microsoft.com/office/drawing/2014/main" id="{8B18271D-2D28-4523-8B4B-8FE91F3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薪资待遇</a:t>
            </a:r>
          </a:p>
        </p:txBody>
      </p:sp>
      <p:sp>
        <p:nvSpPr>
          <p:cNvPr id="4" name="íŝ1ïḋe">
            <a:extLst>
              <a:ext uri="{FF2B5EF4-FFF2-40B4-BE49-F238E27FC236}">
                <a16:creationId xmlns:a16="http://schemas.microsoft.com/office/drawing/2014/main" id="{12E12AE2-9038-446E-9A2B-D87D4F25E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Salary And Treatment</a:t>
            </a:r>
          </a:p>
        </p:txBody>
      </p:sp>
      <p:sp>
        <p:nvSpPr>
          <p:cNvPr id="5" name="iṣḷídé">
            <a:extLst>
              <a:ext uri="{FF2B5EF4-FFF2-40B4-BE49-F238E27FC236}">
                <a16:creationId xmlns:a16="http://schemas.microsoft.com/office/drawing/2014/main" id="{442A5572-6D58-44B2-83FB-576D35B92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 altLang="zh-CN" sz="100"/>
              <a:t> </a:t>
            </a:r>
            <a:r>
              <a:rPr lang="en-US" altLang="zh-CN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7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BDF280-0456-4759-B074-A8519FCA5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薪资待遇</a:t>
            </a:r>
            <a:endParaRPr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D26FC6B-53AA-4A08-8213-27579EF7D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656151"/>
              </p:ext>
            </p:extLst>
          </p:nvPr>
        </p:nvGraphicFramePr>
        <p:xfrm>
          <a:off x="266699" y="1137920"/>
          <a:ext cx="11252200" cy="545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4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ḻ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ŝ1îḑé">
            <a:extLst>
              <a:ext uri="{FF2B5EF4-FFF2-40B4-BE49-F238E27FC236}">
                <a16:creationId xmlns:a16="http://schemas.microsoft.com/office/drawing/2014/main" id="{8B18271D-2D28-4523-8B4B-8FE91F3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笔试、面试</a:t>
            </a:r>
          </a:p>
        </p:txBody>
      </p:sp>
      <p:sp>
        <p:nvSpPr>
          <p:cNvPr id="4" name="íŝḻiḍé">
            <a:extLst>
              <a:ext uri="{FF2B5EF4-FFF2-40B4-BE49-F238E27FC236}">
                <a16:creationId xmlns:a16="http://schemas.microsoft.com/office/drawing/2014/main" id="{12E12AE2-9038-446E-9A2B-D87D4F25E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Test And Interview</a:t>
            </a:r>
          </a:p>
        </p:txBody>
      </p:sp>
      <p:sp>
        <p:nvSpPr>
          <p:cNvPr id="5" name="îs1íḋê">
            <a:extLst>
              <a:ext uri="{FF2B5EF4-FFF2-40B4-BE49-F238E27FC236}">
                <a16:creationId xmlns:a16="http://schemas.microsoft.com/office/drawing/2014/main" id="{442A5572-6D58-44B2-83FB-576D35B92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</a:t>
            </a:r>
            <a:r>
              <a:rPr lang="en-US" altLang="zh-CN" sz="100"/>
              <a:t> </a:t>
            </a:r>
            <a:r>
              <a:rPr lang="en-US" altLang="zh-CN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4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FD22AA-1A92-43A6-9C84-D84A93B19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笔试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3AEA71-FB1C-4868-AF3B-F4D26C3AE804}"/>
              </a:ext>
            </a:extLst>
          </p:cNvPr>
          <p:cNvSpPr txBox="1">
            <a:spLocks/>
          </p:cNvSpPr>
          <p:nvPr/>
        </p:nvSpPr>
        <p:spPr>
          <a:xfrm>
            <a:off x="533400" y="1683385"/>
            <a:ext cx="10515600" cy="435133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cs typeface="+mn-ea"/>
                <a:sym typeface="+mn-lt"/>
              </a:rPr>
              <a:t>面试之前，必须复习，回顾教材、笔记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cs typeface="+mn-ea"/>
                <a:sym typeface="+mn-lt"/>
              </a:rPr>
              <a:t>尽量完成所有题目，写满答案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cs typeface="+mn-ea"/>
                <a:sym typeface="+mn-lt"/>
              </a:rPr>
              <a:t>注意单词拼写，区分大小写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cs typeface="+mn-ea"/>
                <a:sym typeface="+mn-lt"/>
              </a:rPr>
              <a:t>不会编程题目，可以写解题思路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í$lïḓé">
            <a:extLst>
              <a:ext uri="{FF2B5EF4-FFF2-40B4-BE49-F238E27FC236}">
                <a16:creationId xmlns:a16="http://schemas.microsoft.com/office/drawing/2014/main" id="{A375D399-DC35-49F3-8711-1BD4E01E4042}"/>
              </a:ext>
            </a:extLst>
          </p:cNvPr>
          <p:cNvSpPr/>
          <p:nvPr/>
        </p:nvSpPr>
        <p:spPr>
          <a:xfrm>
            <a:off x="4679867" y="3953510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5400000" algn="ctr" rotWithShape="0">
              <a:schemeClr val="accent4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îṩļîḍê">
            <a:extLst>
              <a:ext uri="{FF2B5EF4-FFF2-40B4-BE49-F238E27FC236}">
                <a16:creationId xmlns:a16="http://schemas.microsoft.com/office/drawing/2014/main" id="{B55F05F5-CF38-48E0-A0AC-AC1BDC544B8D}"/>
              </a:ext>
            </a:extLst>
          </p:cNvPr>
          <p:cNvSpPr/>
          <p:nvPr/>
        </p:nvSpPr>
        <p:spPr>
          <a:xfrm>
            <a:off x="4946896" y="4201160"/>
            <a:ext cx="3179817" cy="239150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6451" r="-63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ṥlíḓé">
            <a:extLst>
              <a:ext uri="{FF2B5EF4-FFF2-40B4-BE49-F238E27FC236}">
                <a16:creationId xmlns:a16="http://schemas.microsoft.com/office/drawing/2014/main" id="{5098FF00-2032-40EF-A749-8155C19E8E81}"/>
              </a:ext>
            </a:extLst>
          </p:cNvPr>
          <p:cNvSpPr/>
          <p:nvPr/>
        </p:nvSpPr>
        <p:spPr>
          <a:xfrm>
            <a:off x="8745483" y="4201160"/>
            <a:ext cx="3179817" cy="2391508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6028" r="-258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#457623"/>
  <p:tag name="ISLIDE.TEMPLATE" val="#512062"/>
  <p:tag name="ISLIDE.GUIDESSETTING" val="{&quot;Id&quot;:null,&quot;Name&quot;:&quot;正常&quot;,&quot;HeaderHeight&quot;:15.0,&quot;FooterHeight&quot;:10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2080"/>
      </a:accent1>
      <a:accent2>
        <a:srgbClr val="3297F9"/>
      </a:accent2>
      <a:accent3>
        <a:srgbClr val="FDC805"/>
      </a:accent3>
      <a:accent4>
        <a:srgbClr val="E93354"/>
      </a:accent4>
      <a:accent5>
        <a:srgbClr val="2B4ED0"/>
      </a:accent5>
      <a:accent6>
        <a:srgbClr val="F2553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" id="{67B8195C-78B5-4655-B8E8-C8B7BE717FE7}" vid="{3B971AAA-797F-4F55-B7B0-B3003B7CB0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02080"/>
    </a:accent1>
    <a:accent2>
      <a:srgbClr val="3297F9"/>
    </a:accent2>
    <a:accent3>
      <a:srgbClr val="FDC805"/>
    </a:accent3>
    <a:accent4>
      <a:srgbClr val="E93354"/>
    </a:accent4>
    <a:accent5>
      <a:srgbClr val="2B4ED0"/>
    </a:accent5>
    <a:accent6>
      <a:srgbClr val="F2553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02080"/>
    </a:accent1>
    <a:accent2>
      <a:srgbClr val="3297F9"/>
    </a:accent2>
    <a:accent3>
      <a:srgbClr val="FDC805"/>
    </a:accent3>
    <a:accent4>
      <a:srgbClr val="E93354"/>
    </a:accent4>
    <a:accent5>
      <a:srgbClr val="2B4ED0"/>
    </a:accent5>
    <a:accent6>
      <a:srgbClr val="F2553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236</TotalTime>
  <Words>307</Words>
  <Application>Microsoft Office PowerPoint</Application>
  <PresentationFormat>宽屏</PresentationFormat>
  <Paragraphs>88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 Light</vt:lpstr>
      <vt:lpstr>等线</vt:lpstr>
      <vt:lpstr>宋体</vt:lpstr>
      <vt:lpstr>微软雅黑</vt:lpstr>
      <vt:lpstr>Arial</vt:lpstr>
      <vt:lpstr>Calibri</vt:lpstr>
      <vt:lpstr>Wingdings</vt:lpstr>
      <vt:lpstr>主题5</vt:lpstr>
      <vt:lpstr>PowerPoint 演示文稿</vt:lpstr>
      <vt:lpstr>PowerPoint 演示文稿</vt:lpstr>
      <vt:lpstr>职业前景</vt:lpstr>
      <vt:lpstr>PowerPoint 演示文稿</vt:lpstr>
      <vt:lpstr>PowerPoint 演示文稿</vt:lpstr>
      <vt:lpstr>薪资待遇</vt:lpstr>
      <vt:lpstr>PowerPoint 演示文稿</vt:lpstr>
      <vt:lpstr>笔试、面试</vt:lpstr>
      <vt:lpstr>PowerPoint 演示文稿</vt:lpstr>
      <vt:lpstr>PowerPoint 演示文稿</vt:lpstr>
      <vt:lpstr>PowerPoint 演示文稿</vt:lpstr>
      <vt:lpstr>选择OFFER</vt:lpstr>
      <vt:lpstr>PowerPoint 演示文稿</vt:lpstr>
      <vt:lpstr>谢谢观看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PowerPoint standard template</dc:title>
  <dc:creator>Mu</dc:creator>
  <cp:lastModifiedBy>Administrator</cp:lastModifiedBy>
  <cp:revision>27</cp:revision>
  <cp:lastPrinted>2020-12-03T16:00:00Z</cp:lastPrinted>
  <dcterms:created xsi:type="dcterms:W3CDTF">2020-12-03T16:00:00Z</dcterms:created>
  <dcterms:modified xsi:type="dcterms:W3CDTF">2021-08-19T02:58:39Z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e34c6f2f-47ec-4c8a-a9d0-77dc49cb0dbc</vt:lpwstr>
  </property>
</Properties>
</file>