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20F9-DFD7-4BE7-B8B3-A86C27F0D0CB}" type="datetimeFigureOut">
              <a:rPr lang="en-US" smtClean="0"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05ED-4ABC-47ED-A16E-5F87EAEBC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86"/>
          <p:cNvSpPr/>
          <p:nvPr/>
        </p:nvSpPr>
        <p:spPr>
          <a:xfrm rot="16200000">
            <a:off x="5081770" y="34053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18" name="Freeform 17"/>
          <p:cNvSpPr/>
          <p:nvPr/>
        </p:nvSpPr>
        <p:spPr>
          <a:xfrm>
            <a:off x="2286000" y="762000"/>
            <a:ext cx="381000" cy="76200"/>
          </a:xfrm>
          <a:custGeom>
            <a:avLst/>
            <a:gdLst>
              <a:gd name="connsiteX0" fmla="*/ 0 w 1198413"/>
              <a:gd name="connsiteY0" fmla="*/ 26147 h 52294"/>
              <a:gd name="connsiteX1" fmla="*/ 1198413 w 1198413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8413" h="52294">
                <a:moveTo>
                  <a:pt x="0" y="26147"/>
                </a:moveTo>
                <a:lnTo>
                  <a:pt x="1198413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1946" tIns="-3813" rIns="581947" bIns="-381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84" name="Freeform 83"/>
          <p:cNvSpPr/>
          <p:nvPr/>
        </p:nvSpPr>
        <p:spPr>
          <a:xfrm rot="16200000">
            <a:off x="7924800" y="3047999"/>
            <a:ext cx="1143000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77" name="Freeform 76"/>
          <p:cNvSpPr/>
          <p:nvPr/>
        </p:nvSpPr>
        <p:spPr>
          <a:xfrm rot="16200000">
            <a:off x="7291569" y="4290830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78" name="Freeform 77"/>
          <p:cNvSpPr/>
          <p:nvPr/>
        </p:nvSpPr>
        <p:spPr>
          <a:xfrm rot="16200000">
            <a:off x="8358369" y="43197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83" name="Freeform 82"/>
          <p:cNvSpPr/>
          <p:nvPr/>
        </p:nvSpPr>
        <p:spPr>
          <a:xfrm rot="16200000">
            <a:off x="7291569" y="3452630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76" name="Freeform 75"/>
          <p:cNvSpPr/>
          <p:nvPr/>
        </p:nvSpPr>
        <p:spPr>
          <a:xfrm rot="16200000">
            <a:off x="7291571" y="5052831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59" name="Freeform 58"/>
          <p:cNvSpPr/>
          <p:nvPr/>
        </p:nvSpPr>
        <p:spPr>
          <a:xfrm rot="16200000">
            <a:off x="7291569" y="5586231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62" name="Freeform 61"/>
          <p:cNvSpPr/>
          <p:nvPr/>
        </p:nvSpPr>
        <p:spPr>
          <a:xfrm rot="16200000">
            <a:off x="8358369" y="5615170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69" name="Freeform 68"/>
          <p:cNvSpPr/>
          <p:nvPr/>
        </p:nvSpPr>
        <p:spPr>
          <a:xfrm>
            <a:off x="6629400" y="5943600"/>
            <a:ext cx="381000" cy="45719"/>
          </a:xfrm>
          <a:custGeom>
            <a:avLst/>
            <a:gdLst>
              <a:gd name="connsiteX0" fmla="*/ 0 w 1198413"/>
              <a:gd name="connsiteY0" fmla="*/ 26147 h 52294"/>
              <a:gd name="connsiteX1" fmla="*/ 1198413 w 1198413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8413" h="52294">
                <a:moveTo>
                  <a:pt x="0" y="26147"/>
                </a:moveTo>
                <a:lnTo>
                  <a:pt x="1198413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1946" tIns="-3813" rIns="581947" bIns="-381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4" name="Freeform 63"/>
          <p:cNvSpPr/>
          <p:nvPr/>
        </p:nvSpPr>
        <p:spPr>
          <a:xfrm rot="16200000">
            <a:off x="6134101" y="5676900"/>
            <a:ext cx="304800" cy="76200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68" name="Freeform 67"/>
          <p:cNvSpPr/>
          <p:nvPr/>
        </p:nvSpPr>
        <p:spPr>
          <a:xfrm rot="16200000">
            <a:off x="5081770" y="4671831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58" name="Freeform 57"/>
          <p:cNvSpPr/>
          <p:nvPr/>
        </p:nvSpPr>
        <p:spPr>
          <a:xfrm rot="16200000">
            <a:off x="5081770" y="41673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54" name="Freeform 53"/>
          <p:cNvSpPr/>
          <p:nvPr/>
        </p:nvSpPr>
        <p:spPr>
          <a:xfrm rot="16200000">
            <a:off x="6148570" y="28719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53" name="Freeform 52"/>
          <p:cNvSpPr/>
          <p:nvPr/>
        </p:nvSpPr>
        <p:spPr>
          <a:xfrm>
            <a:off x="4419600" y="1752600"/>
            <a:ext cx="381000" cy="45719"/>
          </a:xfrm>
          <a:custGeom>
            <a:avLst/>
            <a:gdLst>
              <a:gd name="connsiteX0" fmla="*/ 0 w 1198413"/>
              <a:gd name="connsiteY0" fmla="*/ 26147 h 52294"/>
              <a:gd name="connsiteX1" fmla="*/ 1198413 w 1198413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8413" h="52294">
                <a:moveTo>
                  <a:pt x="0" y="26147"/>
                </a:moveTo>
                <a:lnTo>
                  <a:pt x="1198413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1946" tIns="-3813" rIns="581947" bIns="-381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52" name="Freeform 51"/>
          <p:cNvSpPr/>
          <p:nvPr/>
        </p:nvSpPr>
        <p:spPr>
          <a:xfrm>
            <a:off x="4419600" y="2011681"/>
            <a:ext cx="381000" cy="45719"/>
          </a:xfrm>
          <a:custGeom>
            <a:avLst/>
            <a:gdLst>
              <a:gd name="connsiteX0" fmla="*/ 0 w 1198413"/>
              <a:gd name="connsiteY0" fmla="*/ 26147 h 52294"/>
              <a:gd name="connsiteX1" fmla="*/ 1198413 w 1198413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8413" h="52294">
                <a:moveTo>
                  <a:pt x="0" y="26147"/>
                </a:moveTo>
                <a:lnTo>
                  <a:pt x="1198413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1946" tIns="-3813" rIns="581947" bIns="-381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50" name="Freeform 49"/>
          <p:cNvSpPr/>
          <p:nvPr/>
        </p:nvSpPr>
        <p:spPr>
          <a:xfrm rot="16200000">
            <a:off x="5081770" y="2462030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41" name="Freeform 40"/>
          <p:cNvSpPr/>
          <p:nvPr/>
        </p:nvSpPr>
        <p:spPr>
          <a:xfrm rot="16200000">
            <a:off x="2795770" y="25671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42" name="Freeform 41"/>
          <p:cNvSpPr/>
          <p:nvPr/>
        </p:nvSpPr>
        <p:spPr>
          <a:xfrm rot="16200000">
            <a:off x="2795770" y="20337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43" name="Freeform 42"/>
          <p:cNvSpPr/>
          <p:nvPr/>
        </p:nvSpPr>
        <p:spPr>
          <a:xfrm rot="16200000">
            <a:off x="3862570" y="26433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33" name="Freeform 32"/>
          <p:cNvSpPr/>
          <p:nvPr/>
        </p:nvSpPr>
        <p:spPr>
          <a:xfrm rot="16200000">
            <a:off x="2795770" y="35577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34" name="Freeform 33"/>
          <p:cNvSpPr/>
          <p:nvPr/>
        </p:nvSpPr>
        <p:spPr>
          <a:xfrm rot="16200000">
            <a:off x="2795770" y="40911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35" name="Freeform 34"/>
          <p:cNvSpPr/>
          <p:nvPr/>
        </p:nvSpPr>
        <p:spPr>
          <a:xfrm rot="16200000">
            <a:off x="3862570" y="40911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28" name="Freeform 27"/>
          <p:cNvSpPr/>
          <p:nvPr/>
        </p:nvSpPr>
        <p:spPr>
          <a:xfrm rot="16200000">
            <a:off x="1143000" y="1676400"/>
            <a:ext cx="533400" cy="76200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25" name="Freeform 24"/>
          <p:cNvSpPr/>
          <p:nvPr/>
        </p:nvSpPr>
        <p:spPr>
          <a:xfrm rot="16200000">
            <a:off x="1271770" y="4976630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26" name="Freeform 25"/>
          <p:cNvSpPr/>
          <p:nvPr/>
        </p:nvSpPr>
        <p:spPr>
          <a:xfrm rot="16200000">
            <a:off x="2871970" y="54627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27" name="Freeform 26"/>
          <p:cNvSpPr/>
          <p:nvPr/>
        </p:nvSpPr>
        <p:spPr>
          <a:xfrm>
            <a:off x="2133600" y="6172200"/>
            <a:ext cx="381000" cy="45719"/>
          </a:xfrm>
          <a:custGeom>
            <a:avLst/>
            <a:gdLst>
              <a:gd name="connsiteX0" fmla="*/ 0 w 1198413"/>
              <a:gd name="connsiteY0" fmla="*/ 26147 h 52294"/>
              <a:gd name="connsiteX1" fmla="*/ 1198413 w 1198413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8413" h="52294">
                <a:moveTo>
                  <a:pt x="0" y="26147"/>
                </a:moveTo>
                <a:lnTo>
                  <a:pt x="1198413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1946" tIns="-3813" rIns="581947" bIns="-381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6" name="Group 5"/>
          <p:cNvGrpSpPr/>
          <p:nvPr/>
        </p:nvGrpSpPr>
        <p:grpSpPr>
          <a:xfrm>
            <a:off x="609600" y="762000"/>
            <a:ext cx="3604701" cy="5562601"/>
            <a:chOff x="609600" y="762000"/>
            <a:chExt cx="3604701" cy="5562601"/>
          </a:xfrm>
        </p:grpSpPr>
        <p:sp>
          <p:nvSpPr>
            <p:cNvPr id="14" name="Freeform 13"/>
            <p:cNvSpPr/>
            <p:nvPr/>
          </p:nvSpPr>
          <p:spPr>
            <a:xfrm rot="16200000">
              <a:off x="1119371" y="4290830"/>
              <a:ext cx="580660" cy="76199"/>
            </a:xfrm>
            <a:custGeom>
              <a:avLst/>
              <a:gdLst>
                <a:gd name="connsiteX0" fmla="*/ 0 w 1784795"/>
                <a:gd name="connsiteY0" fmla="*/ 26147 h 52294"/>
                <a:gd name="connsiteX1" fmla="*/ 1784795 w 1784795"/>
                <a:gd name="connsiteY1" fmla="*/ 26147 h 5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4795" h="52294">
                  <a:moveTo>
                    <a:pt x="0" y="26147"/>
                  </a:moveTo>
                  <a:lnTo>
                    <a:pt x="1784795" y="26147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60478" tIns="-18473" rIns="860477" bIns="-1847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33600" y="5715000"/>
              <a:ext cx="381000" cy="45719"/>
            </a:xfrm>
            <a:custGeom>
              <a:avLst/>
              <a:gdLst>
                <a:gd name="connsiteX0" fmla="*/ 0 w 1198413"/>
                <a:gd name="connsiteY0" fmla="*/ 26147 h 52294"/>
                <a:gd name="connsiteX1" fmla="*/ 1198413 w 1198413"/>
                <a:gd name="connsiteY1" fmla="*/ 26147 h 5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8413" h="52294">
                  <a:moveTo>
                    <a:pt x="0" y="26147"/>
                  </a:moveTo>
                  <a:lnTo>
                    <a:pt x="1198413" y="26147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1946" tIns="-3813" rIns="581947" bIns="-381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85800" y="762000"/>
              <a:ext cx="1676400" cy="838200"/>
            </a:xfrm>
            <a:custGeom>
              <a:avLst/>
              <a:gdLst>
                <a:gd name="connsiteX0" fmla="*/ 0 w 824568"/>
                <a:gd name="connsiteY0" fmla="*/ 59850 h 598502"/>
                <a:gd name="connsiteX1" fmla="*/ 17530 w 824568"/>
                <a:gd name="connsiteY1" fmla="*/ 17530 h 598502"/>
                <a:gd name="connsiteX2" fmla="*/ 59850 w 824568"/>
                <a:gd name="connsiteY2" fmla="*/ 0 h 598502"/>
                <a:gd name="connsiteX3" fmla="*/ 764718 w 824568"/>
                <a:gd name="connsiteY3" fmla="*/ 0 h 598502"/>
                <a:gd name="connsiteX4" fmla="*/ 807038 w 824568"/>
                <a:gd name="connsiteY4" fmla="*/ 17530 h 598502"/>
                <a:gd name="connsiteX5" fmla="*/ 824568 w 824568"/>
                <a:gd name="connsiteY5" fmla="*/ 59850 h 598502"/>
                <a:gd name="connsiteX6" fmla="*/ 824568 w 824568"/>
                <a:gd name="connsiteY6" fmla="*/ 538652 h 598502"/>
                <a:gd name="connsiteX7" fmla="*/ 807038 w 824568"/>
                <a:gd name="connsiteY7" fmla="*/ 580972 h 598502"/>
                <a:gd name="connsiteX8" fmla="*/ 764718 w 824568"/>
                <a:gd name="connsiteY8" fmla="*/ 598502 h 598502"/>
                <a:gd name="connsiteX9" fmla="*/ 59850 w 824568"/>
                <a:gd name="connsiteY9" fmla="*/ 598502 h 598502"/>
                <a:gd name="connsiteX10" fmla="*/ 17530 w 824568"/>
                <a:gd name="connsiteY10" fmla="*/ 580972 h 598502"/>
                <a:gd name="connsiteX11" fmla="*/ 0 w 824568"/>
                <a:gd name="connsiteY11" fmla="*/ 538652 h 598502"/>
                <a:gd name="connsiteX12" fmla="*/ 0 w 824568"/>
                <a:gd name="connsiteY12" fmla="*/ 59850 h 59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4568" h="598502">
                  <a:moveTo>
                    <a:pt x="0" y="59850"/>
                  </a:moveTo>
                  <a:cubicBezTo>
                    <a:pt x="0" y="43977"/>
                    <a:pt x="6306" y="28754"/>
                    <a:pt x="17530" y="17530"/>
                  </a:cubicBezTo>
                  <a:cubicBezTo>
                    <a:pt x="28754" y="6306"/>
                    <a:pt x="43977" y="0"/>
                    <a:pt x="59850" y="0"/>
                  </a:cubicBezTo>
                  <a:lnTo>
                    <a:pt x="764718" y="0"/>
                  </a:lnTo>
                  <a:cubicBezTo>
                    <a:pt x="780591" y="0"/>
                    <a:pt x="795814" y="6306"/>
                    <a:pt x="807038" y="17530"/>
                  </a:cubicBezTo>
                  <a:cubicBezTo>
                    <a:pt x="818262" y="28754"/>
                    <a:pt x="824568" y="43977"/>
                    <a:pt x="824568" y="59850"/>
                  </a:cubicBezTo>
                  <a:lnTo>
                    <a:pt x="824568" y="538652"/>
                  </a:lnTo>
                  <a:cubicBezTo>
                    <a:pt x="824568" y="554525"/>
                    <a:pt x="818262" y="569748"/>
                    <a:pt x="807038" y="580972"/>
                  </a:cubicBezTo>
                  <a:cubicBezTo>
                    <a:pt x="795814" y="592196"/>
                    <a:pt x="780591" y="598502"/>
                    <a:pt x="764718" y="598502"/>
                  </a:cubicBezTo>
                  <a:lnTo>
                    <a:pt x="59850" y="598502"/>
                  </a:lnTo>
                  <a:cubicBezTo>
                    <a:pt x="43977" y="598502"/>
                    <a:pt x="28754" y="592196"/>
                    <a:pt x="17530" y="580972"/>
                  </a:cubicBezTo>
                  <a:cubicBezTo>
                    <a:pt x="6306" y="569748"/>
                    <a:pt x="0" y="554525"/>
                    <a:pt x="0" y="538652"/>
                  </a:cubicBezTo>
                  <a:lnTo>
                    <a:pt x="0" y="5985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00" tIns="31500" rIns="31500" bIns="31500" numCol="1" spcCol="1270" anchor="ctr" anchorCtr="0">
              <a:noAutofit/>
            </a:bodyPr>
            <a:lstStyle/>
            <a:p>
              <a:pPr lvl="0" algn="ctr" defTabSz="977900">
                <a:lnSpc>
                  <a:spcPct val="70000"/>
                </a:lnSpc>
                <a:spcBef>
                  <a:spcPct val="0"/>
                </a:spcBef>
              </a:pPr>
              <a:r>
                <a:rPr lang="en-US" sz="2200" kern="1200" dirty="0" smtClean="0"/>
                <a:t>HOME</a:t>
              </a:r>
            </a:p>
            <a:p>
              <a:pPr lvl="0" algn="ctr" defTabSz="977900">
                <a:lnSpc>
                  <a:spcPct val="70000"/>
                </a:lnSpc>
                <a:spcBef>
                  <a:spcPct val="0"/>
                </a:spcBef>
              </a:pPr>
              <a:r>
                <a:rPr lang="en-US" sz="2200" dirty="0" smtClean="0"/>
                <a:t>welcome</a:t>
              </a:r>
              <a:endParaRPr lang="en-US" sz="22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667000" y="762000"/>
              <a:ext cx="1547301" cy="838200"/>
            </a:xfrm>
            <a:custGeom>
              <a:avLst/>
              <a:gdLst>
                <a:gd name="connsiteX0" fmla="*/ 0 w 1547301"/>
                <a:gd name="connsiteY0" fmla="*/ 60130 h 601304"/>
                <a:gd name="connsiteX1" fmla="*/ 17612 w 1547301"/>
                <a:gd name="connsiteY1" fmla="*/ 17612 h 601304"/>
                <a:gd name="connsiteX2" fmla="*/ 60130 w 1547301"/>
                <a:gd name="connsiteY2" fmla="*/ 0 h 601304"/>
                <a:gd name="connsiteX3" fmla="*/ 1487171 w 1547301"/>
                <a:gd name="connsiteY3" fmla="*/ 0 h 601304"/>
                <a:gd name="connsiteX4" fmla="*/ 1529689 w 1547301"/>
                <a:gd name="connsiteY4" fmla="*/ 17612 h 601304"/>
                <a:gd name="connsiteX5" fmla="*/ 1547301 w 1547301"/>
                <a:gd name="connsiteY5" fmla="*/ 60130 h 601304"/>
                <a:gd name="connsiteX6" fmla="*/ 1547301 w 1547301"/>
                <a:gd name="connsiteY6" fmla="*/ 541174 h 601304"/>
                <a:gd name="connsiteX7" fmla="*/ 1529689 w 1547301"/>
                <a:gd name="connsiteY7" fmla="*/ 583692 h 601304"/>
                <a:gd name="connsiteX8" fmla="*/ 1487171 w 1547301"/>
                <a:gd name="connsiteY8" fmla="*/ 601304 h 601304"/>
                <a:gd name="connsiteX9" fmla="*/ 60130 w 1547301"/>
                <a:gd name="connsiteY9" fmla="*/ 601304 h 601304"/>
                <a:gd name="connsiteX10" fmla="*/ 17612 w 1547301"/>
                <a:gd name="connsiteY10" fmla="*/ 583692 h 601304"/>
                <a:gd name="connsiteX11" fmla="*/ 0 w 1547301"/>
                <a:gd name="connsiteY11" fmla="*/ 541174 h 601304"/>
                <a:gd name="connsiteX12" fmla="*/ 0 w 1547301"/>
                <a:gd name="connsiteY12" fmla="*/ 60130 h 60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7301" h="601304">
                  <a:moveTo>
                    <a:pt x="0" y="60130"/>
                  </a:moveTo>
                  <a:cubicBezTo>
                    <a:pt x="0" y="44183"/>
                    <a:pt x="6335" y="28888"/>
                    <a:pt x="17612" y="17612"/>
                  </a:cubicBezTo>
                  <a:cubicBezTo>
                    <a:pt x="28889" y="6335"/>
                    <a:pt x="44183" y="0"/>
                    <a:pt x="60130" y="0"/>
                  </a:cubicBezTo>
                  <a:lnTo>
                    <a:pt x="1487171" y="0"/>
                  </a:lnTo>
                  <a:cubicBezTo>
                    <a:pt x="1503118" y="0"/>
                    <a:pt x="1518413" y="6335"/>
                    <a:pt x="1529689" y="17612"/>
                  </a:cubicBezTo>
                  <a:cubicBezTo>
                    <a:pt x="1540966" y="28889"/>
                    <a:pt x="1547301" y="44183"/>
                    <a:pt x="1547301" y="60130"/>
                  </a:cubicBezTo>
                  <a:lnTo>
                    <a:pt x="1547301" y="541174"/>
                  </a:lnTo>
                  <a:cubicBezTo>
                    <a:pt x="1547301" y="557121"/>
                    <a:pt x="1540966" y="572416"/>
                    <a:pt x="1529689" y="583692"/>
                  </a:cubicBezTo>
                  <a:cubicBezTo>
                    <a:pt x="1518412" y="594969"/>
                    <a:pt x="1503118" y="601304"/>
                    <a:pt x="1487171" y="601304"/>
                  </a:cubicBezTo>
                  <a:lnTo>
                    <a:pt x="60130" y="601304"/>
                  </a:lnTo>
                  <a:cubicBezTo>
                    <a:pt x="44183" y="601304"/>
                    <a:pt x="28888" y="594969"/>
                    <a:pt x="17612" y="583692"/>
                  </a:cubicBezTo>
                  <a:cubicBezTo>
                    <a:pt x="6335" y="572415"/>
                    <a:pt x="0" y="557121"/>
                    <a:pt x="0" y="541174"/>
                  </a:cubicBezTo>
                  <a:lnTo>
                    <a:pt x="0" y="6013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82" tIns="31582" rIns="31582" bIns="31582" numCol="1" spcCol="1270" anchor="ctr" anchorCtr="0">
              <a:noAutofit/>
            </a:bodyPr>
            <a:lstStyle/>
            <a:p>
              <a:pPr lvl="0" algn="ctr" defTabSz="977900">
                <a:spcBef>
                  <a:spcPct val="0"/>
                </a:spcBef>
              </a:pPr>
              <a:r>
                <a:rPr lang="en-US" sz="2200" dirty="0" smtClean="0"/>
                <a:t>The Hi</a:t>
              </a:r>
            </a:p>
            <a:p>
              <a:pPr lvl="0" algn="ctr" defTabSz="977900">
                <a:spcBef>
                  <a:spcPct val="0"/>
                </a:spcBef>
              </a:pPr>
              <a:r>
                <a:rPr lang="en-US" sz="2200" kern="1200" dirty="0" smtClean="0"/>
                <a:t>Story</a:t>
              </a:r>
              <a:endParaRPr lang="en-US" sz="2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" y="1828800"/>
              <a:ext cx="1676400" cy="2590800"/>
            </a:xfrm>
            <a:custGeom>
              <a:avLst/>
              <a:gdLst>
                <a:gd name="connsiteX0" fmla="*/ 0 w 2996034"/>
                <a:gd name="connsiteY0" fmla="*/ 149802 h 1498017"/>
                <a:gd name="connsiteX1" fmla="*/ 43876 w 2996034"/>
                <a:gd name="connsiteY1" fmla="*/ 43876 h 1498017"/>
                <a:gd name="connsiteX2" fmla="*/ 149802 w 2996034"/>
                <a:gd name="connsiteY2" fmla="*/ 0 h 1498017"/>
                <a:gd name="connsiteX3" fmla="*/ 2846232 w 2996034"/>
                <a:gd name="connsiteY3" fmla="*/ 0 h 1498017"/>
                <a:gd name="connsiteX4" fmla="*/ 2952158 w 2996034"/>
                <a:gd name="connsiteY4" fmla="*/ 43876 h 1498017"/>
                <a:gd name="connsiteX5" fmla="*/ 2996034 w 2996034"/>
                <a:gd name="connsiteY5" fmla="*/ 149802 h 1498017"/>
                <a:gd name="connsiteX6" fmla="*/ 2996034 w 2996034"/>
                <a:gd name="connsiteY6" fmla="*/ 1348215 h 1498017"/>
                <a:gd name="connsiteX7" fmla="*/ 2952158 w 2996034"/>
                <a:gd name="connsiteY7" fmla="*/ 1454141 h 1498017"/>
                <a:gd name="connsiteX8" fmla="*/ 2846232 w 2996034"/>
                <a:gd name="connsiteY8" fmla="*/ 1498017 h 1498017"/>
                <a:gd name="connsiteX9" fmla="*/ 149802 w 2996034"/>
                <a:gd name="connsiteY9" fmla="*/ 1498017 h 1498017"/>
                <a:gd name="connsiteX10" fmla="*/ 43876 w 2996034"/>
                <a:gd name="connsiteY10" fmla="*/ 1454141 h 1498017"/>
                <a:gd name="connsiteX11" fmla="*/ 0 w 2996034"/>
                <a:gd name="connsiteY11" fmla="*/ 1348215 h 1498017"/>
                <a:gd name="connsiteX12" fmla="*/ 0 w 2996034"/>
                <a:gd name="connsiteY12" fmla="*/ 149802 h 149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96034" h="1498017">
                  <a:moveTo>
                    <a:pt x="0" y="149802"/>
                  </a:moveTo>
                  <a:cubicBezTo>
                    <a:pt x="0" y="110072"/>
                    <a:pt x="15783" y="71969"/>
                    <a:pt x="43876" y="43876"/>
                  </a:cubicBezTo>
                  <a:cubicBezTo>
                    <a:pt x="71969" y="15783"/>
                    <a:pt x="110072" y="0"/>
                    <a:pt x="149802" y="0"/>
                  </a:cubicBezTo>
                  <a:lnTo>
                    <a:pt x="2846232" y="0"/>
                  </a:lnTo>
                  <a:cubicBezTo>
                    <a:pt x="2885962" y="0"/>
                    <a:pt x="2924065" y="15783"/>
                    <a:pt x="2952158" y="43876"/>
                  </a:cubicBezTo>
                  <a:cubicBezTo>
                    <a:pt x="2980251" y="71969"/>
                    <a:pt x="2996034" y="110072"/>
                    <a:pt x="2996034" y="149802"/>
                  </a:cubicBezTo>
                  <a:lnTo>
                    <a:pt x="2996034" y="1348215"/>
                  </a:lnTo>
                  <a:cubicBezTo>
                    <a:pt x="2996034" y="1387945"/>
                    <a:pt x="2980251" y="1426048"/>
                    <a:pt x="2952158" y="1454141"/>
                  </a:cubicBezTo>
                  <a:cubicBezTo>
                    <a:pt x="2924065" y="1482234"/>
                    <a:pt x="2885962" y="1498017"/>
                    <a:pt x="2846232" y="1498017"/>
                  </a:cubicBezTo>
                  <a:lnTo>
                    <a:pt x="149802" y="1498017"/>
                  </a:lnTo>
                  <a:cubicBezTo>
                    <a:pt x="110072" y="1498017"/>
                    <a:pt x="71969" y="1482234"/>
                    <a:pt x="43876" y="1454141"/>
                  </a:cubicBezTo>
                  <a:cubicBezTo>
                    <a:pt x="15783" y="1426048"/>
                    <a:pt x="0" y="1387945"/>
                    <a:pt x="0" y="1348215"/>
                  </a:cubicBezTo>
                  <a:lnTo>
                    <a:pt x="0" y="14980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845" tIns="57845" rIns="57845" bIns="57845" numCol="1" spcCol="1270" anchor="t" anchorCtr="0">
              <a:noAutofit/>
            </a:bodyPr>
            <a:lstStyle/>
            <a:p>
              <a:pPr lvl="0" defTabSz="977900">
                <a:spcBef>
                  <a:spcPct val="0"/>
                </a:spcBef>
              </a:pPr>
              <a:r>
                <a:rPr lang="en-US" kern="1200" dirty="0" smtClean="0">
                  <a:latin typeface="Arial" pitchFamily="34" charset="0"/>
                  <a:cs typeface="Arial" pitchFamily="34" charset="0"/>
                </a:rPr>
                <a:t>CHOICES</a:t>
              </a:r>
            </a:p>
            <a:p>
              <a:pPr lvl="0" defTabSz="977900">
                <a:spcBef>
                  <a:spcPct val="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Length</a:t>
              </a:r>
            </a:p>
            <a:p>
              <a:pPr lvl="0" defTabSz="977900">
                <a:spcBef>
                  <a:spcPct val="0"/>
                </a:spcBef>
              </a:pPr>
              <a:r>
                <a:rPr lang="en-US" kern="1200" dirty="0" smtClean="0">
                  <a:latin typeface="Arial" pitchFamily="34" charset="0"/>
                  <a:cs typeface="Arial" pitchFamily="34" charset="0"/>
                </a:rPr>
                <a:t>Width</a:t>
              </a:r>
            </a:p>
            <a:p>
              <a:pPr lvl="0" defTabSz="977900">
                <a:spcBef>
                  <a:spcPct val="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Height</a:t>
              </a:r>
            </a:p>
            <a:p>
              <a:pPr lvl="0" defTabSz="977900">
                <a:spcBef>
                  <a:spcPct val="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Standard Color</a:t>
              </a:r>
            </a:p>
            <a:p>
              <a:pPr lvl="0" defTabSz="977900">
                <a:spcBef>
                  <a:spcPct val="0"/>
                </a:spcBef>
              </a:pPr>
              <a:r>
                <a:rPr lang="en-US" kern="1200" dirty="0" smtClean="0">
                  <a:latin typeface="Arial" pitchFamily="34" charset="0"/>
                  <a:cs typeface="Arial" pitchFamily="34" charset="0"/>
                </a:rPr>
                <a:t>Custom Color</a:t>
              </a:r>
            </a:p>
            <a:p>
              <a:pPr lvl="0" defTabSz="977900">
                <a:spcBef>
                  <a:spcPct val="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Styling</a:t>
              </a:r>
            </a:p>
            <a:p>
              <a:pPr lvl="0" algn="ctr" defTabSz="977900">
                <a:spcBef>
                  <a:spcPct val="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Plain</a:t>
              </a:r>
            </a:p>
            <a:p>
              <a:pPr lvl="0" algn="ctr" defTabSz="977900">
                <a:spcBef>
                  <a:spcPct val="0"/>
                </a:spcBef>
              </a:pPr>
              <a:r>
                <a:rPr lang="en-US" kern="1200" dirty="0" err="1" smtClean="0">
                  <a:latin typeface="Arial" pitchFamily="34" charset="0"/>
                  <a:cs typeface="Arial" pitchFamily="34" charset="0"/>
                </a:rPr>
                <a:t>Quadro</a:t>
              </a:r>
              <a:endParaRPr lang="en-US" kern="1200" dirty="0" smtClean="0">
                <a:latin typeface="Arial" pitchFamily="34" charset="0"/>
                <a:cs typeface="Arial" pitchFamily="34" charset="0"/>
              </a:endParaRPr>
            </a:p>
            <a:p>
              <a:pPr lvl="0" defTabSz="977900">
                <a:spcBef>
                  <a:spcPct val="0"/>
                </a:spcBef>
              </a:pPr>
              <a:endParaRPr lang="en-US" sz="2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438400" y="5562600"/>
              <a:ext cx="1143000" cy="381000"/>
            </a:xfrm>
            <a:custGeom>
              <a:avLst/>
              <a:gdLst>
                <a:gd name="connsiteX0" fmla="*/ 0 w 922269"/>
                <a:gd name="connsiteY0" fmla="*/ 47902 h 479020"/>
                <a:gd name="connsiteX1" fmla="*/ 14030 w 922269"/>
                <a:gd name="connsiteY1" fmla="*/ 14030 h 479020"/>
                <a:gd name="connsiteX2" fmla="*/ 47902 w 922269"/>
                <a:gd name="connsiteY2" fmla="*/ 0 h 479020"/>
                <a:gd name="connsiteX3" fmla="*/ 874367 w 922269"/>
                <a:gd name="connsiteY3" fmla="*/ 0 h 479020"/>
                <a:gd name="connsiteX4" fmla="*/ 908239 w 922269"/>
                <a:gd name="connsiteY4" fmla="*/ 14030 h 479020"/>
                <a:gd name="connsiteX5" fmla="*/ 922269 w 922269"/>
                <a:gd name="connsiteY5" fmla="*/ 47902 h 479020"/>
                <a:gd name="connsiteX6" fmla="*/ 922269 w 922269"/>
                <a:gd name="connsiteY6" fmla="*/ 431118 h 479020"/>
                <a:gd name="connsiteX7" fmla="*/ 908239 w 922269"/>
                <a:gd name="connsiteY7" fmla="*/ 464990 h 479020"/>
                <a:gd name="connsiteX8" fmla="*/ 874367 w 922269"/>
                <a:gd name="connsiteY8" fmla="*/ 479020 h 479020"/>
                <a:gd name="connsiteX9" fmla="*/ 47902 w 922269"/>
                <a:gd name="connsiteY9" fmla="*/ 479020 h 479020"/>
                <a:gd name="connsiteX10" fmla="*/ 14030 w 922269"/>
                <a:gd name="connsiteY10" fmla="*/ 464990 h 479020"/>
                <a:gd name="connsiteX11" fmla="*/ 0 w 922269"/>
                <a:gd name="connsiteY11" fmla="*/ 431118 h 479020"/>
                <a:gd name="connsiteX12" fmla="*/ 0 w 922269"/>
                <a:gd name="connsiteY12" fmla="*/ 47902 h 47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2269" h="479020">
                  <a:moveTo>
                    <a:pt x="0" y="47902"/>
                  </a:moveTo>
                  <a:cubicBezTo>
                    <a:pt x="0" y="35198"/>
                    <a:pt x="5047" y="23014"/>
                    <a:pt x="14030" y="14030"/>
                  </a:cubicBezTo>
                  <a:cubicBezTo>
                    <a:pt x="23013" y="5047"/>
                    <a:pt x="35197" y="0"/>
                    <a:pt x="47902" y="0"/>
                  </a:cubicBezTo>
                  <a:lnTo>
                    <a:pt x="874367" y="0"/>
                  </a:lnTo>
                  <a:cubicBezTo>
                    <a:pt x="887071" y="0"/>
                    <a:pt x="899255" y="5047"/>
                    <a:pt x="908239" y="14030"/>
                  </a:cubicBezTo>
                  <a:cubicBezTo>
                    <a:pt x="917222" y="23013"/>
                    <a:pt x="922269" y="35197"/>
                    <a:pt x="922269" y="47902"/>
                  </a:cubicBezTo>
                  <a:lnTo>
                    <a:pt x="922269" y="431118"/>
                  </a:lnTo>
                  <a:cubicBezTo>
                    <a:pt x="922269" y="443822"/>
                    <a:pt x="917222" y="456006"/>
                    <a:pt x="908239" y="464990"/>
                  </a:cubicBezTo>
                  <a:cubicBezTo>
                    <a:pt x="899256" y="473973"/>
                    <a:pt x="887072" y="479020"/>
                    <a:pt x="874367" y="479020"/>
                  </a:cubicBezTo>
                  <a:lnTo>
                    <a:pt x="47902" y="479020"/>
                  </a:lnTo>
                  <a:cubicBezTo>
                    <a:pt x="35198" y="479020"/>
                    <a:pt x="23014" y="473973"/>
                    <a:pt x="14030" y="464990"/>
                  </a:cubicBezTo>
                  <a:cubicBezTo>
                    <a:pt x="5047" y="456007"/>
                    <a:pt x="0" y="443823"/>
                    <a:pt x="0" y="431118"/>
                  </a:cubicBezTo>
                  <a:lnTo>
                    <a:pt x="0" y="4790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00" tIns="28000" rIns="28000" bIns="2800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rial" pitchFamily="34" charset="0"/>
                  <a:cs typeface="Arial" pitchFamily="34" charset="0"/>
                </a:rPr>
                <a:t>OK</a:t>
              </a:r>
              <a:endParaRPr lang="en-US" sz="2000" kern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09600" y="5105401"/>
              <a:ext cx="1676400" cy="1219200"/>
            </a:xfrm>
            <a:custGeom>
              <a:avLst/>
              <a:gdLst>
                <a:gd name="connsiteX0" fmla="*/ 0 w 2996034"/>
                <a:gd name="connsiteY0" fmla="*/ 149802 h 1498017"/>
                <a:gd name="connsiteX1" fmla="*/ 43876 w 2996034"/>
                <a:gd name="connsiteY1" fmla="*/ 43876 h 1498017"/>
                <a:gd name="connsiteX2" fmla="*/ 149802 w 2996034"/>
                <a:gd name="connsiteY2" fmla="*/ 0 h 1498017"/>
                <a:gd name="connsiteX3" fmla="*/ 2846232 w 2996034"/>
                <a:gd name="connsiteY3" fmla="*/ 0 h 1498017"/>
                <a:gd name="connsiteX4" fmla="*/ 2952158 w 2996034"/>
                <a:gd name="connsiteY4" fmla="*/ 43876 h 1498017"/>
                <a:gd name="connsiteX5" fmla="*/ 2996034 w 2996034"/>
                <a:gd name="connsiteY5" fmla="*/ 149802 h 1498017"/>
                <a:gd name="connsiteX6" fmla="*/ 2996034 w 2996034"/>
                <a:gd name="connsiteY6" fmla="*/ 1348215 h 1498017"/>
                <a:gd name="connsiteX7" fmla="*/ 2952158 w 2996034"/>
                <a:gd name="connsiteY7" fmla="*/ 1454141 h 1498017"/>
                <a:gd name="connsiteX8" fmla="*/ 2846232 w 2996034"/>
                <a:gd name="connsiteY8" fmla="*/ 1498017 h 1498017"/>
                <a:gd name="connsiteX9" fmla="*/ 149802 w 2996034"/>
                <a:gd name="connsiteY9" fmla="*/ 1498017 h 1498017"/>
                <a:gd name="connsiteX10" fmla="*/ 43876 w 2996034"/>
                <a:gd name="connsiteY10" fmla="*/ 1454141 h 1498017"/>
                <a:gd name="connsiteX11" fmla="*/ 0 w 2996034"/>
                <a:gd name="connsiteY11" fmla="*/ 1348215 h 1498017"/>
                <a:gd name="connsiteX12" fmla="*/ 0 w 2996034"/>
                <a:gd name="connsiteY12" fmla="*/ 149802 h 149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96034" h="1498017">
                  <a:moveTo>
                    <a:pt x="0" y="149802"/>
                  </a:moveTo>
                  <a:cubicBezTo>
                    <a:pt x="0" y="110072"/>
                    <a:pt x="15783" y="71969"/>
                    <a:pt x="43876" y="43876"/>
                  </a:cubicBezTo>
                  <a:cubicBezTo>
                    <a:pt x="71969" y="15783"/>
                    <a:pt x="110072" y="0"/>
                    <a:pt x="149802" y="0"/>
                  </a:cubicBezTo>
                  <a:lnTo>
                    <a:pt x="2846232" y="0"/>
                  </a:lnTo>
                  <a:cubicBezTo>
                    <a:pt x="2885962" y="0"/>
                    <a:pt x="2924065" y="15783"/>
                    <a:pt x="2952158" y="43876"/>
                  </a:cubicBezTo>
                  <a:cubicBezTo>
                    <a:pt x="2980251" y="71969"/>
                    <a:pt x="2996034" y="110072"/>
                    <a:pt x="2996034" y="149802"/>
                  </a:cubicBezTo>
                  <a:lnTo>
                    <a:pt x="2996034" y="1348215"/>
                  </a:lnTo>
                  <a:cubicBezTo>
                    <a:pt x="2996034" y="1387945"/>
                    <a:pt x="2980251" y="1426048"/>
                    <a:pt x="2952158" y="1454141"/>
                  </a:cubicBezTo>
                  <a:cubicBezTo>
                    <a:pt x="2924065" y="1482234"/>
                    <a:pt x="2885962" y="1498017"/>
                    <a:pt x="2846232" y="1498017"/>
                  </a:cubicBezTo>
                  <a:lnTo>
                    <a:pt x="149802" y="1498017"/>
                  </a:lnTo>
                  <a:cubicBezTo>
                    <a:pt x="110072" y="1498017"/>
                    <a:pt x="71969" y="1482234"/>
                    <a:pt x="43876" y="1454141"/>
                  </a:cubicBezTo>
                  <a:cubicBezTo>
                    <a:pt x="15783" y="1426048"/>
                    <a:pt x="0" y="1387945"/>
                    <a:pt x="0" y="1348215"/>
                  </a:cubicBezTo>
                  <a:lnTo>
                    <a:pt x="0" y="14980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845" tIns="57845" rIns="57845" bIns="57845" numCol="1" spcCol="1270" anchor="t" anchorCtr="0">
              <a:noAutofit/>
            </a:bodyPr>
            <a:lstStyle/>
            <a:p>
              <a:pPr lvl="0" algn="ctr" defTabSz="977900">
                <a:spcBef>
                  <a:spcPct val="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ISOMETRIC</a:t>
              </a:r>
            </a:p>
            <a:p>
              <a:pPr lvl="0" algn="ctr" defTabSz="977900">
                <a:spcBef>
                  <a:spcPct val="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IMAGE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  <a:p>
              <a:pPr lvl="0" algn="ctr" defTabSz="977900">
                <a:spcBef>
                  <a:spcPct val="0"/>
                </a:spcBef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With Option </a:t>
              </a:r>
            </a:p>
            <a:p>
              <a:pPr lvl="0" algn="ctr" defTabSz="977900">
                <a:spcBef>
                  <a:spcPct val="0"/>
                </a:spcBef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To Change Color</a:t>
              </a:r>
            </a:p>
            <a:p>
              <a:pPr lvl="0" algn="ctr" defTabSz="977900">
                <a:spcBef>
                  <a:spcPct val="0"/>
                </a:spcBef>
              </a:pP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lvl="0" defTabSz="977900">
                <a:spcBef>
                  <a:spcPct val="0"/>
                </a:spcBef>
              </a:pPr>
              <a:endParaRPr lang="en-US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838200" y="4572000"/>
            <a:ext cx="11430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OK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38400" y="6019800"/>
            <a:ext cx="11430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438400" y="4191000"/>
            <a:ext cx="2057400" cy="12192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t" anchorCtr="0">
            <a:noAutofit/>
          </a:bodyPr>
          <a:lstStyle/>
          <a:p>
            <a:pPr lvl="0" defTabSz="977900">
              <a:spcBef>
                <a:spcPct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Would you like:</a:t>
            </a:r>
          </a:p>
          <a:p>
            <a:pPr lvl="0" defTabSz="977900"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Name engraved?</a:t>
            </a:r>
          </a:p>
          <a:p>
            <a:pPr lvl="0" defTabSz="977900"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Date engraved?</a:t>
            </a:r>
          </a:p>
          <a:p>
            <a:pPr lvl="0" defTabSz="977900"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Message engraved?</a:t>
            </a:r>
          </a:p>
          <a:p>
            <a:pPr lvl="0" defTabSz="977900">
              <a:spcBef>
                <a:spcPct val="0"/>
              </a:spcBef>
            </a:pPr>
            <a:endParaRPr lang="en-US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438400" y="3686539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OK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505200" y="3686539"/>
            <a:ext cx="9906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438400" y="2695939"/>
            <a:ext cx="2057400" cy="9144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t" anchorCtr="0">
            <a:noAutofit/>
          </a:bodyPr>
          <a:lstStyle/>
          <a:p>
            <a:pPr lvl="0" defTabSz="977900">
              <a:spcBef>
                <a:spcPct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ORDER REVIEW</a:t>
            </a:r>
          </a:p>
          <a:p>
            <a:pPr lvl="0" defTabSz="977900"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“I like your choice of blue!” ;)</a:t>
            </a:r>
          </a:p>
          <a:p>
            <a:pPr lvl="0" defTabSz="977900">
              <a:spcBef>
                <a:spcPct val="0"/>
              </a:spcBef>
            </a:pPr>
            <a:endParaRPr lang="en-US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438400" y="2209800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OK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3505200" y="2209800"/>
            <a:ext cx="9906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438400" y="1676400"/>
            <a:ext cx="2057400" cy="4572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ctr" anchorCtr="0">
            <a:noAutofit/>
          </a:bodyPr>
          <a:lstStyle/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PAYMENT METHOD</a:t>
            </a:r>
          </a:p>
        </p:txBody>
      </p:sp>
      <p:sp>
        <p:nvSpPr>
          <p:cNvPr id="44" name="Freeform 43"/>
          <p:cNvSpPr/>
          <p:nvPr/>
        </p:nvSpPr>
        <p:spPr>
          <a:xfrm>
            <a:off x="4724400" y="1981200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OK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724400" y="1524000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16200000">
            <a:off x="5081770" y="2871969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48" name="Freeform 47"/>
          <p:cNvSpPr/>
          <p:nvPr/>
        </p:nvSpPr>
        <p:spPr>
          <a:xfrm>
            <a:off x="5791200" y="2971800"/>
            <a:ext cx="9906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4724400" y="2543539"/>
            <a:ext cx="2057400" cy="3048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t" anchorCtr="0">
            <a:noAutofit/>
          </a:bodyPr>
          <a:lstStyle/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SHIPPING METHOD</a:t>
            </a:r>
          </a:p>
          <a:p>
            <a:pPr lvl="0" algn="ctr" defTabSz="977900">
              <a:spcBef>
                <a:spcPct val="0"/>
              </a:spcBef>
            </a:pPr>
            <a:endParaRPr lang="en-US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4724400" y="3505200"/>
            <a:ext cx="2057400" cy="6096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ctr" anchorCtr="0">
            <a:noAutofit/>
          </a:bodyPr>
          <a:lstStyle/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PAYMENT AND SHIPPING REVIEW</a:t>
            </a:r>
          </a:p>
        </p:txBody>
      </p:sp>
      <p:sp>
        <p:nvSpPr>
          <p:cNvPr id="60" name="Freeform 59"/>
          <p:cNvSpPr/>
          <p:nvPr/>
        </p:nvSpPr>
        <p:spPr>
          <a:xfrm>
            <a:off x="4724400" y="4267200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OK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5791200" y="4267200"/>
            <a:ext cx="9906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rot="16200000">
            <a:off x="5081770" y="5662430"/>
            <a:ext cx="275861" cy="76201"/>
          </a:xfrm>
          <a:custGeom>
            <a:avLst/>
            <a:gdLst>
              <a:gd name="connsiteX0" fmla="*/ 0 w 1784795"/>
              <a:gd name="connsiteY0" fmla="*/ 26147 h 52294"/>
              <a:gd name="connsiteX1" fmla="*/ 1784795 w 1784795"/>
              <a:gd name="connsiteY1" fmla="*/ 26147 h 5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4795" h="52294">
                <a:moveTo>
                  <a:pt x="0" y="26147"/>
                </a:moveTo>
                <a:lnTo>
                  <a:pt x="1784795" y="26147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0478" tIns="-18473" rIns="860477" bIns="-18473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/>
          </a:p>
        </p:txBody>
      </p:sp>
      <p:sp>
        <p:nvSpPr>
          <p:cNvPr id="65" name="Freeform 64"/>
          <p:cNvSpPr/>
          <p:nvPr/>
        </p:nvSpPr>
        <p:spPr>
          <a:xfrm>
            <a:off x="4724400" y="4800600"/>
            <a:ext cx="2057400" cy="7620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ctr" anchorCtr="0">
            <a:noAutofit/>
          </a:bodyPr>
          <a:lstStyle/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WAIT!!!</a:t>
            </a:r>
          </a:p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MEASURE TWICE</a:t>
            </a:r>
          </a:p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CUT ONCE!</a:t>
            </a:r>
          </a:p>
        </p:txBody>
      </p:sp>
      <p:sp>
        <p:nvSpPr>
          <p:cNvPr id="66" name="Freeform 65"/>
          <p:cNvSpPr/>
          <p:nvPr/>
        </p:nvSpPr>
        <p:spPr>
          <a:xfrm>
            <a:off x="4724400" y="5791200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</a:t>
            </a: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791200" y="5791200"/>
            <a:ext cx="9906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6934200" y="5715000"/>
            <a:ext cx="2057400" cy="5334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ctr" anchorCtr="0">
            <a:noAutofit/>
          </a:bodyPr>
          <a:lstStyle/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ARE WE ALL GOOD?</a:t>
            </a:r>
          </a:p>
        </p:txBody>
      </p:sp>
      <p:sp>
        <p:nvSpPr>
          <p:cNvPr id="71" name="Freeform 70"/>
          <p:cNvSpPr/>
          <p:nvPr/>
        </p:nvSpPr>
        <p:spPr>
          <a:xfrm>
            <a:off x="6934200" y="5181600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OK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8001000" y="5181600"/>
            <a:ext cx="9906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6934200" y="4419600"/>
            <a:ext cx="2057400" cy="609600"/>
          </a:xfrm>
          <a:custGeom>
            <a:avLst/>
            <a:gdLst>
              <a:gd name="connsiteX0" fmla="*/ 0 w 2996034"/>
              <a:gd name="connsiteY0" fmla="*/ 149802 h 1498017"/>
              <a:gd name="connsiteX1" fmla="*/ 43876 w 2996034"/>
              <a:gd name="connsiteY1" fmla="*/ 43876 h 1498017"/>
              <a:gd name="connsiteX2" fmla="*/ 149802 w 2996034"/>
              <a:gd name="connsiteY2" fmla="*/ 0 h 1498017"/>
              <a:gd name="connsiteX3" fmla="*/ 2846232 w 2996034"/>
              <a:gd name="connsiteY3" fmla="*/ 0 h 1498017"/>
              <a:gd name="connsiteX4" fmla="*/ 2952158 w 2996034"/>
              <a:gd name="connsiteY4" fmla="*/ 43876 h 1498017"/>
              <a:gd name="connsiteX5" fmla="*/ 2996034 w 2996034"/>
              <a:gd name="connsiteY5" fmla="*/ 149802 h 1498017"/>
              <a:gd name="connsiteX6" fmla="*/ 2996034 w 2996034"/>
              <a:gd name="connsiteY6" fmla="*/ 1348215 h 1498017"/>
              <a:gd name="connsiteX7" fmla="*/ 2952158 w 2996034"/>
              <a:gd name="connsiteY7" fmla="*/ 1454141 h 1498017"/>
              <a:gd name="connsiteX8" fmla="*/ 2846232 w 2996034"/>
              <a:gd name="connsiteY8" fmla="*/ 1498017 h 1498017"/>
              <a:gd name="connsiteX9" fmla="*/ 149802 w 2996034"/>
              <a:gd name="connsiteY9" fmla="*/ 1498017 h 1498017"/>
              <a:gd name="connsiteX10" fmla="*/ 43876 w 2996034"/>
              <a:gd name="connsiteY10" fmla="*/ 1454141 h 1498017"/>
              <a:gd name="connsiteX11" fmla="*/ 0 w 2996034"/>
              <a:gd name="connsiteY11" fmla="*/ 1348215 h 1498017"/>
              <a:gd name="connsiteX12" fmla="*/ 0 w 2996034"/>
              <a:gd name="connsiteY12" fmla="*/ 149802 h 149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6034" h="1498017">
                <a:moveTo>
                  <a:pt x="0" y="149802"/>
                </a:moveTo>
                <a:cubicBezTo>
                  <a:pt x="0" y="110072"/>
                  <a:pt x="15783" y="71969"/>
                  <a:pt x="43876" y="43876"/>
                </a:cubicBezTo>
                <a:cubicBezTo>
                  <a:pt x="71969" y="15783"/>
                  <a:pt x="110072" y="0"/>
                  <a:pt x="149802" y="0"/>
                </a:cubicBezTo>
                <a:lnTo>
                  <a:pt x="2846232" y="0"/>
                </a:lnTo>
                <a:cubicBezTo>
                  <a:pt x="2885962" y="0"/>
                  <a:pt x="2924065" y="15783"/>
                  <a:pt x="2952158" y="43876"/>
                </a:cubicBezTo>
                <a:cubicBezTo>
                  <a:pt x="2980251" y="71969"/>
                  <a:pt x="2996034" y="110072"/>
                  <a:pt x="2996034" y="149802"/>
                </a:cubicBezTo>
                <a:lnTo>
                  <a:pt x="2996034" y="1348215"/>
                </a:lnTo>
                <a:cubicBezTo>
                  <a:pt x="2996034" y="1387945"/>
                  <a:pt x="2980251" y="1426048"/>
                  <a:pt x="2952158" y="1454141"/>
                </a:cubicBezTo>
                <a:cubicBezTo>
                  <a:pt x="2924065" y="1482234"/>
                  <a:pt x="2885962" y="1498017"/>
                  <a:pt x="2846232" y="1498017"/>
                </a:cubicBezTo>
                <a:lnTo>
                  <a:pt x="149802" y="1498017"/>
                </a:lnTo>
                <a:cubicBezTo>
                  <a:pt x="110072" y="1498017"/>
                  <a:pt x="71969" y="1482234"/>
                  <a:pt x="43876" y="1454141"/>
                </a:cubicBezTo>
                <a:cubicBezTo>
                  <a:pt x="15783" y="1426048"/>
                  <a:pt x="0" y="1387945"/>
                  <a:pt x="0" y="1348215"/>
                </a:cubicBezTo>
                <a:lnTo>
                  <a:pt x="0" y="1498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45" tIns="57845" rIns="57845" bIns="57845" numCol="1" spcCol="1270" anchor="ctr" anchorCtr="0">
            <a:noAutofit/>
          </a:bodyPr>
          <a:lstStyle/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ORDER</a:t>
            </a:r>
          </a:p>
          <a:p>
            <a:pPr lvl="0" algn="ctr" defTabSz="977900"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RECIEPT</a:t>
            </a:r>
          </a:p>
        </p:txBody>
      </p:sp>
      <p:sp>
        <p:nvSpPr>
          <p:cNvPr id="79" name="Freeform 78"/>
          <p:cNvSpPr/>
          <p:nvPr/>
        </p:nvSpPr>
        <p:spPr>
          <a:xfrm>
            <a:off x="6934200" y="3581400"/>
            <a:ext cx="914400" cy="685799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SHOP</a:t>
            </a:r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MORE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001000" y="3581400"/>
            <a:ext cx="914400" cy="685799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CIAO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6934200" y="2743200"/>
            <a:ext cx="1371600" cy="685799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HOME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7315200" y="1752600"/>
            <a:ext cx="1600200" cy="838199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Site randomly chosen from index we populate</a:t>
            </a:r>
            <a:endParaRPr lang="en-US" sz="1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724400" y="2971800"/>
            <a:ext cx="914400" cy="381000"/>
          </a:xfrm>
          <a:custGeom>
            <a:avLst/>
            <a:gdLst>
              <a:gd name="connsiteX0" fmla="*/ 0 w 922269"/>
              <a:gd name="connsiteY0" fmla="*/ 47902 h 479020"/>
              <a:gd name="connsiteX1" fmla="*/ 14030 w 922269"/>
              <a:gd name="connsiteY1" fmla="*/ 14030 h 479020"/>
              <a:gd name="connsiteX2" fmla="*/ 47902 w 922269"/>
              <a:gd name="connsiteY2" fmla="*/ 0 h 479020"/>
              <a:gd name="connsiteX3" fmla="*/ 874367 w 922269"/>
              <a:gd name="connsiteY3" fmla="*/ 0 h 479020"/>
              <a:gd name="connsiteX4" fmla="*/ 908239 w 922269"/>
              <a:gd name="connsiteY4" fmla="*/ 14030 h 479020"/>
              <a:gd name="connsiteX5" fmla="*/ 922269 w 922269"/>
              <a:gd name="connsiteY5" fmla="*/ 47902 h 479020"/>
              <a:gd name="connsiteX6" fmla="*/ 922269 w 922269"/>
              <a:gd name="connsiteY6" fmla="*/ 431118 h 479020"/>
              <a:gd name="connsiteX7" fmla="*/ 908239 w 922269"/>
              <a:gd name="connsiteY7" fmla="*/ 464990 h 479020"/>
              <a:gd name="connsiteX8" fmla="*/ 874367 w 922269"/>
              <a:gd name="connsiteY8" fmla="*/ 479020 h 479020"/>
              <a:gd name="connsiteX9" fmla="*/ 47902 w 922269"/>
              <a:gd name="connsiteY9" fmla="*/ 479020 h 479020"/>
              <a:gd name="connsiteX10" fmla="*/ 14030 w 922269"/>
              <a:gd name="connsiteY10" fmla="*/ 464990 h 479020"/>
              <a:gd name="connsiteX11" fmla="*/ 0 w 922269"/>
              <a:gd name="connsiteY11" fmla="*/ 431118 h 479020"/>
              <a:gd name="connsiteX12" fmla="*/ 0 w 922269"/>
              <a:gd name="connsiteY12" fmla="*/ 47902 h 47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2269" h="479020">
                <a:moveTo>
                  <a:pt x="0" y="47902"/>
                </a:moveTo>
                <a:cubicBezTo>
                  <a:pt x="0" y="35198"/>
                  <a:pt x="5047" y="23014"/>
                  <a:pt x="14030" y="14030"/>
                </a:cubicBezTo>
                <a:cubicBezTo>
                  <a:pt x="23013" y="5047"/>
                  <a:pt x="35197" y="0"/>
                  <a:pt x="47902" y="0"/>
                </a:cubicBezTo>
                <a:lnTo>
                  <a:pt x="874367" y="0"/>
                </a:lnTo>
                <a:cubicBezTo>
                  <a:pt x="887071" y="0"/>
                  <a:pt x="899255" y="5047"/>
                  <a:pt x="908239" y="14030"/>
                </a:cubicBezTo>
                <a:cubicBezTo>
                  <a:pt x="917222" y="23013"/>
                  <a:pt x="922269" y="35197"/>
                  <a:pt x="922269" y="47902"/>
                </a:cubicBezTo>
                <a:lnTo>
                  <a:pt x="922269" y="431118"/>
                </a:lnTo>
                <a:cubicBezTo>
                  <a:pt x="922269" y="443822"/>
                  <a:pt x="917222" y="456006"/>
                  <a:pt x="908239" y="464990"/>
                </a:cubicBezTo>
                <a:cubicBezTo>
                  <a:pt x="899256" y="473973"/>
                  <a:pt x="887072" y="479020"/>
                  <a:pt x="874367" y="479020"/>
                </a:cubicBezTo>
                <a:lnTo>
                  <a:pt x="47902" y="479020"/>
                </a:lnTo>
                <a:cubicBezTo>
                  <a:pt x="35198" y="479020"/>
                  <a:pt x="23014" y="473973"/>
                  <a:pt x="14030" y="464990"/>
                </a:cubicBezTo>
                <a:cubicBezTo>
                  <a:pt x="5047" y="456007"/>
                  <a:pt x="0" y="443823"/>
                  <a:pt x="0" y="431118"/>
                </a:cubicBezTo>
                <a:lnTo>
                  <a:pt x="0" y="47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0" tIns="28000" rIns="28000" bIns="2800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Arial" pitchFamily="34" charset="0"/>
                <a:cs typeface="Arial" pitchFamily="34" charset="0"/>
              </a:rPr>
              <a:t>OK</a:t>
            </a:r>
            <a:endParaRPr lang="en-US" sz="20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57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SISTEMI MODERNI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SITE NAVIGATION PLAN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102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Eric</cp:lastModifiedBy>
  <cp:revision>4</cp:revision>
  <dcterms:created xsi:type="dcterms:W3CDTF">2011-02-14T09:22:33Z</dcterms:created>
  <dcterms:modified xsi:type="dcterms:W3CDTF">2011-02-14T11:11:56Z</dcterms:modified>
</cp:coreProperties>
</file>