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940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2279094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Сайт "ПриготовьСам"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528780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Найди вдохновение для своих кулинарных творений и поделись своими рецептами на сайте "ПриготовьСам". У нас есть все, что нужно для настоящих гурманов: рецепты на любой вкус, возможность комментирования и загрузки собственных блюд.</a:t>
            </a:r>
            <a:endParaRPr lang="en-US" sz="175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E9EE8B-47F6-3425-7740-8B3DAB9F9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00" y="1848216"/>
            <a:ext cx="6064391" cy="42673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253472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Описание сайта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562350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Сайт "ПриготовьСам" - это уютный сайт, где вы легко найдете рецепты на завтрак, обед или ужин, соответствующие вашим вкусам и предпочтениям. Наш сайт предлагает удобный способ отыскать идеальное блюдо для любого случая. Сайт создан на языке программирования Python с использованием библиотеки Flask и протестирован на разных устройствах.</a:t>
            </a:r>
            <a:endParaRPr lang="en-US" sz="175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745314-C5CE-51B1-64C4-0375F258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034" y="2105821"/>
            <a:ext cx="5199131" cy="35228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672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95939" y="607100"/>
            <a:ext cx="11038403" cy="13799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2"/>
              </a:lnSpc>
              <a:buNone/>
            </a:pPr>
            <a:r>
              <a:rPr lang="en-US" sz="4346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Преимущества сайта "ПриготовьСам"</a:t>
            </a:r>
            <a:endParaRPr lang="en-US" sz="4346" dirty="0"/>
          </a:p>
        </p:txBody>
      </p:sp>
      <p:sp>
        <p:nvSpPr>
          <p:cNvPr id="5" name="Shape 3"/>
          <p:cNvSpPr/>
          <p:nvPr/>
        </p:nvSpPr>
        <p:spPr>
          <a:xfrm>
            <a:off x="1795939" y="2656165"/>
            <a:ext cx="386239" cy="386239"/>
          </a:xfrm>
          <a:prstGeom prst="roundRect">
            <a:avLst>
              <a:gd name="adj" fmla="val 2572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402919" y="2676763"/>
            <a:ext cx="4126230" cy="3449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6"/>
              </a:lnSpc>
              <a:buNone/>
            </a:pPr>
            <a:r>
              <a:rPr lang="en-US" sz="217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Удобный доступ к рецептам</a:t>
            </a:r>
            <a:endParaRPr lang="en-US" sz="2173" dirty="0"/>
          </a:p>
        </p:txBody>
      </p:sp>
      <p:sp>
        <p:nvSpPr>
          <p:cNvPr id="7" name="Text 5"/>
          <p:cNvSpPr/>
          <p:nvPr/>
        </p:nvSpPr>
        <p:spPr>
          <a:xfrm>
            <a:off x="2402919" y="3154085"/>
            <a:ext cx="4801910" cy="14125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81"/>
              </a:lnSpc>
              <a:buNone/>
            </a:pPr>
            <a:r>
              <a:rPr lang="en-US" sz="173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На сайте "ПриготовьСам" пользователи могут легко найти и просмотреть разнообразные рецепты, разбитые по понятным категориям и с подробными инструкциями.</a:t>
            </a:r>
            <a:endParaRPr lang="en-US" sz="1738" dirty="0"/>
          </a:p>
        </p:txBody>
      </p:sp>
      <p:sp>
        <p:nvSpPr>
          <p:cNvPr id="8" name="Shape 6"/>
          <p:cNvSpPr/>
          <p:nvPr/>
        </p:nvSpPr>
        <p:spPr>
          <a:xfrm>
            <a:off x="7425571" y="2656165"/>
            <a:ext cx="386239" cy="386239"/>
          </a:xfrm>
          <a:prstGeom prst="roundRect">
            <a:avLst>
              <a:gd name="adj" fmla="val 2572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8032552" y="2676763"/>
            <a:ext cx="4801910" cy="6898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16"/>
              </a:lnSpc>
              <a:buNone/>
            </a:pPr>
            <a:r>
              <a:rPr lang="en-US" sz="217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Возможность делиться своими рецептами</a:t>
            </a:r>
            <a:endParaRPr lang="en-US" sz="2173" dirty="0"/>
          </a:p>
        </p:txBody>
      </p:sp>
      <p:sp>
        <p:nvSpPr>
          <p:cNvPr id="10" name="Text 8"/>
          <p:cNvSpPr/>
          <p:nvPr/>
        </p:nvSpPr>
        <p:spPr>
          <a:xfrm>
            <a:off x="8032552" y="3499009"/>
            <a:ext cx="4801910" cy="17656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81"/>
              </a:lnSpc>
              <a:buNone/>
            </a:pPr>
            <a:r>
              <a:rPr lang="en-US" sz="173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Сайт предоставляет возможность зарегистрированным пользователям делиться своими собственными рецептами с сообществом, обогащая коллекцию уникальных и проверенных блюд.</a:t>
            </a:r>
            <a:endParaRPr lang="en-US" sz="1738" dirty="0"/>
          </a:p>
        </p:txBody>
      </p:sp>
      <p:sp>
        <p:nvSpPr>
          <p:cNvPr id="11" name="Shape 9"/>
          <p:cNvSpPr/>
          <p:nvPr/>
        </p:nvSpPr>
        <p:spPr>
          <a:xfrm>
            <a:off x="1795939" y="5713095"/>
            <a:ext cx="386239" cy="386239"/>
          </a:xfrm>
          <a:prstGeom prst="roundRect">
            <a:avLst>
              <a:gd name="adj" fmla="val 2572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402919" y="5733693"/>
            <a:ext cx="3562231" cy="3449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6"/>
              </a:lnSpc>
              <a:buNone/>
            </a:pPr>
            <a:r>
              <a:rPr lang="en-US" sz="217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Кулинарное сообщество</a:t>
            </a:r>
            <a:endParaRPr lang="en-US" sz="2173" dirty="0"/>
          </a:p>
        </p:txBody>
      </p:sp>
      <p:sp>
        <p:nvSpPr>
          <p:cNvPr id="13" name="Text 11"/>
          <p:cNvSpPr/>
          <p:nvPr/>
        </p:nvSpPr>
        <p:spPr>
          <a:xfrm>
            <a:off x="2402919" y="6211014"/>
            <a:ext cx="4801910" cy="10594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81"/>
              </a:lnSpc>
              <a:buNone/>
            </a:pPr>
            <a:r>
              <a:rPr lang="en-US" sz="173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На сайте "ПриготовьСам" пользователи могут комментировать рецепты, создавая живое кулинарное сообщество.</a:t>
            </a:r>
            <a:endParaRPr lang="en-US" sz="1738" dirty="0"/>
          </a:p>
        </p:txBody>
      </p:sp>
      <p:sp>
        <p:nvSpPr>
          <p:cNvPr id="14" name="Shape 12"/>
          <p:cNvSpPr/>
          <p:nvPr/>
        </p:nvSpPr>
        <p:spPr>
          <a:xfrm>
            <a:off x="7425571" y="5713095"/>
            <a:ext cx="386239" cy="386239"/>
          </a:xfrm>
          <a:prstGeom prst="roundRect">
            <a:avLst>
              <a:gd name="adj" fmla="val 2572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8032552" y="5733693"/>
            <a:ext cx="3018115" cy="3449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6"/>
              </a:lnSpc>
              <a:buNone/>
            </a:pPr>
            <a:r>
              <a:rPr lang="en-US" sz="217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Адаптивный дизайн</a:t>
            </a:r>
            <a:endParaRPr lang="en-US" sz="2173" dirty="0"/>
          </a:p>
        </p:txBody>
      </p:sp>
      <p:sp>
        <p:nvSpPr>
          <p:cNvPr id="16" name="Text 14"/>
          <p:cNvSpPr/>
          <p:nvPr/>
        </p:nvSpPr>
        <p:spPr>
          <a:xfrm>
            <a:off x="8032552" y="6211014"/>
            <a:ext cx="4801910" cy="14125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81"/>
              </a:lnSpc>
              <a:buNone/>
            </a:pPr>
            <a:r>
              <a:rPr lang="en-US" sz="173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Сайт "ПриготовьСам" имеет современный адаптивный дизайн, обеспечивающий удобный просмотр контента на различных устройствах.</a:t>
            </a:r>
            <a:endParaRPr lang="en-US" sz="173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760220" y="2979063"/>
            <a:ext cx="88031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Проблемы, решаемые сайтом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115622" y="4006691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Сложность поиска рецептов и подбора ингредиентов для приготовления домашних блюд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115622" y="4450913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Нехватка вдохновения и идей для разнообразия ежедневного меню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115622" y="4895136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Необходимость хранения собственных рецептов и кулинарного опыта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/>
          <p:cNvPicPr>
            <a:picLocks noChangeAspect="1"/>
          </p:cNvPicPr>
          <p:nvPr/>
        </p:nvPicPr>
        <p:blipFill rotWithShape="1">
          <a:blip r:embed="rId3"/>
          <a:srcRect l="308" t="-1" b="1598"/>
          <a:stretch/>
        </p:blipFill>
        <p:spPr>
          <a:xfrm>
            <a:off x="894406" y="189370"/>
            <a:ext cx="12801821" cy="243542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365177" y="3019663"/>
            <a:ext cx="4949904" cy="6186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72"/>
              </a:lnSpc>
              <a:buNone/>
            </a:pPr>
            <a:r>
              <a:rPr lang="en-US" sz="3898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Структура сайта</a:t>
            </a:r>
            <a:endParaRPr lang="en-US" sz="3898" dirty="0"/>
          </a:p>
        </p:txBody>
      </p:sp>
      <p:sp>
        <p:nvSpPr>
          <p:cNvPr id="6" name="Shape 3"/>
          <p:cNvSpPr/>
          <p:nvPr/>
        </p:nvSpPr>
        <p:spPr>
          <a:xfrm>
            <a:off x="7295317" y="3935254"/>
            <a:ext cx="39529" cy="3749635"/>
          </a:xfrm>
          <a:prstGeom prst="roundRect">
            <a:avLst>
              <a:gd name="adj" fmla="val 225403"/>
            </a:avLst>
          </a:prstGeom>
          <a:solidFill>
            <a:srgbClr val="BBC2DC"/>
          </a:solidFill>
          <a:ln/>
        </p:spPr>
      </p:sp>
      <p:sp>
        <p:nvSpPr>
          <p:cNvPr id="7" name="Shape 4"/>
          <p:cNvSpPr/>
          <p:nvPr/>
        </p:nvSpPr>
        <p:spPr>
          <a:xfrm>
            <a:off x="6399431" y="4292798"/>
            <a:ext cx="692944" cy="39529"/>
          </a:xfrm>
          <a:prstGeom prst="roundRect">
            <a:avLst>
              <a:gd name="adj" fmla="val 225403"/>
            </a:avLst>
          </a:prstGeom>
          <a:solidFill>
            <a:srgbClr val="BBC2DC"/>
          </a:solidFill>
          <a:ln/>
        </p:spPr>
      </p:sp>
      <p:sp>
        <p:nvSpPr>
          <p:cNvPr id="8" name="Shape 5"/>
          <p:cNvSpPr/>
          <p:nvPr/>
        </p:nvSpPr>
        <p:spPr>
          <a:xfrm>
            <a:off x="7092375" y="4089916"/>
            <a:ext cx="445413" cy="445413"/>
          </a:xfrm>
          <a:prstGeom prst="roundRect">
            <a:avLst>
              <a:gd name="adj" fmla="val 2000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256681" y="4127063"/>
            <a:ext cx="116800" cy="3711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23"/>
              </a:lnSpc>
              <a:buNone/>
            </a:pPr>
            <a:r>
              <a:rPr lang="en-US" sz="2339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339" dirty="0"/>
          </a:p>
        </p:txBody>
      </p:sp>
      <p:sp>
        <p:nvSpPr>
          <p:cNvPr id="10" name="Text 7"/>
          <p:cNvSpPr/>
          <p:nvPr/>
        </p:nvSpPr>
        <p:spPr>
          <a:xfrm>
            <a:off x="3751183" y="4133136"/>
            <a:ext cx="2474952" cy="309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36"/>
              </a:lnSpc>
              <a:buNone/>
            </a:pPr>
            <a:r>
              <a:rPr lang="en-US" sz="1949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Главная страница</a:t>
            </a:r>
            <a:endParaRPr lang="en-US" sz="1949" dirty="0"/>
          </a:p>
        </p:txBody>
      </p:sp>
      <p:sp>
        <p:nvSpPr>
          <p:cNvPr id="11" name="Text 8"/>
          <p:cNvSpPr/>
          <p:nvPr/>
        </p:nvSpPr>
        <p:spPr>
          <a:xfrm>
            <a:off x="2365177" y="4561165"/>
            <a:ext cx="3860959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94"/>
              </a:lnSpc>
              <a:buNone/>
            </a:pPr>
            <a:r>
              <a:rPr lang="en-US" sz="1559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На главной странице пользователи могут получить общее представление о сайте</a:t>
            </a:r>
            <a:endParaRPr lang="en-US" sz="1559" dirty="0"/>
          </a:p>
        </p:txBody>
      </p:sp>
      <p:sp>
        <p:nvSpPr>
          <p:cNvPr id="12" name="Shape 9"/>
          <p:cNvSpPr/>
          <p:nvPr/>
        </p:nvSpPr>
        <p:spPr>
          <a:xfrm>
            <a:off x="7537787" y="5282565"/>
            <a:ext cx="692944" cy="39529"/>
          </a:xfrm>
          <a:prstGeom prst="roundRect">
            <a:avLst>
              <a:gd name="adj" fmla="val 225403"/>
            </a:avLst>
          </a:prstGeom>
          <a:solidFill>
            <a:srgbClr val="BBC2DC"/>
          </a:solidFill>
          <a:ln/>
        </p:spPr>
      </p:sp>
      <p:sp>
        <p:nvSpPr>
          <p:cNvPr id="13" name="Shape 10"/>
          <p:cNvSpPr/>
          <p:nvPr/>
        </p:nvSpPr>
        <p:spPr>
          <a:xfrm>
            <a:off x="7092375" y="5079683"/>
            <a:ext cx="445413" cy="445413"/>
          </a:xfrm>
          <a:prstGeom prst="roundRect">
            <a:avLst>
              <a:gd name="adj" fmla="val 2000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226439" y="5116830"/>
            <a:ext cx="177284" cy="3711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23"/>
              </a:lnSpc>
              <a:buNone/>
            </a:pPr>
            <a:r>
              <a:rPr lang="en-US" sz="2339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339" dirty="0"/>
          </a:p>
        </p:txBody>
      </p:sp>
      <p:sp>
        <p:nvSpPr>
          <p:cNvPr id="15" name="Text 12"/>
          <p:cNvSpPr/>
          <p:nvPr/>
        </p:nvSpPr>
        <p:spPr>
          <a:xfrm>
            <a:off x="8404027" y="5122902"/>
            <a:ext cx="2976801" cy="309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6"/>
              </a:lnSpc>
              <a:buNone/>
            </a:pPr>
            <a:r>
              <a:rPr lang="en-US" sz="1949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Страница с рецептами</a:t>
            </a:r>
            <a:endParaRPr lang="en-US" sz="1949" dirty="0"/>
          </a:p>
        </p:txBody>
      </p:sp>
      <p:sp>
        <p:nvSpPr>
          <p:cNvPr id="16" name="Text 13"/>
          <p:cNvSpPr/>
          <p:nvPr/>
        </p:nvSpPr>
        <p:spPr>
          <a:xfrm>
            <a:off x="8404027" y="5550932"/>
            <a:ext cx="3861078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94"/>
              </a:lnSpc>
              <a:buNone/>
            </a:pPr>
            <a:r>
              <a:rPr lang="en-US" sz="1559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Здесь посетители могут просматривать рецепты, фильтровать их по различным категориям и оставлять комментарии.</a:t>
            </a:r>
            <a:endParaRPr lang="en-US" sz="1559" dirty="0"/>
          </a:p>
        </p:txBody>
      </p:sp>
      <p:sp>
        <p:nvSpPr>
          <p:cNvPr id="17" name="Shape 14"/>
          <p:cNvSpPr/>
          <p:nvPr/>
        </p:nvSpPr>
        <p:spPr>
          <a:xfrm>
            <a:off x="6399431" y="6268403"/>
            <a:ext cx="692944" cy="39529"/>
          </a:xfrm>
          <a:prstGeom prst="roundRect">
            <a:avLst>
              <a:gd name="adj" fmla="val 225403"/>
            </a:avLst>
          </a:prstGeom>
          <a:solidFill>
            <a:srgbClr val="BBC2DC"/>
          </a:solidFill>
          <a:ln/>
        </p:spPr>
      </p:sp>
      <p:sp>
        <p:nvSpPr>
          <p:cNvPr id="18" name="Shape 15"/>
          <p:cNvSpPr/>
          <p:nvPr/>
        </p:nvSpPr>
        <p:spPr>
          <a:xfrm>
            <a:off x="7092375" y="6065520"/>
            <a:ext cx="445413" cy="445413"/>
          </a:xfrm>
          <a:prstGeom prst="roundRect">
            <a:avLst>
              <a:gd name="adj" fmla="val 2000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7226201" y="6102668"/>
            <a:ext cx="177641" cy="3711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23"/>
              </a:lnSpc>
              <a:buNone/>
            </a:pPr>
            <a:r>
              <a:rPr lang="en-US" sz="2339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339" dirty="0"/>
          </a:p>
        </p:txBody>
      </p:sp>
      <p:sp>
        <p:nvSpPr>
          <p:cNvPr id="20" name="Text 17"/>
          <p:cNvSpPr/>
          <p:nvPr/>
        </p:nvSpPr>
        <p:spPr>
          <a:xfrm>
            <a:off x="3740229" y="6108740"/>
            <a:ext cx="2485906" cy="309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36"/>
              </a:lnSpc>
              <a:buNone/>
            </a:pPr>
            <a:r>
              <a:rPr lang="en-US" sz="1949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Страница профиля</a:t>
            </a:r>
            <a:endParaRPr lang="en-US" sz="1949" dirty="0"/>
          </a:p>
        </p:txBody>
      </p:sp>
      <p:sp>
        <p:nvSpPr>
          <p:cNvPr id="21" name="Text 18"/>
          <p:cNvSpPr/>
          <p:nvPr/>
        </p:nvSpPr>
        <p:spPr>
          <a:xfrm>
            <a:off x="2365177" y="6536769"/>
            <a:ext cx="3860959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94"/>
              </a:lnSpc>
              <a:buNone/>
            </a:pPr>
            <a:r>
              <a:rPr lang="en-US" sz="1559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На странице профиля пользователи могут управлять своей учетной записью, загружать собственные рецепты</a:t>
            </a:r>
            <a:endParaRPr lang="en-US" sz="1559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1041987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Технологии, используемые при разработке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1760220" y="5080453"/>
            <a:ext cx="25274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Python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760220" y="5560870"/>
            <a:ext cx="2527459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Язык программирования Python является основной технологией, используемой при разработке сайта "ПриготовьСам".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4620935" y="5080453"/>
            <a:ext cx="25275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HTML и CSS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620935" y="5560870"/>
            <a:ext cx="252757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Для создания структуры и дизайна сайта используются HTML и CSS.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481768" y="5080453"/>
            <a:ext cx="25275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Flask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5560870"/>
            <a:ext cx="252757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Веб-фреймворк Flask позволяет эффективно разрабатывать и масштабировать функциональность сайта на базе Python.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10342602" y="5080453"/>
            <a:ext cx="25275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База данных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342602" y="5560870"/>
            <a:ext cx="252757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Для хранения рецептов, комментариев и учетных записей пользователей используется база данных SQLAlchemy.</a:t>
            </a:r>
            <a:endParaRPr lang="en-US" sz="175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DC83AA7-1013-7663-3723-9177A29D3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192" y="2355473"/>
            <a:ext cx="2160588" cy="251392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579A47F-74EC-D7A6-4DAD-3E10FF5A7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643" y="3393552"/>
            <a:ext cx="3076703" cy="106298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1380519-6DA5-1BC4-3A8D-5F99614AA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209" y="3561058"/>
            <a:ext cx="2848373" cy="89547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B0AE439-79C7-9269-F6BA-FC99F23C0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763" y="3194724"/>
            <a:ext cx="3307495" cy="1460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62555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Реализация сайта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1764268"/>
            <a:ext cx="1851660" cy="1635562"/>
          </a:xfrm>
          <a:prstGeom prst="roundRect">
            <a:avLst>
              <a:gd name="adj" fmla="val 611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990011" y="2359819"/>
            <a:ext cx="109180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3834051" y="19864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Разработка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834051" y="2466856"/>
            <a:ext cx="881395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Сайт "ПриготовьСам" был разработан с использованием языка Python, HTML и CSS, а также фреймворка Flask.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3722965" y="3374142"/>
            <a:ext cx="9036129" cy="22205"/>
          </a:xfrm>
          <a:prstGeom prst="roundRect">
            <a:avLst>
              <a:gd name="adj" fmla="val 450302"/>
            </a:avLst>
          </a:prstGeom>
          <a:solidFill>
            <a:srgbClr val="BBC2DC"/>
          </a:solidFill>
          <a:ln/>
        </p:spPr>
      </p:sp>
      <p:sp>
        <p:nvSpPr>
          <p:cNvPr id="10" name="Shape 8"/>
          <p:cNvSpPr/>
          <p:nvPr/>
        </p:nvSpPr>
        <p:spPr>
          <a:xfrm>
            <a:off x="1760220" y="3510915"/>
            <a:ext cx="3703320" cy="1635562"/>
          </a:xfrm>
          <a:prstGeom prst="roundRect">
            <a:avLst>
              <a:gd name="adj" fmla="val 6113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990011" y="4106466"/>
            <a:ext cx="165854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685711" y="373308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Дизайн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5685711" y="4213503"/>
            <a:ext cx="696229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Интерфейс сайта был тщательно продуман, чтобы обеспечить удобство пользователей и привлекательный визуальный стиль.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5574625" y="5120789"/>
            <a:ext cx="7184469" cy="22205"/>
          </a:xfrm>
          <a:prstGeom prst="roundRect">
            <a:avLst>
              <a:gd name="adj" fmla="val 450302"/>
            </a:avLst>
          </a:prstGeom>
          <a:solidFill>
            <a:srgbClr val="BBC2DC"/>
          </a:solidFill>
          <a:ln/>
        </p:spPr>
      </p:sp>
      <p:sp>
        <p:nvSpPr>
          <p:cNvPr id="15" name="Shape 13"/>
          <p:cNvSpPr/>
          <p:nvPr/>
        </p:nvSpPr>
        <p:spPr>
          <a:xfrm>
            <a:off x="1760220" y="5257562"/>
            <a:ext cx="5554980" cy="2346365"/>
          </a:xfrm>
          <a:prstGeom prst="roundRect">
            <a:avLst>
              <a:gd name="adj" fmla="val 426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990011" y="6208514"/>
            <a:ext cx="166092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7537371" y="5479733"/>
            <a:ext cx="28389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Функциональность</a:t>
            </a:r>
            <a:endParaRPr lang="en-US" sz="2187" dirty="0"/>
          </a:p>
        </p:txBody>
      </p:sp>
      <p:sp>
        <p:nvSpPr>
          <p:cNvPr id="18" name="Text 16"/>
          <p:cNvSpPr/>
          <p:nvPr/>
        </p:nvSpPr>
        <p:spPr>
          <a:xfrm>
            <a:off x="7537371" y="5960150"/>
            <a:ext cx="511063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Сайт предоставляет пользователям возможность входа, регистрации, комментирования рецептов и публикации собственных.</a:t>
            </a:r>
            <a:endParaRPr lang="en-US" sz="1750" dirty="0"/>
          </a:p>
        </p:txBody>
      </p:sp>
      <p:pic>
        <p:nvPicPr>
          <p:cNvPr id="19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364581"/>
            <a:ext cx="954262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Вывод и возможные улучшения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60220" y="3503295"/>
            <a:ext cx="5443895" cy="2361605"/>
          </a:xfrm>
          <a:prstGeom prst="roundRect">
            <a:avLst>
              <a:gd name="adj" fmla="val 423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990011" y="3733086"/>
            <a:ext cx="346317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Удобство пользователя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990011" y="4213503"/>
            <a:ext cx="498431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Сайт "ПриготовьСам" предлагает интуитивно понятный интерфейс и функционал, что делает его доступным и приятным в использовании для пользователей всех возрастов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503295"/>
            <a:ext cx="5443895" cy="2361605"/>
          </a:xfrm>
          <a:prstGeom prst="roundRect">
            <a:avLst>
              <a:gd name="adj" fmla="val 4234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373308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Мобильная версия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4213503"/>
            <a:ext cx="498431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Разработка адаптивной мобильной версии сайта поможет привлечь еще больше пользователей, которые смогут получить доступ к любимым рецептам в любое время.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451</Words>
  <Application>Microsoft Office PowerPoint</Application>
  <PresentationFormat>Произвольный</PresentationFormat>
  <Paragraphs>59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Alexandria</vt:lpstr>
      <vt:lpstr>Arial</vt:lpstr>
      <vt:lpstr>Sora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CookingMyself</dc:title>
  <dc:subject>PptxGenJS Presentation</dc:subject>
  <dc:creator>Александр Шадрин</dc:creator>
  <cp:lastModifiedBy>Александр Шадрин</cp:lastModifiedBy>
  <cp:revision>4</cp:revision>
  <dcterms:created xsi:type="dcterms:W3CDTF">2024-04-17T13:46:04Z</dcterms:created>
  <dcterms:modified xsi:type="dcterms:W3CDTF">2024-04-17T14:19:51Z</dcterms:modified>
</cp:coreProperties>
</file>