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2984-ABF8-4D20-9B57-F53A16188CEA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D172-9723-48B7-B02C-39636CFAB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2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2984-ABF8-4D20-9B57-F53A16188CEA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D172-9723-48B7-B02C-39636CFAB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3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2984-ABF8-4D20-9B57-F53A16188CEA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D172-9723-48B7-B02C-39636CFAB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0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2984-ABF8-4D20-9B57-F53A16188CEA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D172-9723-48B7-B02C-39636CFAB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7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2984-ABF8-4D20-9B57-F53A16188CEA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D172-9723-48B7-B02C-39636CFAB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7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2984-ABF8-4D20-9B57-F53A16188CEA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D172-9723-48B7-B02C-39636CFAB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8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2984-ABF8-4D20-9B57-F53A16188CEA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D172-9723-48B7-B02C-39636CFAB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3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2984-ABF8-4D20-9B57-F53A16188CEA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D172-9723-48B7-B02C-39636CFAB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0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2984-ABF8-4D20-9B57-F53A16188CEA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D172-9723-48B7-B02C-39636CFAB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6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2984-ABF8-4D20-9B57-F53A16188CEA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D172-9723-48B7-B02C-39636CFAB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7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2984-ABF8-4D20-9B57-F53A16188CEA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D172-9723-48B7-B02C-39636CFAB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8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E2984-ABF8-4D20-9B57-F53A16188CEA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D172-9723-48B7-B02C-39636CFAB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3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kdörtgen 15"/>
          <p:cNvSpPr/>
          <p:nvPr/>
        </p:nvSpPr>
        <p:spPr>
          <a:xfrm>
            <a:off x="2398566" y="668504"/>
            <a:ext cx="7617598" cy="25074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up 18"/>
          <p:cNvGrpSpPr/>
          <p:nvPr/>
        </p:nvGrpSpPr>
        <p:grpSpPr>
          <a:xfrm>
            <a:off x="2398566" y="1765419"/>
            <a:ext cx="7617600" cy="1867825"/>
            <a:chOff x="614596" y="2653260"/>
            <a:chExt cx="11367541" cy="3747798"/>
          </a:xfr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2700000" scaled="1"/>
          </a:gradFill>
        </p:grpSpPr>
        <p:sp>
          <p:nvSpPr>
            <p:cNvPr id="18" name="Oval 17"/>
            <p:cNvSpPr/>
            <p:nvPr/>
          </p:nvSpPr>
          <p:spPr>
            <a:xfrm>
              <a:off x="614596" y="2653260"/>
              <a:ext cx="11367540" cy="22936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614596" y="3702570"/>
              <a:ext cx="11367541" cy="2698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Resi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14" y="1765419"/>
            <a:ext cx="1916793" cy="1835438"/>
          </a:xfrm>
          <a:prstGeom prst="rect">
            <a:avLst/>
          </a:prstGeom>
          <a:ln>
            <a:noFill/>
          </a:ln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109" y="668504"/>
            <a:ext cx="3096149" cy="2964739"/>
          </a:xfrm>
          <a:prstGeom prst="rect">
            <a:avLst/>
          </a:prstGeom>
          <a:ln>
            <a:noFill/>
          </a:ln>
        </p:spPr>
      </p:pic>
      <p:pic>
        <p:nvPicPr>
          <p:cNvPr id="20" name="Resim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258" y="1765418"/>
            <a:ext cx="1916793" cy="1835438"/>
          </a:xfrm>
          <a:prstGeom prst="rect">
            <a:avLst/>
          </a:prstGeom>
          <a:ln>
            <a:noFill/>
          </a:ln>
        </p:spPr>
      </p:pic>
      <p:grpSp>
        <p:nvGrpSpPr>
          <p:cNvPr id="46" name="Grup 45"/>
          <p:cNvGrpSpPr/>
          <p:nvPr/>
        </p:nvGrpSpPr>
        <p:grpSpPr>
          <a:xfrm>
            <a:off x="1358755" y="-436090"/>
            <a:ext cx="2251543" cy="872179"/>
            <a:chOff x="5909133" y="-667386"/>
            <a:chExt cx="4767457" cy="1912300"/>
          </a:xfrm>
        </p:grpSpPr>
        <p:sp>
          <p:nvSpPr>
            <p:cNvPr id="39" name="Dikdörtgen 38"/>
            <p:cNvSpPr/>
            <p:nvPr/>
          </p:nvSpPr>
          <p:spPr>
            <a:xfrm>
              <a:off x="5909133" y="-667386"/>
              <a:ext cx="4767457" cy="19123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up 44"/>
            <p:cNvGrpSpPr/>
            <p:nvPr/>
          </p:nvGrpSpPr>
          <p:grpSpPr>
            <a:xfrm>
              <a:off x="5909134" y="-612508"/>
              <a:ext cx="4767456" cy="1656306"/>
              <a:chOff x="7595208" y="3943279"/>
              <a:chExt cx="4767456" cy="1656306"/>
            </a:xfrm>
          </p:grpSpPr>
          <p:grpSp>
            <p:nvGrpSpPr>
              <p:cNvPr id="44" name="Grup 43"/>
              <p:cNvGrpSpPr/>
              <p:nvPr/>
            </p:nvGrpSpPr>
            <p:grpSpPr>
              <a:xfrm>
                <a:off x="7595208" y="3943279"/>
                <a:ext cx="4767456" cy="1656306"/>
                <a:chOff x="7377242" y="1741133"/>
                <a:chExt cx="4767456" cy="1656306"/>
              </a:xfrm>
              <a:gradFill>
                <a:gsLst>
                  <a:gs pos="0">
                    <a:schemeClr val="bg1">
                      <a:lumMod val="65000"/>
                    </a:schemeClr>
                  </a:gs>
                  <a:gs pos="49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</p:grpSpPr>
            <p:sp>
              <p:nvSpPr>
                <p:cNvPr id="31" name="Oval 30"/>
                <p:cNvSpPr/>
                <p:nvPr/>
              </p:nvSpPr>
              <p:spPr>
                <a:xfrm>
                  <a:off x="10497714" y="1741133"/>
                  <a:ext cx="1646984" cy="165630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Dikdörtgen 31"/>
                <p:cNvSpPr/>
                <p:nvPr/>
              </p:nvSpPr>
              <p:spPr>
                <a:xfrm>
                  <a:off x="7377242" y="2066644"/>
                  <a:ext cx="3778033" cy="11089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3" name="Resim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48055" y="3976893"/>
                <a:ext cx="1582236" cy="1552644"/>
              </a:xfrm>
              <a:prstGeom prst="rect">
                <a:avLst/>
              </a:prstGeom>
            </p:spPr>
          </p:pic>
        </p:grpSp>
      </p:grpSp>
      <p:grpSp>
        <p:nvGrpSpPr>
          <p:cNvPr id="55" name="Grup 54"/>
          <p:cNvGrpSpPr>
            <a:grpSpLocks/>
          </p:cNvGrpSpPr>
          <p:nvPr/>
        </p:nvGrpSpPr>
        <p:grpSpPr>
          <a:xfrm flipH="1">
            <a:off x="7766166" y="-375992"/>
            <a:ext cx="2250000" cy="871200"/>
            <a:chOff x="6220705" y="664282"/>
            <a:chExt cx="4519526" cy="2168812"/>
          </a:xfrm>
        </p:grpSpPr>
        <p:sp>
          <p:nvSpPr>
            <p:cNvPr id="48" name="Dikdörtgen 47"/>
            <p:cNvSpPr/>
            <p:nvPr/>
          </p:nvSpPr>
          <p:spPr>
            <a:xfrm>
              <a:off x="6220705" y="664282"/>
              <a:ext cx="4519526" cy="21688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up 49"/>
            <p:cNvGrpSpPr/>
            <p:nvPr/>
          </p:nvGrpSpPr>
          <p:grpSpPr>
            <a:xfrm>
              <a:off x="6220706" y="726521"/>
              <a:ext cx="4519525" cy="1878479"/>
              <a:chOff x="7377242" y="1741133"/>
              <a:chExt cx="4767456" cy="1656306"/>
            </a:xfrm>
            <a:gradFill>
              <a:gsLst>
                <a:gs pos="0">
                  <a:schemeClr val="bg1">
                    <a:lumMod val="65000"/>
                  </a:schemeClr>
                </a:gs>
                <a:gs pos="49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</p:grpSpPr>
          <p:sp>
            <p:nvSpPr>
              <p:cNvPr id="52" name="Oval 51"/>
              <p:cNvSpPr/>
              <p:nvPr/>
            </p:nvSpPr>
            <p:spPr>
              <a:xfrm>
                <a:off x="10497714" y="1741133"/>
                <a:ext cx="1646984" cy="16563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Dikdörtgen 52"/>
              <p:cNvSpPr/>
              <p:nvPr/>
            </p:nvSpPr>
            <p:spPr>
              <a:xfrm>
                <a:off x="7377242" y="2066644"/>
                <a:ext cx="3778033" cy="11089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4" name="Resim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1805" y="899410"/>
              <a:ext cx="1346221" cy="1561500"/>
            </a:xfrm>
            <a:prstGeom prst="rect">
              <a:avLst/>
            </a:prstGeom>
          </p:spPr>
        </p:pic>
      </p:grpSp>
      <p:grpSp>
        <p:nvGrpSpPr>
          <p:cNvPr id="56" name="Grup 55"/>
          <p:cNvGrpSpPr/>
          <p:nvPr/>
        </p:nvGrpSpPr>
        <p:grpSpPr>
          <a:xfrm flipH="1">
            <a:off x="4380920" y="-409794"/>
            <a:ext cx="2250000" cy="872179"/>
            <a:chOff x="5909133" y="-667386"/>
            <a:chExt cx="4767457" cy="1912300"/>
          </a:xfrm>
        </p:grpSpPr>
        <p:sp>
          <p:nvSpPr>
            <p:cNvPr id="57" name="Dikdörtgen 56"/>
            <p:cNvSpPr/>
            <p:nvPr/>
          </p:nvSpPr>
          <p:spPr>
            <a:xfrm>
              <a:off x="5909133" y="-667386"/>
              <a:ext cx="4767457" cy="19123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up 57"/>
            <p:cNvGrpSpPr/>
            <p:nvPr/>
          </p:nvGrpSpPr>
          <p:grpSpPr>
            <a:xfrm>
              <a:off x="5909134" y="-612508"/>
              <a:ext cx="4767456" cy="1656306"/>
              <a:chOff x="7595208" y="3943279"/>
              <a:chExt cx="4767456" cy="1656306"/>
            </a:xfrm>
          </p:grpSpPr>
          <p:grpSp>
            <p:nvGrpSpPr>
              <p:cNvPr id="59" name="Grup 58"/>
              <p:cNvGrpSpPr/>
              <p:nvPr/>
            </p:nvGrpSpPr>
            <p:grpSpPr>
              <a:xfrm>
                <a:off x="7595208" y="3943279"/>
                <a:ext cx="4767456" cy="1656306"/>
                <a:chOff x="7377242" y="1741133"/>
                <a:chExt cx="4767456" cy="1656306"/>
              </a:xfrm>
              <a:gradFill>
                <a:gsLst>
                  <a:gs pos="0">
                    <a:schemeClr val="bg1">
                      <a:lumMod val="65000"/>
                    </a:schemeClr>
                  </a:gs>
                  <a:gs pos="49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</p:grpSpPr>
            <p:sp>
              <p:nvSpPr>
                <p:cNvPr id="61" name="Oval 60"/>
                <p:cNvSpPr/>
                <p:nvPr/>
              </p:nvSpPr>
              <p:spPr>
                <a:xfrm>
                  <a:off x="10497714" y="1741133"/>
                  <a:ext cx="1646984" cy="165630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Dikdörtgen 61"/>
                <p:cNvSpPr/>
                <p:nvPr/>
              </p:nvSpPr>
              <p:spPr>
                <a:xfrm>
                  <a:off x="7377242" y="2066644"/>
                  <a:ext cx="3778033" cy="11089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0" name="Resim 5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48055" y="3976893"/>
                <a:ext cx="1582236" cy="1552644"/>
              </a:xfrm>
              <a:prstGeom prst="rect">
                <a:avLst/>
              </a:prstGeom>
            </p:spPr>
          </p:pic>
        </p:grpSp>
      </p:grpSp>
      <p:grpSp>
        <p:nvGrpSpPr>
          <p:cNvPr id="69" name="Grup 68"/>
          <p:cNvGrpSpPr/>
          <p:nvPr/>
        </p:nvGrpSpPr>
        <p:grpSpPr>
          <a:xfrm>
            <a:off x="2383576" y="3834136"/>
            <a:ext cx="7623406" cy="1826738"/>
            <a:chOff x="2383576" y="3888009"/>
            <a:chExt cx="7623406" cy="1357768"/>
          </a:xfrm>
        </p:grpSpPr>
        <p:sp>
          <p:nvSpPr>
            <p:cNvPr id="68" name="Dikdörtgen 67"/>
            <p:cNvSpPr/>
            <p:nvPr/>
          </p:nvSpPr>
          <p:spPr>
            <a:xfrm>
              <a:off x="2383576" y="4178724"/>
              <a:ext cx="7617598" cy="10670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up 66"/>
            <p:cNvGrpSpPr/>
            <p:nvPr/>
          </p:nvGrpSpPr>
          <p:grpSpPr>
            <a:xfrm>
              <a:off x="2389384" y="3888009"/>
              <a:ext cx="7617598" cy="1272654"/>
              <a:chOff x="2389384" y="4193637"/>
              <a:chExt cx="7617598" cy="1272654"/>
            </a:xfrm>
            <a:gradFill>
              <a:gsLst>
                <a:gs pos="0">
                  <a:schemeClr val="bg1">
                    <a:lumMod val="65000"/>
                  </a:schemeClr>
                </a:gs>
                <a:gs pos="49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</p:grpSpPr>
          <p:sp>
            <p:nvSpPr>
              <p:cNvPr id="4" name="Dikdörtgen 3"/>
              <p:cNvSpPr/>
              <p:nvPr/>
            </p:nvSpPr>
            <p:spPr>
              <a:xfrm>
                <a:off x="2389384" y="4427706"/>
                <a:ext cx="7617598" cy="4003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Kiriş 65"/>
              <p:cNvSpPr/>
              <p:nvPr/>
            </p:nvSpPr>
            <p:spPr>
              <a:xfrm rot="17477905">
                <a:off x="5533072" y="3992727"/>
                <a:ext cx="1272654" cy="1674473"/>
              </a:xfrm>
              <a:prstGeom prst="chor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654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0</Words>
  <Application>Microsoft Office PowerPoint</Application>
  <PresentationFormat>Geniş ekran</PresentationFormat>
  <Paragraphs>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Ekin NURBAŞ</dc:creator>
  <cp:lastModifiedBy>Ekin NURBAŞ</cp:lastModifiedBy>
  <cp:revision>17</cp:revision>
  <dcterms:created xsi:type="dcterms:W3CDTF">2017-04-28T10:57:00Z</dcterms:created>
  <dcterms:modified xsi:type="dcterms:W3CDTF">2017-04-28T19:12:35Z</dcterms:modified>
</cp:coreProperties>
</file>