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331640" y="304920"/>
            <a:ext cx="529740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331640" y="304920"/>
            <a:ext cx="529740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19320" y="0"/>
            <a:ext cx="7921440" cy="99036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219320" y="0"/>
            <a:ext cx="5406840" cy="990360"/>
          </a:xfrm>
          <a:prstGeom prst="rect">
            <a:avLst/>
          </a:prstGeom>
          <a:solidFill>
            <a:srgbClr val="0065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1" descr=""/>
          <p:cNvPicPr/>
          <p:nvPr/>
        </p:nvPicPr>
        <p:blipFill>
          <a:blip r:embed="rId2"/>
          <a:stretch/>
        </p:blipFill>
        <p:spPr>
          <a:xfrm>
            <a:off x="6845400" y="76320"/>
            <a:ext cx="2222280" cy="1571400"/>
          </a:xfrm>
          <a:prstGeom prst="rect">
            <a:avLst/>
          </a:prstGeom>
          <a:ln>
            <a:noFill/>
          </a:ln>
        </p:spPr>
      </p:pic>
      <p:pic>
        <p:nvPicPr>
          <p:cNvPr id="4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142640" cy="945720"/>
          </a:xfrm>
          <a:prstGeom prst="rect">
            <a:avLst/>
          </a:prstGeom>
          <a:ln>
            <a:noFill/>
          </a:ln>
        </p:spPr>
      </p:pic>
      <p:pic>
        <p:nvPicPr>
          <p:cNvPr id="5" name="Grafik 1" descr=""/>
          <p:cNvPicPr/>
          <p:nvPr/>
        </p:nvPicPr>
        <p:blipFill>
          <a:blip r:embed="rId4"/>
          <a:stretch/>
        </p:blipFill>
        <p:spPr>
          <a:xfrm>
            <a:off x="122400" y="6363360"/>
            <a:ext cx="575640" cy="358560"/>
          </a:xfrm>
          <a:prstGeom prst="rect">
            <a:avLst/>
          </a:prstGeom>
          <a:ln>
            <a:noFill/>
          </a:ln>
        </p:spPr>
      </p:pic>
      <p:sp>
        <p:nvSpPr>
          <p:cNvPr id="6" name="CustomShape 4"/>
          <p:cNvSpPr/>
          <p:nvPr/>
        </p:nvSpPr>
        <p:spPr>
          <a:xfrm>
            <a:off x="3227760" y="6422040"/>
            <a:ext cx="26877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Dynamics of Nonlinear and Chaotic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7068960" y="6346080"/>
            <a:ext cx="2074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44000" tIns="45000" bIns="45000" anchor="ctr"/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Milling, Petzak, 26.08.2016, Seite </a:t>
            </a:r>
            <a:fld id="{5FFF9F11-5CB9-461B-831F-AF670169C9DE}" type="slidenum"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/>
          </p:nvPr>
        </p:nvSpPr>
        <p:spPr>
          <a:xfrm>
            <a:off x="1066680" y="6324480"/>
            <a:ext cx="1904760" cy="456840"/>
          </a:xfrm>
          <a:prstGeom prst="rect">
            <a:avLst/>
          </a:prstGeom>
        </p:spPr>
        <p:txBody>
          <a:bodyPr lIns="0" rIns="144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Datum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ftr"/>
          </p:nvPr>
        </p:nvSpPr>
        <p:spPr>
          <a:xfrm>
            <a:off x="3124080" y="6324480"/>
            <a:ext cx="2895120" cy="456840"/>
          </a:xfrm>
          <a:prstGeom prst="rect">
            <a:avLst/>
          </a:prstGeom>
        </p:spPr>
        <p:txBody>
          <a:bodyPr lIns="0" rIns="144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9"/>
          <p:cNvSpPr>
            <a:spLocks noGrp="1"/>
          </p:cNvSpPr>
          <p:nvPr>
            <p:ph type="sldNum"/>
          </p:nvPr>
        </p:nvSpPr>
        <p:spPr>
          <a:xfrm>
            <a:off x="7010280" y="6324480"/>
            <a:ext cx="1904760" cy="456840"/>
          </a:xfrm>
          <a:prstGeom prst="rect">
            <a:avLst/>
          </a:prstGeom>
        </p:spPr>
        <p:txBody>
          <a:bodyPr lIns="0" rIns="144000" tIns="45000" bIns="45000" anchor="ctr"/>
          <a:p>
            <a:pPr>
              <a:lnSpc>
                <a:spcPct val="100000"/>
              </a:lnSpc>
            </a:pPr>
            <a:fld id="{1BB4918C-DE08-41BB-8E65-F1594ED71E5C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237360"/>
            <a:ext cx="9143640" cy="62028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1219320" y="0"/>
            <a:ext cx="7921440" cy="99036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1219320" y="0"/>
            <a:ext cx="5406840" cy="990360"/>
          </a:xfrm>
          <a:prstGeom prst="rect">
            <a:avLst/>
          </a:prstGeom>
          <a:solidFill>
            <a:srgbClr val="00656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11" descr=""/>
          <p:cNvPicPr/>
          <p:nvPr/>
        </p:nvPicPr>
        <p:blipFill>
          <a:blip r:embed="rId2"/>
          <a:stretch/>
        </p:blipFill>
        <p:spPr>
          <a:xfrm>
            <a:off x="6845400" y="76320"/>
            <a:ext cx="2222280" cy="1571400"/>
          </a:xfrm>
          <a:prstGeom prst="rect">
            <a:avLst/>
          </a:prstGeom>
          <a:ln>
            <a:noFill/>
          </a:ln>
        </p:spPr>
      </p:pic>
      <p:pic>
        <p:nvPicPr>
          <p:cNvPr id="51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142640" cy="945720"/>
          </a:xfrm>
          <a:prstGeom prst="rect">
            <a:avLst/>
          </a:prstGeom>
          <a:ln>
            <a:noFill/>
          </a:ln>
        </p:spPr>
      </p:pic>
      <p:pic>
        <p:nvPicPr>
          <p:cNvPr id="52" name="Grafik 1" descr=""/>
          <p:cNvPicPr/>
          <p:nvPr/>
        </p:nvPicPr>
        <p:blipFill>
          <a:blip r:embed="rId4"/>
          <a:stretch/>
        </p:blipFill>
        <p:spPr>
          <a:xfrm>
            <a:off x="122400" y="6363360"/>
            <a:ext cx="575640" cy="358560"/>
          </a:xfrm>
          <a:prstGeom prst="rect">
            <a:avLst/>
          </a:prstGeom>
          <a:ln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3227760" y="6422040"/>
            <a:ext cx="26877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Dynamics of Nonlinear and Chaotic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7068960" y="6346080"/>
            <a:ext cx="2074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44000" tIns="45000" bIns="45000" anchor="ctr"/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Milling, Petzak, 26.08.2016, Seite </a:t>
            </a:r>
            <a:fld id="{997FBD35-B2D4-412E-B1E3-6176777F325D}" type="slidenum"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title"/>
          </p:nvPr>
        </p:nvSpPr>
        <p:spPr>
          <a:xfrm>
            <a:off x="1331640" y="304920"/>
            <a:ext cx="529740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Seventh Outline LevelTextmasterformat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2637000"/>
            <a:ext cx="7772040" cy="96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Leaping into Lyapunov Space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Manuel Milling, Tobias Petzak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31640" y="304920"/>
            <a:ext cx="529740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Overview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Motivation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Lyapunov Exponent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Algorithm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Pictures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31640" y="304920"/>
            <a:ext cx="529740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Lyapunov Exponent(1)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Lyapunov Exponent: Measure for dynamic systems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Determines whether system behaves chaotic or not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Algorithm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Pictures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331640" y="304920"/>
            <a:ext cx="529740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Lyapunov Exponent(2)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Definition of Lyapunov Exponent: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Initial phase space seperation between two trajectories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Uni_Master_MNF_Biophysics</Template>
  <TotalTime>15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2016-08-23T19:46:10Z</dcterms:created>
  <dc:creator>Tobias Petzak</dc:creator>
  <dc:description/>
  <dc:language>en-US</dc:language>
  <cp:lastModifiedBy/>
  <dcterms:modified xsi:type="dcterms:W3CDTF">2016-08-24T19:45:42Z</dcterms:modified>
  <cp:revision>4</cp:revision>
  <dc:subject/>
  <dc:title>Leaping into Lyapunov Space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