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D120ED-4E7E-4B0C-8E31-29CF735420BA}">
  <a:tblStyle styleId="{BDD120ED-4E7E-4B0C-8E31-29CF73542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kunDU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f02c79f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f02c79f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Liu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f02c79f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0f02c79f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19f3b00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19f3b00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f02c79f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f02c79f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kunDU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f02c79f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f02c79f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kunDU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19f3b00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19f3b00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f02c79f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f02c79f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19f3b00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19f3b00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f02c79f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f02c79f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f02c79f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f02c79f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f02c79f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f02c79f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Coursework Student 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75" y="2902899"/>
            <a:ext cx="3008125" cy="20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42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● </a:t>
            </a:r>
            <a:r>
              <a:rPr lang="en" sz="1800">
                <a:solidFill>
                  <a:srgbClr val="000000"/>
                </a:solidFill>
              </a:rPr>
              <a:t>Read function development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○ Read details of degree, major, minor, specialization, and course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○ Test read function with at least 30 people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● </a:t>
            </a:r>
            <a:r>
              <a:rPr lang="en" sz="1800">
                <a:solidFill>
                  <a:srgbClr val="000000"/>
                </a:solidFill>
              </a:rPr>
              <a:t>Create function development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○ ANU Staff could create new degree, major, minor, specialization, and course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681" y="1800200"/>
            <a:ext cx="3554650" cy="28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00" y="1800200"/>
            <a:ext cx="5401776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19150" y="1360050"/>
            <a:ext cx="24789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This project will enhance the former </a:t>
            </a: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Intelligent Course Scheduler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project in the </a:t>
            </a: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Customization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Interface area so that the ANU Student Services staff could maintain the data.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041" y="1800200"/>
            <a:ext cx="5466959" cy="2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800200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Facing and Overcoming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400" y="1980800"/>
            <a:ext cx="3877850" cy="266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6"/>
          <p:cNvGraphicFramePr/>
          <p:nvPr/>
        </p:nvGraphicFramePr>
        <p:xfrm>
          <a:off x="5411250" y="19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{BDD120ED-4E7E-4B0C-8E31-29CF735420BA}</a:tableStyleId>
              </a:tblPr>
              <a:tblGrid>
                <a:gridCol w="2377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 of Labor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Decision-Making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Reflection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24000"/>
            <a:ext cx="75057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&amp; </a:t>
            </a:r>
            <a:r>
              <a:rPr lang="en" sz="1800"/>
              <a:t>Elasticsearch </a:t>
            </a:r>
            <a:r>
              <a:rPr lang="en" sz="1800"/>
              <a:t>- Confusing Structure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Problems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2526200"/>
            <a:ext cx="31432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900" y="2071019"/>
            <a:ext cx="3488700" cy="236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404550"/>
            <a:ext cx="7445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 Design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created a few UI templates and get design improved from feedbacks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933" y="2352000"/>
            <a:ext cx="3357766" cy="22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1" y="2464700"/>
            <a:ext cx="4205999" cy="20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1875750" y="4503975"/>
            <a:ext cx="5392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e.g. some our UI templates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Technical Problems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Overestimate - </a:t>
            </a:r>
            <a:r>
              <a:rPr lang="en" sz="1800"/>
              <a:t>Unfinished Task in Sprint 1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After careful evaluation and trade-offs, a decision to defer the create-function was made.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Busy user - </a:t>
            </a:r>
            <a:r>
              <a:rPr lang="en" sz="1800"/>
              <a:t>ANU Student Services staff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Made flexible adjustments to conduct </a:t>
            </a:r>
            <a:r>
              <a:rPr lang="en" sz="1400"/>
              <a:t>early UI testing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Activities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753475"/>
            <a:ext cx="40125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</a:rPr>
              <a:t>● </a:t>
            </a:r>
            <a:r>
              <a:rPr lang="en" sz="1800">
                <a:solidFill>
                  <a:srgbClr val="233A44"/>
                </a:solidFill>
              </a:rPr>
              <a:t>Kundu Gui(Project Manager) </a:t>
            </a:r>
            <a:endParaRPr sz="1800">
              <a:solidFill>
                <a:srgbClr val="233A44"/>
              </a:solidFill>
            </a:endParaRPr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 </a:t>
            </a:r>
            <a:r>
              <a:rPr lang="en" sz="1100">
                <a:solidFill>
                  <a:srgbClr val="233A44"/>
                </a:solidFill>
              </a:rPr>
              <a:t> </a:t>
            </a:r>
            <a:r>
              <a:rPr lang="en" sz="1400">
                <a:solidFill>
                  <a:srgbClr val="233A44"/>
                </a:solidFill>
              </a:rPr>
              <a:t>Organize works and  activities</a:t>
            </a:r>
            <a:endParaRPr sz="1400">
              <a:solidFill>
                <a:srgbClr val="233A44"/>
              </a:solidFill>
            </a:endParaRPr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33A44"/>
                </a:solidFill>
              </a:rPr>
              <a:t>○ Summarize project process</a:t>
            </a:r>
            <a:endParaRPr sz="14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</a:rPr>
              <a:t>● </a:t>
            </a:r>
            <a:r>
              <a:rPr lang="en" sz="1800">
                <a:solidFill>
                  <a:srgbClr val="233A44"/>
                </a:solidFill>
              </a:rPr>
              <a:t>Yichen Li(Testing Manager)</a:t>
            </a:r>
            <a:endParaRPr sz="1800">
              <a:solidFill>
                <a:srgbClr val="233A44"/>
              </a:solidFill>
            </a:endParaRPr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 </a:t>
            </a:r>
            <a:r>
              <a:rPr lang="en" sz="1100">
                <a:solidFill>
                  <a:srgbClr val="233A44"/>
                </a:solidFill>
              </a:rPr>
              <a:t> </a:t>
            </a:r>
            <a:r>
              <a:rPr lang="en" sz="1400">
                <a:solidFill>
                  <a:srgbClr val="233A44"/>
                </a:solidFill>
              </a:rPr>
              <a:t>Write testing report and plan</a:t>
            </a:r>
            <a:endParaRPr sz="1400">
              <a:solidFill>
                <a:srgbClr val="233A44"/>
              </a:solidFill>
            </a:endParaRPr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33A44"/>
                </a:solidFill>
              </a:rPr>
              <a:t>○ Contact CECS</a:t>
            </a:r>
            <a:endParaRPr sz="14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4198550" y="1753475"/>
            <a:ext cx="43155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Zifeng Liu, Lingyu Xia, Rui Zhang (Developer)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○ Understand project 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○ Develop read function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75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 sz="1800"/>
              <a:t>Xiangyu Chen(</a:t>
            </a:r>
            <a:r>
              <a:rPr lang="en" sz="1800">
                <a:solidFill>
                  <a:srgbClr val="000000"/>
                </a:solidFill>
              </a:rPr>
              <a:t>User Experience Researcher</a:t>
            </a:r>
            <a:r>
              <a:rPr lang="en" sz="1800"/>
              <a:t>)   </a:t>
            </a:r>
            <a:endParaRPr sz="1800"/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 </a:t>
            </a:r>
            <a:r>
              <a:rPr lang="en" sz="1100"/>
              <a:t> </a:t>
            </a:r>
            <a:r>
              <a:rPr lang="en" sz="1400"/>
              <a:t>Research of user preference</a:t>
            </a:r>
            <a:endParaRPr sz="1400"/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 Design user interface</a:t>
            </a:r>
            <a:endParaRPr sz="1400"/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 sz="1800">
                <a:solidFill>
                  <a:srgbClr val="000000"/>
                </a:solidFill>
              </a:rPr>
              <a:t>Sayed Zulfikar</a:t>
            </a:r>
            <a:r>
              <a:rPr lang="en" sz="1800"/>
              <a:t>(</a:t>
            </a:r>
            <a:r>
              <a:rPr lang="en" sz="1800">
                <a:solidFill>
                  <a:srgbClr val="000000"/>
                </a:solidFill>
              </a:rPr>
              <a:t>User Experience designer</a:t>
            </a:r>
            <a:r>
              <a:rPr lang="en" sz="1800"/>
              <a:t>)</a:t>
            </a:r>
            <a:endParaRPr sz="1800"/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 </a:t>
            </a:r>
            <a:r>
              <a:rPr lang="en" sz="1100"/>
              <a:t> </a:t>
            </a:r>
            <a:r>
              <a:rPr lang="en" sz="1400"/>
              <a:t>Write testing report and plan</a:t>
            </a:r>
            <a:endParaRPr sz="1400"/>
          </a:p>
          <a:p>
            <a:pPr indent="45720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 Design user interface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