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B6EB4-E96B-430A-A98B-B9D1EDB74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79AC4-1ABF-4A0B-BE71-9C29C9C82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517E1-6FB5-4E86-94A7-32ECF477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FE5-33B4-4E2B-A3FC-A0F1ABEE386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739ED-FD0F-43A7-BC3E-2D0B05C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9C53C-E16C-43D5-9000-DB0F7D2F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45D1-FB5B-4B41-93F7-0D474185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53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38875-EBC8-40F8-A570-8BCA5329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99401F-2C98-4D99-B09E-E57D86AEE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BE740-832C-4FA9-9854-066B6893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FE5-33B4-4E2B-A3FC-A0F1ABEE386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4E2918-5137-449D-AEC8-778AB04B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B7640A-B529-4CDA-9DE3-52CC16AC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45D1-FB5B-4B41-93F7-0D474185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C2AFC6-4712-41F7-A344-F962DD704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BE02ED-6549-4377-8A08-CB8448ED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D2FB8-2771-4FCE-B549-593B9CDD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FE5-33B4-4E2B-A3FC-A0F1ABEE386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4E73F-E945-4477-9135-67055DB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BE356-2667-4731-B55E-1F8C5362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45D1-FB5B-4B41-93F7-0D474185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48961-0041-4B2E-95BA-1ECBBAF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30300-8AFF-4454-8C3D-7468F42D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8A1EB5-E5AA-4D7A-BC5A-55834283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FE5-33B4-4E2B-A3FC-A0F1ABEE386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E71E8-C1F6-4859-A95E-DBDAB1F0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41A6D-E7FE-40F4-BC07-CC1165B1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45D1-FB5B-4B41-93F7-0D474185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2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318A5-CE5A-431E-A039-6C154A8C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18FDB-EFCD-45E0-931F-E3550E84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01006-97F1-473D-AFB4-0E59B628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FE5-33B4-4E2B-A3FC-A0F1ABEE386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CC5E5-404C-4E31-8FC1-41B778E0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71CFE-36C5-491C-844B-603ECE1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45D1-FB5B-4B41-93F7-0D474185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2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129D0-E84B-455B-8656-DEDF611A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6DA62-D629-4791-B6F1-AD8E6DDC3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9F1ED4-BDEF-4CF5-A182-D97924799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4FA4F5-781A-4C0F-B24E-ABD818A5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FE5-33B4-4E2B-A3FC-A0F1ABEE386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80B8D6-7E2C-4D92-B0AF-659D3B8B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D84442-BCA0-4EE3-8619-0E1538CF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45D1-FB5B-4B41-93F7-0D474185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62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729E3-744D-48CA-A272-FD28390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3467A-0B58-436A-8B3B-4E0E1012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41EC21-FB03-44D3-AF9E-F52EB8555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216219-AAC0-4EA5-913A-BB5DFDEFF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2D0B23-8929-483B-BE13-C4392C76E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D454DE-E087-4E8C-B33C-B1B16347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FE5-33B4-4E2B-A3FC-A0F1ABEE386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C9AE65-15F6-4FFB-8BC9-08F4CCF7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449C3F-8EAE-40B3-9D67-DA770AF3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45D1-FB5B-4B41-93F7-0D474185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F3670-C979-483B-99E3-42B0CFD8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9FBAA3-3353-45F0-9441-1844BE05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FE5-33B4-4E2B-A3FC-A0F1ABEE386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1719E4-486A-4C11-8195-EEE2B002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9C46F6-8CC3-4E73-8B65-2F8982EF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45D1-FB5B-4B41-93F7-0D474185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14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B415A8-A96E-4E98-B28B-65E66681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FE5-33B4-4E2B-A3FC-A0F1ABEE386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38BA55-D290-4E1B-8A02-74978F4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8E5A2-2062-4C54-90E0-766E6BA4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45D1-FB5B-4B41-93F7-0D474185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9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F59F7-EB5E-4F61-A06E-945FDDA4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93CC7C-A557-4F4A-BF0C-099FEFCF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4A4504-46EA-432D-B836-A1D0C1591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84D071-8C81-40F2-A476-788D6849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FE5-33B4-4E2B-A3FC-A0F1ABEE386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58B213-0A64-46C9-8C64-18F97686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C37A88-AACC-4DF6-B7E9-3D52947D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45D1-FB5B-4B41-93F7-0D474185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14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CCFAE-13D6-483C-AEA8-851C48F1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647A72-7C77-4ABF-853C-65EB1D0F3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B0CCCB-53CB-4224-A0F2-99A139055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224DCE-2F1D-4A58-A592-7523E389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FE5-33B4-4E2B-A3FC-A0F1ABEE386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8BBE7-F171-4B10-9323-BE6EB5C0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1422C7-3B1E-443B-AA7A-F8F12593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45D1-FB5B-4B41-93F7-0D474185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9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B26EC2-B958-4A60-9480-D6856CDE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C8D6FD-BC1E-4E06-ABFD-B9AE792D9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160A6-0C4B-43AE-A51A-EADC5044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CFE5-33B4-4E2B-A3FC-A0F1ABEE386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1265C3-DDA3-4CBD-B004-F59341906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08D76-2517-4CB3-A0EF-4C096052E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45D1-FB5B-4B41-93F7-0D4741853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00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60D85-CA1B-45C7-B947-4AB4B272D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163DFB-C11A-4923-8739-31AC965BB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3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F92E1-11DF-4ABC-BDE1-7C7264B6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menu.php</a:t>
            </a:r>
            <a:r>
              <a:rPr lang="pt-BR" dirty="0"/>
              <a:t> (</a:t>
            </a:r>
            <a:r>
              <a:rPr lang="pt-BR" dirty="0" err="1"/>
              <a:t>Kauan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7A98E-1BBA-4331-8BC7-A179B456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HTML;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Inserir sou aluno;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Inserir sou professor;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Inserir sou administrador;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37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F92E1-11DF-4ABC-BDE1-7C7264B6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Index.php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7A98E-1BBA-4331-8BC7-A179B456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HTML; (Lorena)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CSS; ( Maria)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E depois PHP </a:t>
            </a:r>
          </a:p>
        </p:txBody>
      </p:sp>
    </p:spTree>
    <p:extLst>
      <p:ext uri="{BB962C8B-B14F-4D97-AF65-F5344CB8AC3E}">
        <p14:creationId xmlns:p14="http://schemas.microsoft.com/office/powerpoint/2010/main" val="21558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F92E1-11DF-4ABC-BDE1-7C7264B6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Login.php</a:t>
            </a:r>
            <a:r>
              <a:rPr lang="pt-BR" dirty="0"/>
              <a:t> (Aluno) ou não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7A98E-1BBA-4331-8BC7-A179B456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Inserir um botão voltar para </a:t>
            </a:r>
            <a:r>
              <a:rPr lang="pt-BR" dirty="0" err="1"/>
              <a:t>index.php</a:t>
            </a:r>
            <a:r>
              <a:rPr lang="pt-BR" dirty="0"/>
              <a:t>; (Maria)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Inserir o </a:t>
            </a:r>
            <a:r>
              <a:rPr lang="pt-BR" dirty="0" err="1"/>
              <a:t>menu.php</a:t>
            </a:r>
            <a:r>
              <a:rPr lang="pt-BR" dirty="0"/>
              <a:t>; (Maria)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Inserir </a:t>
            </a:r>
            <a:r>
              <a:rPr lang="pt-BR" dirty="0" err="1"/>
              <a:t>rodape.php</a:t>
            </a:r>
            <a:r>
              <a:rPr lang="pt-BR" dirty="0"/>
              <a:t>; (Luciane)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Inserir um botão para </a:t>
            </a:r>
            <a:r>
              <a:rPr lang="pt-BR" dirty="0" err="1"/>
              <a:t>cadastrar.php</a:t>
            </a:r>
            <a:r>
              <a:rPr lang="pt-BR" dirty="0"/>
              <a:t> (Maria)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Realizar o login (Antes precisar ter cadastro); (Lorena)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6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C9BEC-BABF-4ACF-A0BA-B067F59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Esqueceu_senha.php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4F44D-F918-41BA-A7EC-6877BA45F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o HTML; (ANA)</a:t>
            </a:r>
          </a:p>
          <a:p>
            <a:r>
              <a:rPr lang="pt-BR" dirty="0"/>
              <a:t>Fazer O CSS; (Beatriz)</a:t>
            </a:r>
          </a:p>
          <a:p>
            <a:r>
              <a:rPr lang="pt-BR" dirty="0"/>
              <a:t>Fazer o PHP; (Lorena)</a:t>
            </a:r>
          </a:p>
        </p:txBody>
      </p:sp>
    </p:spTree>
    <p:extLst>
      <p:ext uri="{BB962C8B-B14F-4D97-AF65-F5344CB8AC3E}">
        <p14:creationId xmlns:p14="http://schemas.microsoft.com/office/powerpoint/2010/main" val="264426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C9BEC-BABF-4ACF-A0BA-B067F59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Cadastrar_aluno.php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4F44D-F918-41BA-A7EC-6877BA45F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o HTML; (Dieimes)</a:t>
            </a:r>
          </a:p>
          <a:p>
            <a:r>
              <a:rPr lang="pt-BR" dirty="0"/>
              <a:t>Fazer O CSS; (Luciane)</a:t>
            </a:r>
          </a:p>
          <a:p>
            <a:r>
              <a:rPr lang="pt-BR" dirty="0"/>
              <a:t>Fazer o PHP; (Dieimes)</a:t>
            </a:r>
          </a:p>
        </p:txBody>
      </p:sp>
    </p:spTree>
    <p:extLst>
      <p:ext uri="{BB962C8B-B14F-4D97-AF65-F5344CB8AC3E}">
        <p14:creationId xmlns:p14="http://schemas.microsoft.com/office/powerpoint/2010/main" val="32765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12376-89F4-421F-9413-7961B765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area_aluno.php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B9B43-570B-4E17-BB9E-7E8099A4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HTML (Beatriz)</a:t>
            </a:r>
          </a:p>
          <a:p>
            <a:r>
              <a:rPr lang="pt-BR" dirty="0"/>
              <a:t>CSS (Beatriz);</a:t>
            </a:r>
          </a:p>
          <a:p>
            <a:r>
              <a:rPr lang="pt-BR" dirty="0"/>
              <a:t>PHP não sabendo ainda (Terá sessão);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325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46dc3-57be-418e-a6c8-890c2ff100d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1BB9AF68D6DB4E83ADF8F3F84E6036" ma:contentTypeVersion="18" ma:contentTypeDescription="Crie um novo documento." ma:contentTypeScope="" ma:versionID="748be402f82ef281ce726f486fa33bf8">
  <xsd:schema xmlns:xsd="http://www.w3.org/2001/XMLSchema" xmlns:xs="http://www.w3.org/2001/XMLSchema" xmlns:p="http://schemas.microsoft.com/office/2006/metadata/properties" xmlns:ns3="c8046dc3-57be-418e-a6c8-890c2ff100d3" xmlns:ns4="a396e401-ab9c-4fc0-942b-46e28192af01" targetNamespace="http://schemas.microsoft.com/office/2006/metadata/properties" ma:root="true" ma:fieldsID="75b25a9045a6fda92ee6d3b30eea3bfa" ns3:_="" ns4:_="">
    <xsd:import namespace="c8046dc3-57be-418e-a6c8-890c2ff100d3"/>
    <xsd:import namespace="a396e401-ab9c-4fc0-942b-46e28192af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46dc3-57be-418e-a6c8-890c2ff100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6e401-ab9c-4fc0-942b-46e28192af0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653BC7-480C-4FA7-8612-F2A03DFF42BB}">
  <ds:schemaRefs>
    <ds:schemaRef ds:uri="http://schemas.openxmlformats.org/package/2006/metadata/core-properties"/>
    <ds:schemaRef ds:uri="c8046dc3-57be-418e-a6c8-890c2ff100d3"/>
    <ds:schemaRef ds:uri="http://purl.org/dc/terms/"/>
    <ds:schemaRef ds:uri="http://schemas.microsoft.com/office/2006/documentManagement/types"/>
    <ds:schemaRef ds:uri="a396e401-ab9c-4fc0-942b-46e28192af01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80A28A8-B00D-47FF-9D2A-10790DA77B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78FBBA-73C9-4758-B2D9-5C15641ED1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46dc3-57be-418e-a6c8-890c2ff100d3"/>
    <ds:schemaRef ds:uri="a396e401-ab9c-4fc0-942b-46e28192a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menu.php (Kauan)</vt:lpstr>
      <vt:lpstr>Index.php</vt:lpstr>
      <vt:lpstr>Login.php (Aluno) ou não</vt:lpstr>
      <vt:lpstr>Esqueceu_senha.php</vt:lpstr>
      <vt:lpstr>Cadastrar_aluno.php</vt:lpstr>
      <vt:lpstr>area_aluno.php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Dieimes Nunes de Souza</dc:creator>
  <cp:lastModifiedBy>Dieimes Nunes de Souza</cp:lastModifiedBy>
  <cp:revision>2</cp:revision>
  <dcterms:created xsi:type="dcterms:W3CDTF">2024-03-08T17:06:16Z</dcterms:created>
  <dcterms:modified xsi:type="dcterms:W3CDTF">2024-03-08T17:52:25Z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0x010100951BB9AF68D6DB4E83ADF8F3F84E6036</vt:lpwstr>
  </property>
</Properties>
</file>