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58" autoAdjust="0"/>
    <p:restoredTop sz="94660"/>
  </p:normalViewPr>
  <p:slideViewPr>
    <p:cSldViewPr>
      <p:cViewPr>
        <p:scale>
          <a:sx n="120" d="100"/>
          <a:sy n="120" d="100"/>
        </p:scale>
        <p:origin x="4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Create new </a:t>
            </a:r>
            <a:r>
              <a:rPr lang="en-US" sz="2000" dirty="0" smtClean="0">
                <a:solidFill>
                  <a:srgbClr val="000000"/>
                </a:solidFill>
              </a:rPr>
              <a:t>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1"/>
            <a:ext cx="609600" cy="457199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838700" y="24003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2"/>
            <a:ext cx="609600" cy="15239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30861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400" y="30861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button 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1676400"/>
            <a:ext cx="4865298" cy="2131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10800000">
            <a:off x="1965729" y="2450018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Snippet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Text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7133" y="2450018"/>
            <a:ext cx="533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33190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965729" y="3487529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3400" y="2889013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1965729" y="2450811"/>
            <a:ext cx="30480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1965729" y="305749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91400" y="2895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Show Suggestions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10800000">
            <a:off x="7086600" y="29718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086600" y="34290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7239000" y="32004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7010400" y="3200400"/>
            <a:ext cx="4572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31</cp:revision>
  <dcterms:created xsi:type="dcterms:W3CDTF">2008-09-18T02:47:21Z</dcterms:created>
  <dcterms:modified xsi:type="dcterms:W3CDTF">2008-09-18T20:07:55Z</dcterms:modified>
</cp:coreProperties>
</file>