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58" autoAdjust="0"/>
    <p:restoredTop sz="94660"/>
  </p:normalViewPr>
  <p:slideViewPr>
    <p:cSldViewPr>
      <p:cViewPr>
        <p:scale>
          <a:sx n="120" d="100"/>
          <a:sy n="120" d="100"/>
        </p:scale>
        <p:origin x="1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752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Add new 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0"/>
            <a:ext cx="609600" cy="49530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762897" y="2323703"/>
            <a:ext cx="381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0"/>
            <a:ext cx="609600" cy="15240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30861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400" y="30861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button 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</a:t>
            </a:r>
            <a:r>
              <a:rPr lang="en-US" sz="1600" dirty="0" smtClean="0">
                <a:solidFill>
                  <a:srgbClr val="000000"/>
                </a:solidFill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15</cp:revision>
  <dcterms:created xsi:type="dcterms:W3CDTF">2008-09-18T02:47:21Z</dcterms:created>
  <dcterms:modified xsi:type="dcterms:W3CDTF">2008-09-18T05:26:22Z</dcterms:modified>
</cp:coreProperties>
</file>