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58" autoAdjust="0"/>
    <p:restoredTop sz="94660"/>
  </p:normalViewPr>
  <p:slideViewPr>
    <p:cSldViewPr>
      <p:cViewPr>
        <p:scale>
          <a:sx n="120" d="100"/>
          <a:sy n="120" d="100"/>
        </p:scale>
        <p:origin x="15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661F-B396-4702-B33E-1E9FB6086F60}" type="datetimeFigureOut">
              <a:rPr lang="en-US" smtClean="0"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5384-95B9-484D-9214-ADEFCB4C31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537547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  <a:endParaRPr lang="en-US" sz="2000" b="1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871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support it</a:t>
            </a:r>
            <a:endParaRPr lang="en-US" sz="1600" b="1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871" y="3276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oppose it</a:t>
            </a:r>
            <a:endParaRPr lang="en-US" sz="1600" b="1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871" y="4648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Web snippets that state it</a:t>
            </a:r>
            <a:endParaRPr lang="en-US" sz="1600" b="1" dirty="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Topics it is about</a:t>
            </a:r>
            <a:endParaRPr lang="en-US" sz="1600" b="1" dirty="0" smtClean="0">
              <a:solidFill>
                <a:srgbClr val="00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667000" y="1632858"/>
            <a:ext cx="3429000" cy="239486"/>
          </a:xfrm>
          <a:prstGeom prst="wedgeRoundRectCallout">
            <a:avLst>
              <a:gd name="adj1" fmla="val -65277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819399" y="2035629"/>
            <a:ext cx="3907971" cy="805541"/>
          </a:xfrm>
          <a:prstGeom prst="wedgeRoundRectCallout">
            <a:avLst>
              <a:gd name="adj1" fmla="val -62213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819400" y="2982686"/>
            <a:ext cx="4201886" cy="1447800"/>
          </a:xfrm>
          <a:prstGeom prst="wedgeRoundRectCallout">
            <a:avLst>
              <a:gd name="adj1" fmla="val -61656"/>
              <a:gd name="adj2" fmla="val -1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895600" y="4626428"/>
            <a:ext cx="4201886" cy="1719943"/>
          </a:xfrm>
          <a:prstGeom prst="wedgeRoundRectCallout">
            <a:avLst>
              <a:gd name="adj1" fmla="val -61915"/>
              <a:gd name="adj2" fmla="val -3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819400" y="1066801"/>
            <a:ext cx="2002971" cy="391886"/>
          </a:xfrm>
          <a:prstGeom prst="wedgeRoundRectCallout">
            <a:avLst>
              <a:gd name="adj1" fmla="val -73083"/>
              <a:gd name="adj2" fmla="val -69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752600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  <a:endParaRPr lang="en-US" sz="2000" b="1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2346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support it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871" y="3429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oppose it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871" y="4953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Web snippets that state it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Topics it is about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981994" y="3733800"/>
            <a:ext cx="1370806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438400" y="3619501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828800" y="5486400"/>
            <a:ext cx="1676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438400" y="51427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323306" y="2476500"/>
            <a:ext cx="6865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38400" y="23995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2545308" y="1276065"/>
            <a:ext cx="252482" cy="68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2445224" y="1258555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5" idx="3"/>
          </p:cNvCxnSpPr>
          <p:nvPr/>
        </p:nvCxnSpPr>
        <p:spPr bwMode="auto">
          <a:xfrm flipV="1">
            <a:off x="2118129" y="1830388"/>
            <a:ext cx="701271" cy="12226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048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</a:t>
            </a:r>
            <a:r>
              <a:rPr lang="en-US" sz="1600" dirty="0" smtClean="0">
                <a:solidFill>
                  <a:srgbClr val="000000"/>
                </a:solidFill>
              </a:rPr>
              <a:t>it opposes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2445223" y="155812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2582839" y="1566080"/>
            <a:ext cx="17059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rcRect l="3306" t="18087" r="54269" b="64471"/>
          <a:stretch>
            <a:fillRect/>
          </a:stretch>
        </p:blipFill>
        <p:spPr>
          <a:xfrm>
            <a:off x="2971800" y="2590800"/>
            <a:ext cx="400812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276600"/>
            <a:ext cx="143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Status Icons</a:t>
            </a:r>
            <a:endParaRPr lang="en-US" sz="2000" b="1" dirty="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1752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Add new supporting claim</a:t>
            </a:r>
            <a:endParaRPr lang="en-US" sz="2000" b="1" dirty="0" smtClean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438400" y="3124200"/>
            <a:ext cx="609600" cy="49530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4762897" y="2323703"/>
            <a:ext cx="3810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438400" y="3429000"/>
            <a:ext cx="609600" cy="15240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438400" y="3581400"/>
            <a:ext cx="609600" cy="4572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2324100" y="3695700"/>
            <a:ext cx="838200" cy="6096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nip_browseop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5400"/>
            <a:ext cx="1912973" cy="1624717"/>
          </a:xfrm>
          <a:prstGeom prst="rect">
            <a:avLst/>
          </a:prstGeom>
        </p:spPr>
      </p:pic>
      <p:pic>
        <p:nvPicPr>
          <p:cNvPr id="5" name="Picture 4" descr="newsnip_d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0"/>
            <a:ext cx="1631865" cy="503448"/>
          </a:xfrm>
          <a:prstGeom prst="rect">
            <a:avLst/>
          </a:prstGeom>
        </p:spPr>
      </p:pic>
      <p:pic>
        <p:nvPicPr>
          <p:cNvPr id="6" name="Picture 5" descr="newsnip_men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371600"/>
            <a:ext cx="1137097" cy="685730"/>
          </a:xfrm>
          <a:prstGeom prst="rect">
            <a:avLst/>
          </a:prstGeom>
        </p:spPr>
      </p:pic>
      <p:pic>
        <p:nvPicPr>
          <p:cNvPr id="7" name="Picture 6" descr="newsnip_sear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6477000"/>
            <a:ext cx="2256834" cy="1883588"/>
          </a:xfrm>
          <a:prstGeom prst="rect">
            <a:avLst/>
          </a:prstGeom>
        </p:spPr>
      </p:pic>
      <p:pic>
        <p:nvPicPr>
          <p:cNvPr id="8" name="Picture 7" descr="newsnip_selec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676400"/>
            <a:ext cx="1571104" cy="776872"/>
          </a:xfrm>
          <a:prstGeom prst="rect">
            <a:avLst/>
          </a:prstGeom>
        </p:spPr>
      </p:pic>
      <p:pic>
        <p:nvPicPr>
          <p:cNvPr id="9" name="Picture 8" descr="newsnip_selec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4800" y="6705600"/>
            <a:ext cx="2278534" cy="1887928"/>
          </a:xfrm>
          <a:prstGeom prst="rect">
            <a:avLst/>
          </a:prstGeom>
        </p:spPr>
      </p:pic>
      <p:pic>
        <p:nvPicPr>
          <p:cNvPr id="10" name="Picture 9" descr="newsnip_toolba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438400"/>
            <a:ext cx="1463845" cy="381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057400" y="1676400"/>
            <a:ext cx="457200" cy="3810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943100" y="2171700"/>
            <a:ext cx="533400" cy="3048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1676400"/>
            <a:ext cx="60960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62400" y="2438400"/>
            <a:ext cx="381000" cy="2286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133600"/>
            <a:ext cx="38100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30861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1.) </a:t>
            </a:r>
            <a:r>
              <a:rPr lang="en-US" sz="1200" dirty="0" smtClean="0">
                <a:solidFill>
                  <a:srgbClr val="000000"/>
                </a:solidFill>
              </a:rPr>
              <a:t>Select Text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7400" y="30861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2.) Click button or  context menu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200" y="30861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3.) Select claim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7000" y="30861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4.) Snippet is now highlighted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8194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019697" y="3238103"/>
            <a:ext cx="1600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38400" y="23995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0000" y="2362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6629797" y="2819003"/>
            <a:ext cx="15240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391400" y="2590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7163197" y="1599803"/>
            <a:ext cx="457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635471" y="13716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06871" y="16002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57800" y="39624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801394" y="3733800"/>
            <a:ext cx="24376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5829301" y="3848100"/>
            <a:ext cx="228601" cy="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5818178" y="1169184"/>
            <a:ext cx="404038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486400" y="457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rcRect l="1456" t="6638" r="1958" b="34328"/>
          <a:stretch>
            <a:fillRect/>
          </a:stretch>
        </p:blipFill>
        <p:spPr>
          <a:xfrm>
            <a:off x="3045125" y="1578634"/>
            <a:ext cx="4865298" cy="2518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43858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3658394" y="4114800"/>
            <a:ext cx="40378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5410994" y="426640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168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14</cp:revision>
  <dcterms:created xsi:type="dcterms:W3CDTF">2008-09-18T02:47:21Z</dcterms:created>
  <dcterms:modified xsi:type="dcterms:W3CDTF">2008-09-18T05:18:22Z</dcterms:modified>
</cp:coreProperties>
</file>