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1" r:id="rId10"/>
    <p:sldId id="265" r:id="rId11"/>
    <p:sldId id="262" r:id="rId12"/>
    <p:sldId id="268" r:id="rId13"/>
    <p:sldId id="266" r:id="rId14"/>
    <p:sldId id="26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78" autoAdjust="0"/>
    <p:restoredTop sz="94660"/>
  </p:normalViewPr>
  <p:slideViewPr>
    <p:cSldViewPr>
      <p:cViewPr>
        <p:scale>
          <a:sx n="130" d="100"/>
          <a:sy n="130" d="100"/>
        </p:scale>
        <p:origin x="-336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661F-B396-4702-B33E-1E9FB6086F60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537547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871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276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648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Topics it is about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667000" y="1632858"/>
            <a:ext cx="3429000" cy="239486"/>
          </a:xfrm>
          <a:prstGeom prst="wedgeRoundRectCallout">
            <a:avLst>
              <a:gd name="adj1" fmla="val -65277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2819399" y="2035629"/>
            <a:ext cx="3907971" cy="805541"/>
          </a:xfrm>
          <a:prstGeom prst="wedgeRoundRectCallout">
            <a:avLst>
              <a:gd name="adj1" fmla="val -62213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819400" y="2982686"/>
            <a:ext cx="4201886" cy="1447800"/>
          </a:xfrm>
          <a:prstGeom prst="wedgeRoundRectCallout">
            <a:avLst>
              <a:gd name="adj1" fmla="val -61656"/>
              <a:gd name="adj2" fmla="val -1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2895600" y="4626428"/>
            <a:ext cx="4201886" cy="1719943"/>
          </a:xfrm>
          <a:prstGeom prst="wedgeRoundRectCallout">
            <a:avLst>
              <a:gd name="adj1" fmla="val -61915"/>
              <a:gd name="adj2" fmla="val -3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819400" y="1066801"/>
            <a:ext cx="2002971" cy="391886"/>
          </a:xfrm>
          <a:prstGeom prst="wedgeRoundRectCallout">
            <a:avLst>
              <a:gd name="adj1" fmla="val -73083"/>
              <a:gd name="adj2" fmla="val -69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29" y="1676400"/>
            <a:ext cx="4865298" cy="21319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 rot="10800000">
            <a:off x="1965729" y="2450018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33400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Snippet 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Text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1987133" y="2450018"/>
            <a:ext cx="533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3400" y="33190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>
            <a:off x="1965729" y="3487529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33400" y="2889013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 rot="10800000">
            <a:off x="1965729" y="2450811"/>
            <a:ext cx="304800" cy="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>
            <a:off x="1965729" y="305749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391400" y="2895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Show Suggestions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rot="10800000">
            <a:off x="7086600" y="29718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>
            <a:off x="7086600" y="34290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0800000">
            <a:off x="7239000" y="32004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 flipH="1" flipV="1">
            <a:off x="7010400" y="3200400"/>
            <a:ext cx="4572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9" y="1195000"/>
            <a:ext cx="304800" cy="304800"/>
          </a:xfrm>
          <a:prstGeom prst="rect">
            <a:avLst/>
          </a:prstGeom>
        </p:spPr>
      </p:pic>
      <p:pic>
        <p:nvPicPr>
          <p:cNvPr id="5" name="Picture 4" descr="comment_ye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48" y="1195019"/>
            <a:ext cx="304763" cy="304763"/>
          </a:xfrm>
          <a:prstGeom prst="rect">
            <a:avLst/>
          </a:prstGeom>
        </p:spPr>
      </p:pic>
      <p:pic>
        <p:nvPicPr>
          <p:cNvPr id="6" name="Picture 5" descr="f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29" y="1576009"/>
            <a:ext cx="228600" cy="228600"/>
          </a:xfrm>
          <a:prstGeom prst="rect">
            <a:avLst/>
          </a:prstGeom>
        </p:spPr>
      </p:pic>
      <p:pic>
        <p:nvPicPr>
          <p:cNvPr id="7" name="Picture 6" descr="folder_gr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29" y="1576009"/>
            <a:ext cx="228600" cy="228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129" y="814000"/>
            <a:ext cx="228600" cy="228600"/>
          </a:xfrm>
          <a:prstGeom prst="rect">
            <a:avLst/>
          </a:prstGeom>
        </p:spPr>
      </p:pic>
      <p:pic>
        <p:nvPicPr>
          <p:cNvPr id="9" name="Picture 8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729" y="8140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89801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Claim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51810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Topic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189851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Snippet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9929" y="1143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9929" y="152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75229" y="1333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851434">
            <a:off x="23491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22" name="TextBox 21"/>
          <p:cNvSpPr txBox="1"/>
          <p:nvPr/>
        </p:nvSpPr>
        <p:spPr>
          <a:xfrm rot="18851434">
            <a:off x="18157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  <p:pic>
        <p:nvPicPr>
          <p:cNvPr id="23" name="Picture 22" descr="lightbulb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458" y="837406"/>
            <a:ext cx="203175" cy="203175"/>
          </a:xfrm>
          <a:prstGeom prst="rect">
            <a:avLst/>
          </a:prstGeom>
        </p:spPr>
      </p:pic>
      <p:pic>
        <p:nvPicPr>
          <p:cNvPr id="24" name="Picture 23" descr="lightbulb_greenyell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658" y="837406"/>
            <a:ext cx="203175" cy="203175"/>
          </a:xfrm>
          <a:prstGeom prst="rect">
            <a:avLst/>
          </a:prstGeom>
        </p:spPr>
      </p:pic>
      <p:pic>
        <p:nvPicPr>
          <p:cNvPr id="25" name="Picture 24" descr="lightbulb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458" y="1218406"/>
            <a:ext cx="203175" cy="203175"/>
          </a:xfrm>
          <a:prstGeom prst="rect">
            <a:avLst/>
          </a:prstGeom>
        </p:spPr>
      </p:pic>
      <p:pic>
        <p:nvPicPr>
          <p:cNvPr id="26" name="Picture 25" descr="lightbulb_redyello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658" y="1218406"/>
            <a:ext cx="203175" cy="203175"/>
          </a:xfrm>
          <a:prstGeom prst="rect">
            <a:avLst/>
          </a:prstGeom>
        </p:spPr>
      </p:pic>
      <p:pic>
        <p:nvPicPr>
          <p:cNvPr id="27" name="Picture 26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658" y="1599406"/>
            <a:ext cx="201168" cy="201168"/>
          </a:xfrm>
          <a:prstGeom prst="rect">
            <a:avLst/>
          </a:prstGeom>
        </p:spPr>
      </p:pic>
      <p:pic>
        <p:nvPicPr>
          <p:cNvPr id="28" name="Picture 27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458" y="1599406"/>
            <a:ext cx="201168" cy="2011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95658" y="789007"/>
            <a:ext cx="8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Supported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8059" y="15510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Neither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7329" y="1189057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Opposed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0458" y="1142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0458" y="1523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95758" y="1332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851434">
            <a:off x="45696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39" name="TextBox 38"/>
          <p:cNvSpPr txBox="1"/>
          <p:nvPr/>
        </p:nvSpPr>
        <p:spPr>
          <a:xfrm rot="18851434">
            <a:off x="40362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9" y="1195000"/>
            <a:ext cx="304800" cy="304800"/>
          </a:xfrm>
          <a:prstGeom prst="rect">
            <a:avLst/>
          </a:prstGeom>
        </p:spPr>
      </p:pic>
      <p:pic>
        <p:nvPicPr>
          <p:cNvPr id="5" name="Picture 4" descr="comment_ye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48" y="1195019"/>
            <a:ext cx="304763" cy="304763"/>
          </a:xfrm>
          <a:prstGeom prst="rect">
            <a:avLst/>
          </a:prstGeom>
        </p:spPr>
      </p:pic>
      <p:pic>
        <p:nvPicPr>
          <p:cNvPr id="6" name="Picture 5" descr="f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29" y="1576009"/>
            <a:ext cx="228600" cy="228600"/>
          </a:xfrm>
          <a:prstGeom prst="rect">
            <a:avLst/>
          </a:prstGeom>
        </p:spPr>
      </p:pic>
      <p:pic>
        <p:nvPicPr>
          <p:cNvPr id="7" name="Picture 6" descr="folder_gr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29" y="1576009"/>
            <a:ext cx="228600" cy="228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129" y="814000"/>
            <a:ext cx="228600" cy="228600"/>
          </a:xfrm>
          <a:prstGeom prst="rect">
            <a:avLst/>
          </a:prstGeom>
        </p:spPr>
      </p:pic>
      <p:pic>
        <p:nvPicPr>
          <p:cNvPr id="9" name="Picture 8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729" y="8140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89801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Claim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51810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Topic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189851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Snippet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9929" y="1143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9929" y="152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75229" y="1333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851434">
            <a:off x="23491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Voted for</a:t>
            </a:r>
          </a:p>
        </p:txBody>
      </p:sp>
      <p:sp>
        <p:nvSpPr>
          <p:cNvPr id="22" name="TextBox 21"/>
          <p:cNvSpPr txBox="1"/>
          <p:nvPr/>
        </p:nvSpPr>
        <p:spPr>
          <a:xfrm rot="18851434">
            <a:off x="18157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  <p:pic>
        <p:nvPicPr>
          <p:cNvPr id="23" name="Picture 22" descr="lightbulb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458" y="837406"/>
            <a:ext cx="203175" cy="203175"/>
          </a:xfrm>
          <a:prstGeom prst="rect">
            <a:avLst/>
          </a:prstGeom>
        </p:spPr>
      </p:pic>
      <p:pic>
        <p:nvPicPr>
          <p:cNvPr id="24" name="Picture 23" descr="lightbulb_greenyell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658" y="837406"/>
            <a:ext cx="203175" cy="203175"/>
          </a:xfrm>
          <a:prstGeom prst="rect">
            <a:avLst/>
          </a:prstGeom>
        </p:spPr>
      </p:pic>
      <p:pic>
        <p:nvPicPr>
          <p:cNvPr id="25" name="Picture 24" descr="lightbulb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458" y="1218406"/>
            <a:ext cx="203175" cy="203175"/>
          </a:xfrm>
          <a:prstGeom prst="rect">
            <a:avLst/>
          </a:prstGeom>
        </p:spPr>
      </p:pic>
      <p:pic>
        <p:nvPicPr>
          <p:cNvPr id="26" name="Picture 25" descr="lightbulb_redyello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658" y="1218406"/>
            <a:ext cx="203175" cy="203175"/>
          </a:xfrm>
          <a:prstGeom prst="rect">
            <a:avLst/>
          </a:prstGeom>
        </p:spPr>
      </p:pic>
      <p:pic>
        <p:nvPicPr>
          <p:cNvPr id="27" name="Picture 26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658" y="1599406"/>
            <a:ext cx="201168" cy="201168"/>
          </a:xfrm>
          <a:prstGeom prst="rect">
            <a:avLst/>
          </a:prstGeom>
        </p:spPr>
      </p:pic>
      <p:pic>
        <p:nvPicPr>
          <p:cNvPr id="28" name="Picture 27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458" y="1599406"/>
            <a:ext cx="201168" cy="2011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95658" y="789007"/>
            <a:ext cx="8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Supported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8059" y="15510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Neither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7329" y="1189057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Opposed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0458" y="1142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0458" y="1523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95758" y="1332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851434">
            <a:off x="45696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Voted for</a:t>
            </a:r>
          </a:p>
        </p:txBody>
      </p:sp>
      <p:sp>
        <p:nvSpPr>
          <p:cNvPr id="39" name="TextBox 38"/>
          <p:cNvSpPr txBox="1"/>
          <p:nvPr/>
        </p:nvSpPr>
        <p:spPr>
          <a:xfrm rot="18851434">
            <a:off x="40362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981200" y="1524000"/>
            <a:ext cx="4191000" cy="2895600"/>
          </a:xfrm>
          <a:prstGeom prst="ellipse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bulb_o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236764"/>
            <a:ext cx="201168" cy="201168"/>
          </a:xfrm>
          <a:prstGeom prst="rect">
            <a:avLst/>
          </a:prstGeom>
        </p:spPr>
      </p:pic>
      <p:pic>
        <p:nvPicPr>
          <p:cNvPr id="6" name="Picture 5" descr="lightbulb_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943100"/>
            <a:ext cx="203175" cy="203175"/>
          </a:xfrm>
          <a:prstGeom prst="rect">
            <a:avLst/>
          </a:prstGeom>
        </p:spPr>
      </p:pic>
      <p:pic>
        <p:nvPicPr>
          <p:cNvPr id="7" name="Picture 6" descr="lightbulb_o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380234"/>
            <a:ext cx="201168" cy="201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6871" y="1748135"/>
            <a:ext cx="181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Electric cars are good for the environment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3200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Electric cars emit less carbon dioxide than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normal cars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7635" y="327213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Electric car batteries cause environmental damage</a:t>
            </a:r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3733800" y="2667000"/>
            <a:ext cx="7216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/>
              <a:t>supports</a:t>
            </a:r>
          </a:p>
        </p:txBody>
      </p:sp>
      <p:cxnSp>
        <p:nvCxnSpPr>
          <p:cNvPr id="14" name="Shape 13"/>
          <p:cNvCxnSpPr>
            <a:stCxn id="5" idx="1"/>
            <a:endCxn id="6" idx="2"/>
          </p:cNvCxnSpPr>
          <p:nvPr/>
        </p:nvCxnSpPr>
        <p:spPr>
          <a:xfrm rot="10800000">
            <a:off x="3530588" y="2146276"/>
            <a:ext cx="736612" cy="119107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0"/>
            <a:endCxn id="6" idx="2"/>
          </p:cNvCxnSpPr>
          <p:nvPr/>
        </p:nvCxnSpPr>
        <p:spPr>
          <a:xfrm rot="5400000" flipH="1" flipV="1">
            <a:off x="2379707" y="2229353"/>
            <a:ext cx="1233959" cy="106780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0"/>
          <p:cNvSpPr txBox="1">
            <a:spLocks noChangeArrowheads="1"/>
          </p:cNvSpPr>
          <p:nvPr/>
        </p:nvSpPr>
        <p:spPr bwMode="auto">
          <a:xfrm>
            <a:off x="2438400" y="2514600"/>
            <a:ext cx="6912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/>
              <a:t>opposes</a:t>
            </a:r>
            <a:endParaRPr lang="en-US" sz="1200" i="1" dirty="0"/>
          </a:p>
        </p:txBody>
      </p:sp>
      <p:pic>
        <p:nvPicPr>
          <p:cNvPr id="15" name="Picture 14" descr="snippet_batterytox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19600"/>
            <a:ext cx="1946189" cy="533400"/>
          </a:xfrm>
          <a:prstGeom prst="rect">
            <a:avLst/>
          </a:prstGeom>
        </p:spPr>
      </p:pic>
      <p:cxnSp>
        <p:nvCxnSpPr>
          <p:cNvPr id="17" name="Shape 15"/>
          <p:cNvCxnSpPr>
            <a:stCxn id="15" idx="0"/>
            <a:endCxn id="7" idx="1"/>
          </p:cNvCxnSpPr>
          <p:nvPr/>
        </p:nvCxnSpPr>
        <p:spPr>
          <a:xfrm rot="5400000" flipH="1" flipV="1">
            <a:off x="1579256" y="3636657"/>
            <a:ext cx="938782" cy="627105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295400" y="37338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/>
              <a:t>claims</a:t>
            </a:r>
            <a:endParaRPr lang="en-US" sz="1200" i="1" dirty="0"/>
          </a:p>
        </p:txBody>
      </p:sp>
      <p:pic>
        <p:nvPicPr>
          <p:cNvPr id="21" name="Picture 20" descr="snippet_lesscarb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886200"/>
            <a:ext cx="825302" cy="1561471"/>
          </a:xfrm>
          <a:prstGeom prst="rect">
            <a:avLst/>
          </a:prstGeom>
        </p:spPr>
      </p:pic>
      <p:cxnSp>
        <p:nvCxnSpPr>
          <p:cNvPr id="22" name="Shape 15"/>
          <p:cNvCxnSpPr>
            <a:stCxn id="21" idx="1"/>
            <a:endCxn id="5" idx="2"/>
          </p:cNvCxnSpPr>
          <p:nvPr/>
        </p:nvCxnSpPr>
        <p:spPr>
          <a:xfrm rot="10800000">
            <a:off x="4367784" y="3437932"/>
            <a:ext cx="1575816" cy="1229004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0"/>
          <p:cNvSpPr txBox="1">
            <a:spLocks noChangeArrowheads="1"/>
          </p:cNvSpPr>
          <p:nvPr/>
        </p:nvSpPr>
        <p:spPr bwMode="auto">
          <a:xfrm>
            <a:off x="4724400" y="4447401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/>
              <a:t>claims</a:t>
            </a:r>
            <a:endParaRPr lang="en-US" sz="1200" i="1" dirty="0"/>
          </a:p>
        </p:txBody>
      </p:sp>
      <p:pic>
        <p:nvPicPr>
          <p:cNvPr id="28" name="Picture 27" descr="snippet_lesscarbon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4953000"/>
            <a:ext cx="1752600" cy="636470"/>
          </a:xfrm>
          <a:prstGeom prst="rect">
            <a:avLst/>
          </a:prstGeom>
        </p:spPr>
      </p:pic>
      <p:cxnSp>
        <p:nvCxnSpPr>
          <p:cNvPr id="29" name="Shape 15"/>
          <p:cNvCxnSpPr>
            <a:stCxn id="28" idx="0"/>
            <a:endCxn id="5" idx="2"/>
          </p:cNvCxnSpPr>
          <p:nvPr/>
        </p:nvCxnSpPr>
        <p:spPr>
          <a:xfrm rot="5400000" flipH="1" flipV="1">
            <a:off x="3388508" y="3973724"/>
            <a:ext cx="1515068" cy="4434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0"/>
          <p:cNvSpPr txBox="1">
            <a:spLocks noChangeArrowheads="1"/>
          </p:cNvSpPr>
          <p:nvPr/>
        </p:nvSpPr>
        <p:spPr bwMode="auto">
          <a:xfrm>
            <a:off x="3429000" y="44196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/>
              <a:t>claims</a:t>
            </a:r>
            <a:endParaRPr lang="en-US" sz="1200" i="1" dirty="0"/>
          </a:p>
        </p:txBody>
      </p:sp>
      <p:pic>
        <p:nvPicPr>
          <p:cNvPr id="39" name="Picture 38" descr="snippet_cargoo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654" y="1295400"/>
            <a:ext cx="1692946" cy="516065"/>
          </a:xfrm>
          <a:prstGeom prst="rect">
            <a:avLst/>
          </a:prstGeom>
        </p:spPr>
      </p:pic>
      <p:cxnSp>
        <p:nvCxnSpPr>
          <p:cNvPr id="40" name="Shape 15"/>
          <p:cNvCxnSpPr>
            <a:stCxn id="39" idx="3"/>
            <a:endCxn id="6" idx="1"/>
          </p:cNvCxnSpPr>
          <p:nvPr/>
        </p:nvCxnSpPr>
        <p:spPr>
          <a:xfrm>
            <a:off x="2514600" y="1553433"/>
            <a:ext cx="914400" cy="4912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0"/>
          <p:cNvSpPr txBox="1">
            <a:spLocks noChangeArrowheads="1"/>
          </p:cNvSpPr>
          <p:nvPr/>
        </p:nvSpPr>
        <p:spPr bwMode="auto">
          <a:xfrm>
            <a:off x="2590800" y="12954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/>
              <a:t>claims</a:t>
            </a:r>
            <a:endParaRPr lang="en-US" sz="1200" i="1" dirty="0"/>
          </a:p>
        </p:txBody>
      </p:sp>
      <p:sp>
        <p:nvSpPr>
          <p:cNvPr id="47" name="TextBox 40"/>
          <p:cNvSpPr txBox="1">
            <a:spLocks noChangeArrowheads="1"/>
          </p:cNvSpPr>
          <p:nvPr/>
        </p:nvSpPr>
        <p:spPr bwMode="auto">
          <a:xfrm>
            <a:off x="4661992" y="1295400"/>
            <a:ext cx="1357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Claim Graph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bar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28247"/>
            <a:ext cx="6978111" cy="444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0" y="167640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idebar_crop.png"/>
          <p:cNvPicPr>
            <a:picLocks noChangeAspect="1"/>
          </p:cNvPicPr>
          <p:nvPr/>
        </p:nvPicPr>
        <p:blipFill>
          <a:blip r:embed="rId3"/>
          <a:srcRect l="27336" r="62872" b="92547"/>
          <a:stretch>
            <a:fillRect/>
          </a:stretch>
        </p:blipFill>
        <p:spPr>
          <a:xfrm>
            <a:off x="1903819" y="798395"/>
            <a:ext cx="1412948" cy="6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05000" y="762000"/>
            <a:ext cx="1371600" cy="72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hape 9"/>
          <p:cNvCxnSpPr>
            <a:stCxn id="6" idx="0"/>
            <a:endCxn id="8" idx="3"/>
          </p:cNvCxnSpPr>
          <p:nvPr/>
        </p:nvCxnSpPr>
        <p:spPr>
          <a:xfrm rot="16200000" flipV="1">
            <a:off x="3438099" y="961599"/>
            <a:ext cx="553303" cy="876300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5" descr="cnn_map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95400"/>
            <a:ext cx="40290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Box 9"/>
          <p:cNvSpPr txBox="1">
            <a:spLocks noChangeArrowheads="1"/>
          </p:cNvSpPr>
          <p:nvPr/>
        </p:nvSpPr>
        <p:spPr bwMode="auto">
          <a:xfrm>
            <a:off x="3303588" y="4933950"/>
            <a:ext cx="2960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Additional content inserted</a:t>
            </a:r>
            <a:endParaRPr lang="en-US" sz="1600">
              <a:solidFill>
                <a:srgbClr val="4D4D4D"/>
              </a:solidFill>
            </a:endParaRPr>
          </a:p>
        </p:txBody>
      </p:sp>
      <p:cxnSp>
        <p:nvCxnSpPr>
          <p:cNvPr id="10247" name="Straight Connector 13"/>
          <p:cNvCxnSpPr>
            <a:cxnSpLocks noChangeShapeType="1"/>
          </p:cNvCxnSpPr>
          <p:nvPr/>
        </p:nvCxnSpPr>
        <p:spPr bwMode="auto">
          <a:xfrm rot="5400000">
            <a:off x="3880645" y="4455318"/>
            <a:ext cx="1116012" cy="3175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8" name="Straight Connector 20"/>
          <p:cNvCxnSpPr>
            <a:cxnSpLocks noChangeShapeType="1"/>
          </p:cNvCxnSpPr>
          <p:nvPr/>
        </p:nvCxnSpPr>
        <p:spPr bwMode="auto">
          <a:xfrm rot="5400000">
            <a:off x="3799681" y="1408906"/>
            <a:ext cx="512763" cy="3175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9" name="TextBox 22"/>
          <p:cNvSpPr txBox="1">
            <a:spLocks noChangeArrowheads="1"/>
          </p:cNvSpPr>
          <p:nvPr/>
        </p:nvSpPr>
        <p:spPr bwMode="auto">
          <a:xfrm>
            <a:off x="3124200" y="846137"/>
            <a:ext cx="2034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smtClean="0"/>
              <a:t>Improvement Enabled</a:t>
            </a:r>
            <a:endParaRPr lang="en-US" sz="1600" dirty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1606550" y="3065463"/>
            <a:ext cx="1068388" cy="369887"/>
            <a:chOff x="1611598" y="1952025"/>
            <a:chExt cx="1068388" cy="369800"/>
          </a:xfrm>
        </p:grpSpPr>
        <p:cxnSp>
          <p:nvCxnSpPr>
            <p:cNvPr id="23589" name="Straight Connector 108"/>
            <p:cNvCxnSpPr>
              <a:cxnSpLocks noChangeShapeType="1"/>
            </p:cNvCxnSpPr>
            <p:nvPr/>
          </p:nvCxnSpPr>
          <p:spPr bwMode="auto">
            <a:xfrm rot="5400000">
              <a:off x="1427889" y="2136528"/>
              <a:ext cx="369006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0" name="Straight Connector 109"/>
            <p:cNvCxnSpPr>
              <a:cxnSpLocks noChangeShapeType="1"/>
            </p:cNvCxnSpPr>
            <p:nvPr/>
          </p:nvCxnSpPr>
          <p:spPr bwMode="auto">
            <a:xfrm rot="16200000" flipH="1">
              <a:off x="1694589" y="1869828"/>
              <a:ext cx="369006" cy="5334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1" name="Straight Connector 110"/>
            <p:cNvCxnSpPr>
              <a:cxnSpLocks noChangeShapeType="1"/>
            </p:cNvCxnSpPr>
            <p:nvPr/>
          </p:nvCxnSpPr>
          <p:spPr bwMode="auto">
            <a:xfrm rot="16200000" flipH="1">
              <a:off x="1961289" y="1603128"/>
              <a:ext cx="369006" cy="10668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2" name="Straight Connector 111"/>
            <p:cNvCxnSpPr>
              <a:cxnSpLocks noChangeShapeType="1"/>
            </p:cNvCxnSpPr>
            <p:nvPr/>
          </p:nvCxnSpPr>
          <p:spPr bwMode="auto">
            <a:xfrm rot="5400000" flipH="1" flipV="1">
              <a:off x="2227989" y="1869828"/>
              <a:ext cx="369006" cy="5334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3" name="Straight Connector 112"/>
            <p:cNvCxnSpPr>
              <a:cxnSpLocks noChangeShapeType="1"/>
            </p:cNvCxnSpPr>
            <p:nvPr/>
          </p:nvCxnSpPr>
          <p:spPr bwMode="auto">
            <a:xfrm rot="16200000" flipH="1">
              <a:off x="2227989" y="1869828"/>
              <a:ext cx="369006" cy="5334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4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94589" y="1869828"/>
              <a:ext cx="369006" cy="5334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5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961289" y="2136528"/>
              <a:ext cx="369006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6" name="Straight Connector 115"/>
            <p:cNvCxnSpPr>
              <a:cxnSpLocks noChangeShapeType="1"/>
            </p:cNvCxnSpPr>
            <p:nvPr/>
          </p:nvCxnSpPr>
          <p:spPr bwMode="auto">
            <a:xfrm rot="5400000" flipH="1" flipV="1">
              <a:off x="1961289" y="1603128"/>
              <a:ext cx="369006" cy="10668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7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2494689" y="2136528"/>
              <a:ext cx="369006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556" name="TextBox 21"/>
          <p:cNvSpPr txBox="1">
            <a:spLocks noChangeArrowheads="1"/>
          </p:cNvSpPr>
          <p:nvPr/>
        </p:nvSpPr>
        <p:spPr bwMode="auto">
          <a:xfrm>
            <a:off x="3074988" y="3505200"/>
            <a:ext cx="436863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/>
              <a:t>Extractors</a:t>
            </a:r>
          </a:p>
          <a:p>
            <a:pPr eaLnBrk="0" hangingPunct="0"/>
            <a:r>
              <a:rPr lang="en-US" sz="1600" dirty="0"/>
              <a:t>Extract meaning from web sites for use by widgets</a:t>
            </a:r>
          </a:p>
        </p:txBody>
      </p:sp>
      <p:sp>
        <p:nvSpPr>
          <p:cNvPr id="23557" name="TextBox 22"/>
          <p:cNvSpPr txBox="1">
            <a:spLocks noChangeArrowheads="1"/>
          </p:cNvSpPr>
          <p:nvPr/>
        </p:nvSpPr>
        <p:spPr bwMode="auto">
          <a:xfrm>
            <a:off x="3074988" y="2403475"/>
            <a:ext cx="462331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/>
              <a:t>Widgets</a:t>
            </a:r>
            <a:br>
              <a:rPr lang="en-US" b="1" dirty="0"/>
            </a:br>
            <a:r>
              <a:rPr lang="en-US" sz="1600" dirty="0"/>
              <a:t>Mini-apps that manipulate, import, and visualize data</a:t>
            </a:r>
          </a:p>
        </p:txBody>
      </p:sp>
      <p:sp>
        <p:nvSpPr>
          <p:cNvPr id="23558" name="TextBox 36"/>
          <p:cNvSpPr txBox="1">
            <a:spLocks noChangeArrowheads="1"/>
          </p:cNvSpPr>
          <p:nvPr/>
        </p:nvSpPr>
        <p:spPr bwMode="auto">
          <a:xfrm>
            <a:off x="3074988" y="1301750"/>
            <a:ext cx="240521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/>
              <a:t>Mashups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Combine Multiple Widgets</a:t>
            </a:r>
          </a:p>
        </p:txBody>
      </p:sp>
      <p:sp>
        <p:nvSpPr>
          <p:cNvPr id="23559" name="TextBox 50"/>
          <p:cNvSpPr txBox="1">
            <a:spLocks noChangeArrowheads="1"/>
          </p:cNvSpPr>
          <p:nvPr/>
        </p:nvSpPr>
        <p:spPr bwMode="auto">
          <a:xfrm>
            <a:off x="3081338" y="4654550"/>
            <a:ext cx="292163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/>
              <a:t>Web Sites</a:t>
            </a:r>
          </a:p>
          <a:p>
            <a:pPr eaLnBrk="0" hangingPunct="0"/>
            <a:r>
              <a:rPr lang="en-US" sz="1600" dirty="0"/>
              <a:t>Provide information for mashups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425575" y="2320925"/>
            <a:ext cx="1439863" cy="742950"/>
            <a:chOff x="2408529" y="2627586"/>
            <a:chExt cx="1440024" cy="743339"/>
          </a:xfrm>
        </p:grpSpPr>
        <p:sp>
          <p:nvSpPr>
            <p:cNvPr id="35" name="Rectangle 34"/>
            <p:cNvSpPr/>
            <p:nvPr/>
          </p:nvSpPr>
          <p:spPr bwMode="auto">
            <a:xfrm>
              <a:off x="2408529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941989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475448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425575" y="4545013"/>
            <a:ext cx="1439863" cy="744537"/>
            <a:chOff x="2408529" y="2627586"/>
            <a:chExt cx="1440024" cy="743339"/>
          </a:xfrm>
        </p:grpSpPr>
        <p:sp>
          <p:nvSpPr>
            <p:cNvPr id="59" name="Rectangle 58"/>
            <p:cNvSpPr/>
            <p:nvPr/>
          </p:nvSpPr>
          <p:spPr bwMode="auto">
            <a:xfrm>
              <a:off x="2408529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941989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475448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425575" y="3433763"/>
            <a:ext cx="1439863" cy="742950"/>
            <a:chOff x="2408529" y="2627586"/>
            <a:chExt cx="1440024" cy="743339"/>
          </a:xfrm>
        </p:grpSpPr>
        <p:sp>
          <p:nvSpPr>
            <p:cNvPr id="63" name="Rectangle 62"/>
            <p:cNvSpPr/>
            <p:nvPr/>
          </p:nvSpPr>
          <p:spPr bwMode="auto">
            <a:xfrm>
              <a:off x="2408529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941989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475448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611313" y="1952625"/>
            <a:ext cx="1068387" cy="369888"/>
            <a:chOff x="1611598" y="1952025"/>
            <a:chExt cx="1068388" cy="369800"/>
          </a:xfrm>
        </p:grpSpPr>
        <p:cxnSp>
          <p:nvCxnSpPr>
            <p:cNvPr id="23568" name="Straight Connector 70"/>
            <p:cNvCxnSpPr>
              <a:cxnSpLocks noChangeShapeType="1"/>
              <a:stCxn id="67" idx="2"/>
              <a:endCxn id="35" idx="0"/>
            </p:cNvCxnSpPr>
            <p:nvPr/>
          </p:nvCxnSpPr>
          <p:spPr bwMode="auto">
            <a:xfrm rot="5400000">
              <a:off x="1427889" y="2136528"/>
              <a:ext cx="369006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69" name="Straight Connector 71"/>
            <p:cNvCxnSpPr>
              <a:cxnSpLocks noChangeShapeType="1"/>
              <a:stCxn id="67" idx="2"/>
              <a:endCxn id="36" idx="0"/>
            </p:cNvCxnSpPr>
            <p:nvPr/>
          </p:nvCxnSpPr>
          <p:spPr bwMode="auto">
            <a:xfrm rot="16200000" flipH="1">
              <a:off x="1694589" y="1869828"/>
              <a:ext cx="369006" cy="5334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70" name="Straight Connector 74"/>
            <p:cNvCxnSpPr>
              <a:cxnSpLocks noChangeShapeType="1"/>
              <a:stCxn id="67" idx="2"/>
              <a:endCxn id="53" idx="0"/>
            </p:cNvCxnSpPr>
            <p:nvPr/>
          </p:nvCxnSpPr>
          <p:spPr bwMode="auto">
            <a:xfrm rot="16200000" flipH="1">
              <a:off x="1961289" y="1603128"/>
              <a:ext cx="369006" cy="10668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71" name="Straight Connector 77"/>
            <p:cNvCxnSpPr>
              <a:cxnSpLocks noChangeShapeType="1"/>
              <a:stCxn id="36" idx="0"/>
              <a:endCxn id="69" idx="2"/>
            </p:cNvCxnSpPr>
            <p:nvPr/>
          </p:nvCxnSpPr>
          <p:spPr bwMode="auto">
            <a:xfrm rot="5400000" flipH="1" flipV="1">
              <a:off x="2227989" y="1869828"/>
              <a:ext cx="369006" cy="5334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72" name="Straight Connector 80"/>
            <p:cNvCxnSpPr>
              <a:cxnSpLocks noChangeShapeType="1"/>
              <a:stCxn id="68" idx="2"/>
              <a:endCxn id="53" idx="0"/>
            </p:cNvCxnSpPr>
            <p:nvPr/>
          </p:nvCxnSpPr>
          <p:spPr bwMode="auto">
            <a:xfrm rot="16200000" flipH="1">
              <a:off x="2227989" y="1869828"/>
              <a:ext cx="369006" cy="5334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73" name="Straight Connector 84"/>
            <p:cNvCxnSpPr>
              <a:cxnSpLocks noChangeShapeType="1"/>
              <a:stCxn id="68" idx="2"/>
              <a:endCxn id="35" idx="0"/>
            </p:cNvCxnSpPr>
            <p:nvPr/>
          </p:nvCxnSpPr>
          <p:spPr bwMode="auto">
            <a:xfrm rot="5400000">
              <a:off x="1694589" y="1869828"/>
              <a:ext cx="369006" cy="5334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74" name="Straight Connector 87"/>
            <p:cNvCxnSpPr>
              <a:cxnSpLocks noChangeShapeType="1"/>
              <a:stCxn id="68" idx="2"/>
              <a:endCxn id="36" idx="0"/>
            </p:cNvCxnSpPr>
            <p:nvPr/>
          </p:nvCxnSpPr>
          <p:spPr bwMode="auto">
            <a:xfrm rot="5400000">
              <a:off x="1961289" y="2136528"/>
              <a:ext cx="369006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75" name="Straight Connector 91"/>
            <p:cNvCxnSpPr>
              <a:cxnSpLocks noChangeShapeType="1"/>
              <a:stCxn id="35" idx="0"/>
              <a:endCxn id="69" idx="2"/>
            </p:cNvCxnSpPr>
            <p:nvPr/>
          </p:nvCxnSpPr>
          <p:spPr bwMode="auto">
            <a:xfrm rot="5400000" flipH="1" flipV="1">
              <a:off x="1961289" y="1603128"/>
              <a:ext cx="369006" cy="1066800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76" name="Straight Connector 94"/>
            <p:cNvCxnSpPr>
              <a:cxnSpLocks noChangeShapeType="1"/>
              <a:stCxn id="69" idx="2"/>
              <a:endCxn id="53" idx="0"/>
            </p:cNvCxnSpPr>
            <p:nvPr/>
          </p:nvCxnSpPr>
          <p:spPr bwMode="auto">
            <a:xfrm rot="5400000">
              <a:off x="2494689" y="2136528"/>
              <a:ext cx="369006" cy="1588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3565" name="Straight Connector 128"/>
          <p:cNvCxnSpPr>
            <a:cxnSpLocks noChangeShapeType="1"/>
            <a:stCxn id="61" idx="0"/>
            <a:endCxn id="65" idx="2"/>
          </p:cNvCxnSpPr>
          <p:nvPr/>
        </p:nvCxnSpPr>
        <p:spPr bwMode="auto">
          <a:xfrm rot="5400000" flipH="1" flipV="1">
            <a:off x="2494757" y="4361656"/>
            <a:ext cx="368300" cy="158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6" name="Straight Connector 129"/>
          <p:cNvCxnSpPr>
            <a:cxnSpLocks noChangeShapeType="1"/>
            <a:stCxn id="60" idx="0"/>
            <a:endCxn id="64" idx="2"/>
          </p:cNvCxnSpPr>
          <p:nvPr/>
        </p:nvCxnSpPr>
        <p:spPr bwMode="auto">
          <a:xfrm rot="5400000" flipH="1" flipV="1">
            <a:off x="1961357" y="4361656"/>
            <a:ext cx="368300" cy="158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7" name="Straight Connector 132"/>
          <p:cNvCxnSpPr>
            <a:cxnSpLocks noChangeShapeType="1"/>
            <a:stCxn id="59" idx="0"/>
            <a:endCxn id="63" idx="2"/>
          </p:cNvCxnSpPr>
          <p:nvPr/>
        </p:nvCxnSpPr>
        <p:spPr bwMode="auto">
          <a:xfrm rot="5400000" flipH="1" flipV="1">
            <a:off x="1427957" y="4361656"/>
            <a:ext cx="368300" cy="158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1425575" y="1208088"/>
            <a:ext cx="1439863" cy="744537"/>
            <a:chOff x="2408529" y="2627586"/>
            <a:chExt cx="1440024" cy="743339"/>
          </a:xfrm>
        </p:grpSpPr>
        <p:sp>
          <p:nvSpPr>
            <p:cNvPr id="67" name="Rectangle 66"/>
            <p:cNvSpPr/>
            <p:nvPr/>
          </p:nvSpPr>
          <p:spPr bwMode="auto">
            <a:xfrm>
              <a:off x="2408529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941989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475448" y="2627586"/>
              <a:ext cx="373105" cy="74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752600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346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429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953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Topics it is about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981994" y="3733800"/>
            <a:ext cx="1370806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438400" y="3619501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1828800" y="5486400"/>
            <a:ext cx="1676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438400" y="51427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323306" y="2476500"/>
            <a:ext cx="6865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438400" y="23995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2545308" y="1276065"/>
            <a:ext cx="252482" cy="68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2445224" y="1258555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5" idx="3"/>
          </p:cNvCxnSpPr>
          <p:nvPr/>
        </p:nvCxnSpPr>
        <p:spPr bwMode="auto">
          <a:xfrm flipV="1">
            <a:off x="2118129" y="1830388"/>
            <a:ext cx="701271" cy="12226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048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it opposes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2445223" y="155812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2582839" y="1566080"/>
            <a:ext cx="17059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rcRect l="3306" t="18087" r="54269" b="64471"/>
          <a:stretch>
            <a:fillRect/>
          </a:stretch>
        </p:blipFill>
        <p:spPr>
          <a:xfrm>
            <a:off x="2971800" y="2590800"/>
            <a:ext cx="400812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276600"/>
            <a:ext cx="143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Status Icons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19050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Create new supporting claim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2438400" y="3124201"/>
            <a:ext cx="609600" cy="457199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4838700" y="24003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438400" y="3429002"/>
            <a:ext cx="609600" cy="15239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438400" y="3581400"/>
            <a:ext cx="609600" cy="45720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16200000" flipH="1">
            <a:off x="2324100" y="3695700"/>
            <a:ext cx="838200" cy="60960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snip_browseop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95400"/>
            <a:ext cx="1912973" cy="1624717"/>
          </a:xfrm>
          <a:prstGeom prst="rect">
            <a:avLst/>
          </a:prstGeom>
        </p:spPr>
      </p:pic>
      <p:pic>
        <p:nvPicPr>
          <p:cNvPr id="5" name="Picture 4" descr="newsnip_d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0"/>
            <a:ext cx="1631865" cy="503448"/>
          </a:xfrm>
          <a:prstGeom prst="rect">
            <a:avLst/>
          </a:prstGeom>
        </p:spPr>
      </p:pic>
      <p:pic>
        <p:nvPicPr>
          <p:cNvPr id="6" name="Picture 5" descr="newsnip_men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371600"/>
            <a:ext cx="1137097" cy="685730"/>
          </a:xfrm>
          <a:prstGeom prst="rect">
            <a:avLst/>
          </a:prstGeom>
        </p:spPr>
      </p:pic>
      <p:pic>
        <p:nvPicPr>
          <p:cNvPr id="7" name="Picture 6" descr="newsnip_sear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6477000"/>
            <a:ext cx="2256834" cy="1883588"/>
          </a:xfrm>
          <a:prstGeom prst="rect">
            <a:avLst/>
          </a:prstGeom>
        </p:spPr>
      </p:pic>
      <p:pic>
        <p:nvPicPr>
          <p:cNvPr id="8" name="Picture 7" descr="newsnip_selec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676400"/>
            <a:ext cx="1571104" cy="776872"/>
          </a:xfrm>
          <a:prstGeom prst="rect">
            <a:avLst/>
          </a:prstGeom>
        </p:spPr>
      </p:pic>
      <p:pic>
        <p:nvPicPr>
          <p:cNvPr id="9" name="Picture 8" descr="newsnip_select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4800" y="6705600"/>
            <a:ext cx="2278534" cy="1887928"/>
          </a:xfrm>
          <a:prstGeom prst="rect">
            <a:avLst/>
          </a:prstGeom>
        </p:spPr>
      </p:pic>
      <p:pic>
        <p:nvPicPr>
          <p:cNvPr id="10" name="Picture 9" descr="newsnip_toolba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2438400"/>
            <a:ext cx="1463845" cy="381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057400" y="1676400"/>
            <a:ext cx="457200" cy="3810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1943100" y="2171700"/>
            <a:ext cx="533400" cy="3048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1676400"/>
            <a:ext cx="60960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962400" y="2438400"/>
            <a:ext cx="381000" cy="2286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133600"/>
            <a:ext cx="381000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400" y="29996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1.) Select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8800" y="2999601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2.) Click toolbar button or  context menu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29996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3.) Select claim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29996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4.) Snippet is now highlighted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5037263" cy="426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667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Text of new snippet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7912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49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5753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4723606" y="5486400"/>
            <a:ext cx="6103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286397" y="2819003"/>
            <a:ext cx="24384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590800" y="2895600"/>
            <a:ext cx="914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0800000">
            <a:off x="2590800" y="2063003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1905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Quick Lists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2515394" y="2057400"/>
            <a:ext cx="762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248400" y="634425"/>
            <a:ext cx="188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Rename  or delete the selected claim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7010400" y="1371600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553200" y="1524000"/>
            <a:ext cx="1295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5037263" cy="426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5908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Enhanced Claim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Text of new snippet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7912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49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5753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4723606" y="5486400"/>
            <a:ext cx="6103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1600597" y="2819003"/>
            <a:ext cx="24384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590800" y="28956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20000" y="2362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6629797" y="2819003"/>
            <a:ext cx="15240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391400" y="2590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7163197" y="1599803"/>
            <a:ext cx="457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635471" y="13716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06871" y="16002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57800" y="39624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801394" y="3733800"/>
            <a:ext cx="24376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5829301" y="3848100"/>
            <a:ext cx="228601" cy="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5818178" y="1169184"/>
            <a:ext cx="404038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486400" y="457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rcRect l="1456" t="6638" r="1958" b="34328"/>
          <a:stretch>
            <a:fillRect/>
          </a:stretch>
        </p:blipFill>
        <p:spPr>
          <a:xfrm>
            <a:off x="3045125" y="1578634"/>
            <a:ext cx="4865298" cy="2518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43858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Browser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10800000">
            <a:off x="2590800" y="2063003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>
            <a:off x="3658394" y="4114800"/>
            <a:ext cx="40378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634425"/>
            <a:ext cx="188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Rename  or delete the selected claim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010400" y="1371600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553200" y="1524000"/>
            <a:ext cx="1295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43000" y="1905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Quick Lists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2515394" y="2057400"/>
            <a:ext cx="762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5410994" y="426640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254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</cp:lastModifiedBy>
  <cp:revision>51</cp:revision>
  <dcterms:created xsi:type="dcterms:W3CDTF">2008-09-18T02:47:21Z</dcterms:created>
  <dcterms:modified xsi:type="dcterms:W3CDTF">2008-09-20T04:50:57Z</dcterms:modified>
</cp:coreProperties>
</file>