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1" r:id="rId10"/>
    <p:sldId id="265" r:id="rId11"/>
    <p:sldId id="262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78" autoAdjust="0"/>
    <p:restoredTop sz="94660"/>
  </p:normalViewPr>
  <p:slideViewPr>
    <p:cSldViewPr>
      <p:cViewPr>
        <p:scale>
          <a:sx n="120" d="100"/>
          <a:sy n="120" d="100"/>
        </p:scale>
        <p:origin x="12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537547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871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276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648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Topics it is about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667000" y="1632858"/>
            <a:ext cx="3429000" cy="239486"/>
          </a:xfrm>
          <a:prstGeom prst="wedgeRoundRectCallout">
            <a:avLst>
              <a:gd name="adj1" fmla="val -65277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819399" y="2035629"/>
            <a:ext cx="3907971" cy="805541"/>
          </a:xfrm>
          <a:prstGeom prst="wedgeRoundRectCallout">
            <a:avLst>
              <a:gd name="adj1" fmla="val -62213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819400" y="2982686"/>
            <a:ext cx="4201886" cy="1447800"/>
          </a:xfrm>
          <a:prstGeom prst="wedgeRoundRectCallout">
            <a:avLst>
              <a:gd name="adj1" fmla="val -61656"/>
              <a:gd name="adj2" fmla="val -1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895600" y="4626428"/>
            <a:ext cx="4201886" cy="1719943"/>
          </a:xfrm>
          <a:prstGeom prst="wedgeRoundRectCallout">
            <a:avLst>
              <a:gd name="adj1" fmla="val -61915"/>
              <a:gd name="adj2" fmla="val -3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819400" y="1066801"/>
            <a:ext cx="2002971" cy="391886"/>
          </a:xfrm>
          <a:prstGeom prst="wedgeRoundRectCallout">
            <a:avLst>
              <a:gd name="adj1" fmla="val -73083"/>
              <a:gd name="adj2" fmla="val -69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29" y="1676400"/>
            <a:ext cx="4865298" cy="21319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 rot="10800000">
            <a:off x="1965729" y="2450018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400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Snippet 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Text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1987133" y="2450018"/>
            <a:ext cx="533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3400" y="33190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>
            <a:off x="1965729" y="3487529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3400" y="2889013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rot="10800000">
            <a:off x="1965729" y="2450811"/>
            <a:ext cx="304800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>
            <a:off x="1965729" y="305749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391400" y="2895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Show Suggestions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rot="10800000">
            <a:off x="7086600" y="29718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086600" y="34290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0800000">
            <a:off x="7239000" y="32004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 flipH="1" flipV="1">
            <a:off x="7010400" y="3200400"/>
            <a:ext cx="4572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Voted for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Voted for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981200" y="1524000"/>
            <a:ext cx="4191000" cy="2895600"/>
          </a:xfrm>
          <a:prstGeom prst="ellipse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bulb_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236764"/>
            <a:ext cx="201168" cy="201168"/>
          </a:xfrm>
          <a:prstGeom prst="rect">
            <a:avLst/>
          </a:prstGeom>
        </p:spPr>
      </p:pic>
      <p:pic>
        <p:nvPicPr>
          <p:cNvPr id="6" name="Picture 5" descr="lightbulb_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943100"/>
            <a:ext cx="203175" cy="203175"/>
          </a:xfrm>
          <a:prstGeom prst="rect">
            <a:avLst/>
          </a:prstGeom>
        </p:spPr>
      </p:pic>
      <p:pic>
        <p:nvPicPr>
          <p:cNvPr id="7" name="Picture 6" descr="lightbulb_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380234"/>
            <a:ext cx="201168" cy="201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6871" y="1748135"/>
            <a:ext cx="181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Electric cars are good for the environment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3200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Electric cars emit less carbon dioxide than</a:t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normal cars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7635" y="327213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Electric car batteries cause environmental damage</a:t>
            </a:r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3733800" y="2667000"/>
            <a:ext cx="7216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supports</a:t>
            </a:r>
          </a:p>
        </p:txBody>
      </p:sp>
      <p:cxnSp>
        <p:nvCxnSpPr>
          <p:cNvPr id="14" name="Shape 13"/>
          <p:cNvCxnSpPr>
            <a:stCxn id="5" idx="1"/>
            <a:endCxn id="6" idx="2"/>
          </p:cNvCxnSpPr>
          <p:nvPr/>
        </p:nvCxnSpPr>
        <p:spPr>
          <a:xfrm rot="10800000">
            <a:off x="3530588" y="2146276"/>
            <a:ext cx="736612" cy="119107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0"/>
            <a:endCxn id="6" idx="2"/>
          </p:cNvCxnSpPr>
          <p:nvPr/>
        </p:nvCxnSpPr>
        <p:spPr>
          <a:xfrm rot="5400000" flipH="1" flipV="1">
            <a:off x="2379707" y="2229353"/>
            <a:ext cx="1233959" cy="106780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2438400" y="2514600"/>
            <a:ext cx="6912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opposes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Picture 14" descr="snippet_batterytox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91000"/>
            <a:ext cx="1946189" cy="533400"/>
          </a:xfrm>
          <a:prstGeom prst="rect">
            <a:avLst/>
          </a:prstGeom>
        </p:spPr>
      </p:pic>
      <p:cxnSp>
        <p:nvCxnSpPr>
          <p:cNvPr id="17" name="Shape 15"/>
          <p:cNvCxnSpPr>
            <a:stCxn id="15" idx="0"/>
            <a:endCxn id="7" idx="1"/>
          </p:cNvCxnSpPr>
          <p:nvPr/>
        </p:nvCxnSpPr>
        <p:spPr>
          <a:xfrm rot="5400000" flipH="1" flipV="1">
            <a:off x="1464956" y="3293757"/>
            <a:ext cx="710182" cy="1084305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990600" y="35814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1" name="Picture 20" descr="snippet_lesscarb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810000"/>
            <a:ext cx="825302" cy="1561471"/>
          </a:xfrm>
          <a:prstGeom prst="rect">
            <a:avLst/>
          </a:prstGeom>
        </p:spPr>
      </p:pic>
      <p:cxnSp>
        <p:nvCxnSpPr>
          <p:cNvPr id="22" name="Shape 15"/>
          <p:cNvCxnSpPr>
            <a:stCxn id="21" idx="1"/>
            <a:endCxn id="5" idx="2"/>
          </p:cNvCxnSpPr>
          <p:nvPr/>
        </p:nvCxnSpPr>
        <p:spPr>
          <a:xfrm rot="10800000">
            <a:off x="4367784" y="3437932"/>
            <a:ext cx="1956816" cy="1152804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0"/>
          <p:cNvSpPr txBox="1">
            <a:spLocks noChangeArrowheads="1"/>
          </p:cNvSpPr>
          <p:nvPr/>
        </p:nvSpPr>
        <p:spPr bwMode="auto">
          <a:xfrm>
            <a:off x="5181600" y="44958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Picture 27" descr="snippet_lesscarbon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953000"/>
            <a:ext cx="1752600" cy="636470"/>
          </a:xfrm>
          <a:prstGeom prst="rect">
            <a:avLst/>
          </a:prstGeom>
        </p:spPr>
      </p:pic>
      <p:cxnSp>
        <p:nvCxnSpPr>
          <p:cNvPr id="29" name="Shape 15"/>
          <p:cNvCxnSpPr>
            <a:stCxn id="28" idx="0"/>
            <a:endCxn id="5" idx="2"/>
          </p:cNvCxnSpPr>
          <p:nvPr/>
        </p:nvCxnSpPr>
        <p:spPr>
          <a:xfrm rot="5400000" flipH="1" flipV="1">
            <a:off x="3388508" y="3973724"/>
            <a:ext cx="1515068" cy="44348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0"/>
          <p:cNvSpPr txBox="1">
            <a:spLocks noChangeArrowheads="1"/>
          </p:cNvSpPr>
          <p:nvPr/>
        </p:nvSpPr>
        <p:spPr bwMode="auto">
          <a:xfrm>
            <a:off x="3429000" y="44196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9" name="Picture 38" descr="snippet_cargoo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371600"/>
            <a:ext cx="1752600" cy="534250"/>
          </a:xfrm>
          <a:prstGeom prst="rect">
            <a:avLst/>
          </a:prstGeom>
        </p:spPr>
      </p:pic>
      <p:cxnSp>
        <p:nvCxnSpPr>
          <p:cNvPr id="40" name="Shape 15"/>
          <p:cNvCxnSpPr>
            <a:stCxn id="39" idx="3"/>
            <a:endCxn id="6" idx="1"/>
          </p:cNvCxnSpPr>
          <p:nvPr/>
        </p:nvCxnSpPr>
        <p:spPr>
          <a:xfrm>
            <a:off x="2133600" y="1638725"/>
            <a:ext cx="1295400" cy="40596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0"/>
          <p:cNvSpPr txBox="1">
            <a:spLocks noChangeArrowheads="1"/>
          </p:cNvSpPr>
          <p:nvPr/>
        </p:nvSpPr>
        <p:spPr bwMode="auto">
          <a:xfrm>
            <a:off x="2240394" y="1399401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0"/>
          <p:cNvSpPr txBox="1">
            <a:spLocks noChangeArrowheads="1"/>
          </p:cNvSpPr>
          <p:nvPr/>
        </p:nvSpPr>
        <p:spPr bwMode="auto">
          <a:xfrm>
            <a:off x="4661992" y="1295400"/>
            <a:ext cx="1357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Claim Graph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bar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28247"/>
            <a:ext cx="6978111" cy="444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0" y="167640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idebar_crop.png"/>
          <p:cNvPicPr>
            <a:picLocks noChangeAspect="1"/>
          </p:cNvPicPr>
          <p:nvPr/>
        </p:nvPicPr>
        <p:blipFill>
          <a:blip r:embed="rId3"/>
          <a:srcRect l="27336" r="62872" b="92547"/>
          <a:stretch>
            <a:fillRect/>
          </a:stretch>
        </p:blipFill>
        <p:spPr>
          <a:xfrm>
            <a:off x="1903819" y="798395"/>
            <a:ext cx="1412948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5000" y="762000"/>
            <a:ext cx="1371600" cy="72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hape 9"/>
          <p:cNvCxnSpPr>
            <a:stCxn id="6" idx="0"/>
            <a:endCxn id="8" idx="3"/>
          </p:cNvCxnSpPr>
          <p:nvPr/>
        </p:nvCxnSpPr>
        <p:spPr>
          <a:xfrm rot="16200000" flipV="1">
            <a:off x="3438099" y="961599"/>
            <a:ext cx="553303" cy="87630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752600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346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429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953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Topics it is about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981994" y="3733800"/>
            <a:ext cx="1370806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438400" y="3619501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828800" y="5486400"/>
            <a:ext cx="1676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438400" y="51427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323306" y="2476500"/>
            <a:ext cx="6865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38400" y="23995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2545308" y="1276065"/>
            <a:ext cx="252482" cy="68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445224" y="1258555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" idx="3"/>
          </p:cNvCxnSpPr>
          <p:nvPr/>
        </p:nvCxnSpPr>
        <p:spPr bwMode="auto">
          <a:xfrm flipV="1">
            <a:off x="2118129" y="1830388"/>
            <a:ext cx="701271" cy="12226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048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it opposes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2445223" y="155812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2582839" y="1566080"/>
            <a:ext cx="17059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rcRect l="3306" t="18087" r="54269" b="64471"/>
          <a:stretch>
            <a:fillRect/>
          </a:stretch>
        </p:blipFill>
        <p:spPr>
          <a:xfrm>
            <a:off x="2971800" y="2590800"/>
            <a:ext cx="400812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276600"/>
            <a:ext cx="143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Status Icons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905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Create new supporting claim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438400" y="3124201"/>
            <a:ext cx="609600" cy="457199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4838700" y="24003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438400" y="3429002"/>
            <a:ext cx="609600" cy="15239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438400" y="3581400"/>
            <a:ext cx="609600" cy="4572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2324100" y="3695700"/>
            <a:ext cx="838200" cy="6096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nip_browse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5400"/>
            <a:ext cx="1912973" cy="1624717"/>
          </a:xfrm>
          <a:prstGeom prst="rect">
            <a:avLst/>
          </a:prstGeom>
        </p:spPr>
      </p:pic>
      <p:pic>
        <p:nvPicPr>
          <p:cNvPr id="5" name="Picture 4" descr="newsnip_d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0"/>
            <a:ext cx="1631865" cy="503448"/>
          </a:xfrm>
          <a:prstGeom prst="rect">
            <a:avLst/>
          </a:prstGeom>
        </p:spPr>
      </p:pic>
      <p:pic>
        <p:nvPicPr>
          <p:cNvPr id="6" name="Picture 5" descr="newsnip_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371600"/>
            <a:ext cx="1137097" cy="685730"/>
          </a:xfrm>
          <a:prstGeom prst="rect">
            <a:avLst/>
          </a:prstGeom>
        </p:spPr>
      </p:pic>
      <p:pic>
        <p:nvPicPr>
          <p:cNvPr id="7" name="Picture 6" descr="newsnip_sear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477000"/>
            <a:ext cx="2256834" cy="1883588"/>
          </a:xfrm>
          <a:prstGeom prst="rect">
            <a:avLst/>
          </a:prstGeom>
        </p:spPr>
      </p:pic>
      <p:pic>
        <p:nvPicPr>
          <p:cNvPr id="8" name="Picture 7" descr="newsnip_sele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76400"/>
            <a:ext cx="1571104" cy="776872"/>
          </a:xfrm>
          <a:prstGeom prst="rect">
            <a:avLst/>
          </a:prstGeom>
        </p:spPr>
      </p:pic>
      <p:pic>
        <p:nvPicPr>
          <p:cNvPr id="9" name="Picture 8" descr="newsnip_selec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00" y="6705600"/>
            <a:ext cx="2278534" cy="1887928"/>
          </a:xfrm>
          <a:prstGeom prst="rect">
            <a:avLst/>
          </a:prstGeom>
        </p:spPr>
      </p:pic>
      <p:pic>
        <p:nvPicPr>
          <p:cNvPr id="10" name="Picture 9" descr="newsnip_toolba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438400"/>
            <a:ext cx="1463845" cy="38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057400" y="1676400"/>
            <a:ext cx="457200" cy="3810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943100" y="2171700"/>
            <a:ext cx="533400" cy="3048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676400"/>
            <a:ext cx="6096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62400" y="2438400"/>
            <a:ext cx="381000" cy="2286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133600"/>
            <a:ext cx="38100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400" y="29996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1.) Select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99960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2.) Click </a:t>
            </a:r>
            <a:r>
              <a:rPr lang="en-US" sz="1200" dirty="0" smtClean="0">
                <a:solidFill>
                  <a:srgbClr val="000000"/>
                </a:solidFill>
              </a:rPr>
              <a:t>toolbar button </a:t>
            </a:r>
            <a:r>
              <a:rPr lang="en-US" sz="1200" dirty="0" smtClean="0">
                <a:solidFill>
                  <a:srgbClr val="000000"/>
                </a:solidFill>
              </a:rPr>
              <a:t>or  context menu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29996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3.) Select claim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29996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4.) Snippet is now highlighted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667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2863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914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5908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Enhanced Claim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16005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00" y="2362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6629797" y="2819003"/>
            <a:ext cx="1524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391400" y="2590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7163197" y="1599803"/>
            <a:ext cx="457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635471" y="13716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06871" y="16002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57800" y="39624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801394" y="3733800"/>
            <a:ext cx="24376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5829301" y="3848100"/>
            <a:ext cx="228601" cy="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5818178" y="1169184"/>
            <a:ext cx="404038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86400" y="457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rcRect l="1456" t="6638" r="1958" b="34328"/>
          <a:stretch>
            <a:fillRect/>
          </a:stretch>
        </p:blipFill>
        <p:spPr>
          <a:xfrm>
            <a:off x="3045125" y="1578634"/>
            <a:ext cx="4865298" cy="2518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43858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3658394" y="4114800"/>
            <a:ext cx="40378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5410994" y="426640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231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40</cp:revision>
  <dcterms:created xsi:type="dcterms:W3CDTF">2008-09-18T02:47:21Z</dcterms:created>
  <dcterms:modified xsi:type="dcterms:W3CDTF">2008-09-19T21:55:55Z</dcterms:modified>
</cp:coreProperties>
</file>