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Fira Sans Extra Condensed Medium"/>
      <p:regular r:id="rId27"/>
      <p:bold r:id="rId28"/>
      <p:italic r:id="rId29"/>
      <p:boldItalic r:id="rId30"/>
    </p:embeddedFont>
    <p:embeddedFont>
      <p:font typeface="Fira Sans Extra Condensed"/>
      <p:regular r:id="rId31"/>
      <p:bold r:id="rId32"/>
      <p:italic r:id="rId33"/>
      <p:boldItalic r:id="rId34"/>
    </p:embeddedFont>
    <p:embeddedFont>
      <p:font typeface="Fira Sans Extra Condensed SemiBold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-regular.fntdata"/><Relationship Id="rId30" Type="http://schemas.openxmlformats.org/officeDocument/2006/relationships/font" Target="fonts/FiraSansExtraCondensed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-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-bold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SemiBold-regular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-boldItalic.fntdata"/><Relationship Id="rId15" Type="http://schemas.openxmlformats.org/officeDocument/2006/relationships/slide" Target="slides/slide11.xml"/><Relationship Id="rId37" Type="http://schemas.openxmlformats.org/officeDocument/2006/relationships/font" Target="fonts/FiraSansExtraCondensedSemiBold-italic.fntdata"/><Relationship Id="rId14" Type="http://schemas.openxmlformats.org/officeDocument/2006/relationships/slide" Target="slides/slide10.xml"/><Relationship Id="rId36" Type="http://schemas.openxmlformats.org/officeDocument/2006/relationships/font" Target="fonts/FiraSansExtraCondensedSemiBold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FiraSansExtraCondensedSemiBold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heriver.asia/3-parallax-2/pngkey-com-airbnb-logo-png-605967/" TargetMode="External"/><Relationship Id="rId3" Type="http://schemas.openxmlformats.org/officeDocument/2006/relationships/hyperlink" Target="https://www.matthewwoodward.co.uk/work/airbnb-statistics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llustoon.com/?id=892" TargetMode="External"/><Relationship Id="rId3" Type="http://schemas.openxmlformats.org/officeDocument/2006/relationships/hyperlink" Target="https://illustoon.com/?id=896" TargetMode="External"/><Relationship Id="rId4" Type="http://schemas.openxmlformats.org/officeDocument/2006/relationships/hyperlink" Target="https://illustoon.com/?id=897" TargetMode="External"/><Relationship Id="rId11" Type="http://schemas.openxmlformats.org/officeDocument/2006/relationships/hyperlink" Target="https://illustoon.com/?id=898" TargetMode="External"/><Relationship Id="rId10" Type="http://schemas.openxmlformats.org/officeDocument/2006/relationships/hyperlink" Target="https://illustoon.com/?id=895" TargetMode="External"/><Relationship Id="rId9" Type="http://schemas.openxmlformats.org/officeDocument/2006/relationships/hyperlink" Target="https://illustoon.com/?id=903" TargetMode="External"/><Relationship Id="rId5" Type="http://schemas.openxmlformats.org/officeDocument/2006/relationships/hyperlink" Target="https://vectorflags.com/united-kingdom/uk-circle-01?ref=trend" TargetMode="External"/><Relationship Id="rId6" Type="http://schemas.openxmlformats.org/officeDocument/2006/relationships/hyperlink" Target="https://illustoon.com/?dl=899" TargetMode="External"/><Relationship Id="rId7" Type="http://schemas.openxmlformats.org/officeDocument/2006/relationships/hyperlink" Target="https://illustoon.com/?id=894" TargetMode="External"/><Relationship Id="rId8" Type="http://schemas.openxmlformats.org/officeDocument/2006/relationships/hyperlink" Target="https://illustoon.com/?id=905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53a51d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53a51d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d3303bcd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d3303bcd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d3303bcd1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d3303bcd1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c917f8e8d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c917f8e8d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1d1824d3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1d1824d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d327282a9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d327282a9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d327282a94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d327282a94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91d1824d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91d1824d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9b015b6a0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9b015b6a0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9b015b6a0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9b015b6a0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91b1e1c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91b1e1c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1: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https://www.theriver.asia/3-parallax-2/pngkey-com-airbnb-logo-png-605967/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https://www.matthewwoodward.co.uk/work/airbnb-statistics/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91b1e1cbe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91b1e1cbe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91b1e1c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91b1e1c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2: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https://illustoon.com/?id=892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3: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https://illustoon.com/?id=896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4: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https://illustoon.com/?id=897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5: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https://vectorflags.com/united-kingdom/uk-circle-01?ref=trend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6: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https://illustoon.com/?dl=899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7: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https://illustoon.com/?id=894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8: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https://illustoon.com/?id=905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9: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https://illustoon.com/?id=903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10: </a:t>
            </a:r>
            <a:r>
              <a:rPr lang="en" u="sng">
                <a:solidFill>
                  <a:schemeClr val="hlink"/>
                </a:solidFill>
                <a:hlinkClick r:id="rId10"/>
              </a:rPr>
              <a:t>https://illustoon.com/?id=895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11: </a:t>
            </a:r>
            <a:r>
              <a:rPr lang="en" u="sng">
                <a:solidFill>
                  <a:schemeClr val="hlink"/>
                </a:solidFill>
                <a:hlinkClick r:id="rId11"/>
              </a:rPr>
              <a:t>https://illustoon.com/?id=898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91b1e1cb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91b1e1cb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c91b1e1cbe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c91b1e1cbe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1d1824d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1d1824d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c917f8e8d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c917f8e8d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d3303bcd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d3303bcd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12477" y="1508413"/>
            <a:ext cx="3693600" cy="17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12477" y="3239088"/>
            <a:ext cx="36936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3.png"/><Relationship Id="rId13" Type="http://schemas.openxmlformats.org/officeDocument/2006/relationships/image" Target="../media/image8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4.jpg"/><Relationship Id="rId9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12475" y="784175"/>
            <a:ext cx="4044300" cy="24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Prediction of the destination country for the new user on Airbnb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12475" y="3239135"/>
            <a:ext cx="3693600" cy="14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January, 2023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335955" y="1869213"/>
            <a:ext cx="678594" cy="345616"/>
          </a:xfrm>
          <a:custGeom>
            <a:rect b="b" l="l" r="r" t="t"/>
            <a:pathLst>
              <a:path extrusionOk="0" h="11431" w="22444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859526" y="2077120"/>
            <a:ext cx="520913" cy="250814"/>
          </a:xfrm>
          <a:custGeom>
            <a:rect b="b" l="l" r="r" t="t"/>
            <a:pathLst>
              <a:path extrusionOk="0" h="12693" w="26362">
                <a:moveTo>
                  <a:pt x="20039" y="6811"/>
                </a:moveTo>
                <a:cubicBezTo>
                  <a:pt x="20456" y="6835"/>
                  <a:pt x="20849" y="6847"/>
                  <a:pt x="21253" y="6859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8" y="8502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2"/>
                  <a:pt x="25123" y="12347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2"/>
                  <a:pt x="21480" y="12574"/>
                  <a:pt x="20872" y="12621"/>
                </a:cubicBezTo>
                <a:cubicBezTo>
                  <a:pt x="20015" y="12693"/>
                  <a:pt x="19158" y="12669"/>
                  <a:pt x="18313" y="12574"/>
                </a:cubicBezTo>
                <a:cubicBezTo>
                  <a:pt x="17693" y="12514"/>
                  <a:pt x="17098" y="12478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3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78"/>
                  <a:pt x="4442" y="12466"/>
                </a:cubicBezTo>
                <a:cubicBezTo>
                  <a:pt x="4144" y="12454"/>
                  <a:pt x="3858" y="12443"/>
                  <a:pt x="3561" y="12431"/>
                </a:cubicBezTo>
                <a:cubicBezTo>
                  <a:pt x="3442" y="12431"/>
                  <a:pt x="3335" y="12431"/>
                  <a:pt x="3215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9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692"/>
                </a:cubicBezTo>
                <a:cubicBezTo>
                  <a:pt x="60" y="10538"/>
                  <a:pt x="1" y="10347"/>
                  <a:pt x="1" y="10133"/>
                </a:cubicBezTo>
                <a:cubicBezTo>
                  <a:pt x="13" y="9787"/>
                  <a:pt x="13" y="9442"/>
                  <a:pt x="37" y="9121"/>
                </a:cubicBezTo>
                <a:cubicBezTo>
                  <a:pt x="37" y="9061"/>
                  <a:pt x="37" y="8966"/>
                  <a:pt x="60" y="8930"/>
                </a:cubicBezTo>
                <a:cubicBezTo>
                  <a:pt x="358" y="8454"/>
                  <a:pt x="537" y="7894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82"/>
                  <a:pt x="2918" y="6882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42"/>
                  <a:pt x="4466" y="6942"/>
                  <a:pt x="4692" y="6978"/>
                </a:cubicBezTo>
                <a:cubicBezTo>
                  <a:pt x="4918" y="7025"/>
                  <a:pt x="5120" y="7097"/>
                  <a:pt x="5371" y="7168"/>
                </a:cubicBezTo>
                <a:cubicBezTo>
                  <a:pt x="5371" y="7061"/>
                  <a:pt x="5394" y="6990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4"/>
                  <a:pt x="6430" y="4644"/>
                  <a:pt x="6895" y="4763"/>
                </a:cubicBezTo>
                <a:cubicBezTo>
                  <a:pt x="7323" y="4858"/>
                  <a:pt x="7776" y="4977"/>
                  <a:pt x="8097" y="5275"/>
                </a:cubicBezTo>
                <a:cubicBezTo>
                  <a:pt x="8288" y="5192"/>
                  <a:pt x="8204" y="5073"/>
                  <a:pt x="8192" y="4977"/>
                </a:cubicBezTo>
                <a:cubicBezTo>
                  <a:pt x="8085" y="4323"/>
                  <a:pt x="8157" y="3691"/>
                  <a:pt x="8407" y="3060"/>
                </a:cubicBezTo>
                <a:cubicBezTo>
                  <a:pt x="8621" y="2560"/>
                  <a:pt x="8847" y="2060"/>
                  <a:pt x="9181" y="1632"/>
                </a:cubicBezTo>
                <a:cubicBezTo>
                  <a:pt x="9585" y="1132"/>
                  <a:pt x="10097" y="751"/>
                  <a:pt x="10657" y="477"/>
                </a:cubicBezTo>
                <a:cubicBezTo>
                  <a:pt x="10835" y="382"/>
                  <a:pt x="11050" y="370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1"/>
                  <a:pt x="13276" y="310"/>
                  <a:pt x="14038" y="858"/>
                </a:cubicBezTo>
                <a:cubicBezTo>
                  <a:pt x="14419" y="1144"/>
                  <a:pt x="14776" y="1429"/>
                  <a:pt x="15098" y="1798"/>
                </a:cubicBezTo>
                <a:cubicBezTo>
                  <a:pt x="15717" y="2537"/>
                  <a:pt x="16003" y="3406"/>
                  <a:pt x="16169" y="4323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2"/>
                </a:cubicBezTo>
                <a:cubicBezTo>
                  <a:pt x="17717" y="4704"/>
                  <a:pt x="18444" y="4942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11"/>
                </a:cubicBezTo>
                <a:close/>
                <a:moveTo>
                  <a:pt x="6240" y="7763"/>
                </a:moveTo>
                <a:cubicBezTo>
                  <a:pt x="6013" y="7918"/>
                  <a:pt x="5835" y="7930"/>
                  <a:pt x="5704" y="7763"/>
                </a:cubicBezTo>
                <a:cubicBezTo>
                  <a:pt x="5597" y="7621"/>
                  <a:pt x="5442" y="7609"/>
                  <a:pt x="5287" y="7585"/>
                </a:cubicBezTo>
                <a:cubicBezTo>
                  <a:pt x="4323" y="7501"/>
                  <a:pt x="3335" y="7501"/>
                  <a:pt x="2382" y="7692"/>
                </a:cubicBezTo>
                <a:cubicBezTo>
                  <a:pt x="1799" y="7811"/>
                  <a:pt x="1310" y="8121"/>
                  <a:pt x="1001" y="8680"/>
                </a:cubicBezTo>
                <a:cubicBezTo>
                  <a:pt x="763" y="9073"/>
                  <a:pt x="715" y="9514"/>
                  <a:pt x="751" y="9907"/>
                </a:cubicBezTo>
                <a:cubicBezTo>
                  <a:pt x="787" y="10418"/>
                  <a:pt x="965" y="10942"/>
                  <a:pt x="1501" y="11192"/>
                </a:cubicBezTo>
                <a:cubicBezTo>
                  <a:pt x="1680" y="11276"/>
                  <a:pt x="1834" y="11431"/>
                  <a:pt x="2025" y="11561"/>
                </a:cubicBezTo>
                <a:cubicBezTo>
                  <a:pt x="2418" y="11490"/>
                  <a:pt x="2799" y="11538"/>
                  <a:pt x="3192" y="11728"/>
                </a:cubicBezTo>
                <a:cubicBezTo>
                  <a:pt x="3382" y="11835"/>
                  <a:pt x="3620" y="11835"/>
                  <a:pt x="3847" y="11847"/>
                </a:cubicBezTo>
                <a:cubicBezTo>
                  <a:pt x="4513" y="11895"/>
                  <a:pt x="5192" y="11871"/>
                  <a:pt x="5871" y="11847"/>
                </a:cubicBezTo>
                <a:cubicBezTo>
                  <a:pt x="6978" y="11800"/>
                  <a:pt x="8085" y="11788"/>
                  <a:pt x="9204" y="11776"/>
                </a:cubicBezTo>
                <a:cubicBezTo>
                  <a:pt x="10050" y="11752"/>
                  <a:pt x="10907" y="11657"/>
                  <a:pt x="11776" y="11728"/>
                </a:cubicBezTo>
                <a:cubicBezTo>
                  <a:pt x="12443" y="11788"/>
                  <a:pt x="13110" y="11812"/>
                  <a:pt x="13800" y="11871"/>
                </a:cubicBezTo>
                <a:cubicBezTo>
                  <a:pt x="14288" y="11919"/>
                  <a:pt x="14776" y="11978"/>
                  <a:pt x="15288" y="11966"/>
                </a:cubicBezTo>
                <a:cubicBezTo>
                  <a:pt x="16193" y="11919"/>
                  <a:pt x="17098" y="11931"/>
                  <a:pt x="17991" y="11966"/>
                </a:cubicBezTo>
                <a:cubicBezTo>
                  <a:pt x="18670" y="11978"/>
                  <a:pt x="19348" y="12073"/>
                  <a:pt x="20015" y="12050"/>
                </a:cubicBezTo>
                <a:cubicBezTo>
                  <a:pt x="21170" y="12026"/>
                  <a:pt x="22325" y="11978"/>
                  <a:pt x="23468" y="11931"/>
                </a:cubicBezTo>
                <a:cubicBezTo>
                  <a:pt x="23694" y="11931"/>
                  <a:pt x="23920" y="11954"/>
                  <a:pt x="24147" y="11954"/>
                </a:cubicBezTo>
                <a:cubicBezTo>
                  <a:pt x="24325" y="11954"/>
                  <a:pt x="24504" y="11919"/>
                  <a:pt x="24659" y="11871"/>
                </a:cubicBezTo>
                <a:cubicBezTo>
                  <a:pt x="24885" y="11812"/>
                  <a:pt x="25099" y="11728"/>
                  <a:pt x="25302" y="11633"/>
                </a:cubicBezTo>
                <a:cubicBezTo>
                  <a:pt x="25671" y="11490"/>
                  <a:pt x="25730" y="11180"/>
                  <a:pt x="25421" y="10907"/>
                </a:cubicBezTo>
                <a:cubicBezTo>
                  <a:pt x="25171" y="10680"/>
                  <a:pt x="24873" y="10526"/>
                  <a:pt x="24599" y="10323"/>
                </a:cubicBezTo>
                <a:cubicBezTo>
                  <a:pt x="23992" y="9847"/>
                  <a:pt x="23325" y="9657"/>
                  <a:pt x="22575" y="9895"/>
                </a:cubicBezTo>
                <a:cubicBezTo>
                  <a:pt x="22373" y="9966"/>
                  <a:pt x="22242" y="9871"/>
                  <a:pt x="22099" y="9752"/>
                </a:cubicBezTo>
                <a:cubicBezTo>
                  <a:pt x="22087" y="9395"/>
                  <a:pt x="22385" y="9252"/>
                  <a:pt x="22587" y="9073"/>
                </a:cubicBezTo>
                <a:cubicBezTo>
                  <a:pt x="22611" y="8942"/>
                  <a:pt x="22623" y="8835"/>
                  <a:pt x="22646" y="8716"/>
                </a:cubicBezTo>
                <a:cubicBezTo>
                  <a:pt x="22754" y="8394"/>
                  <a:pt x="22611" y="8168"/>
                  <a:pt x="22385" y="7942"/>
                </a:cubicBezTo>
                <a:cubicBezTo>
                  <a:pt x="22099" y="7644"/>
                  <a:pt x="21730" y="7525"/>
                  <a:pt x="21361" y="7454"/>
                </a:cubicBezTo>
                <a:cubicBezTo>
                  <a:pt x="20777" y="7335"/>
                  <a:pt x="20182" y="7275"/>
                  <a:pt x="19706" y="7752"/>
                </a:cubicBezTo>
                <a:cubicBezTo>
                  <a:pt x="19658" y="7799"/>
                  <a:pt x="19598" y="7859"/>
                  <a:pt x="19539" y="7859"/>
                </a:cubicBezTo>
                <a:cubicBezTo>
                  <a:pt x="19456" y="7859"/>
                  <a:pt x="19337" y="7859"/>
                  <a:pt x="19289" y="7799"/>
                </a:cubicBezTo>
                <a:cubicBezTo>
                  <a:pt x="19217" y="7728"/>
                  <a:pt x="19182" y="7609"/>
                  <a:pt x="19158" y="7501"/>
                </a:cubicBezTo>
                <a:cubicBezTo>
                  <a:pt x="19134" y="7454"/>
                  <a:pt x="19217" y="7382"/>
                  <a:pt x="19241" y="7323"/>
                </a:cubicBezTo>
                <a:cubicBezTo>
                  <a:pt x="19527" y="6692"/>
                  <a:pt x="19337" y="6025"/>
                  <a:pt x="18765" y="5763"/>
                </a:cubicBezTo>
                <a:cubicBezTo>
                  <a:pt x="17932" y="5370"/>
                  <a:pt x="17086" y="5263"/>
                  <a:pt x="16253" y="5775"/>
                </a:cubicBezTo>
                <a:cubicBezTo>
                  <a:pt x="15955" y="5954"/>
                  <a:pt x="15777" y="5882"/>
                  <a:pt x="15705" y="5561"/>
                </a:cubicBezTo>
                <a:cubicBezTo>
                  <a:pt x="15669" y="5418"/>
                  <a:pt x="15669" y="5251"/>
                  <a:pt x="15669" y="5085"/>
                </a:cubicBezTo>
                <a:cubicBezTo>
                  <a:pt x="15669" y="4954"/>
                  <a:pt x="15717" y="4811"/>
                  <a:pt x="15669" y="4692"/>
                </a:cubicBezTo>
                <a:cubicBezTo>
                  <a:pt x="15479" y="4037"/>
                  <a:pt x="15443" y="3334"/>
                  <a:pt x="15015" y="2763"/>
                </a:cubicBezTo>
                <a:cubicBezTo>
                  <a:pt x="14955" y="2679"/>
                  <a:pt x="14931" y="2560"/>
                  <a:pt x="14872" y="2465"/>
                </a:cubicBezTo>
                <a:cubicBezTo>
                  <a:pt x="14788" y="2346"/>
                  <a:pt x="14717" y="2227"/>
                  <a:pt x="14634" y="2144"/>
                </a:cubicBezTo>
                <a:cubicBezTo>
                  <a:pt x="14419" y="1929"/>
                  <a:pt x="14193" y="1739"/>
                  <a:pt x="13979" y="1548"/>
                </a:cubicBezTo>
                <a:cubicBezTo>
                  <a:pt x="13276" y="953"/>
                  <a:pt x="12455" y="727"/>
                  <a:pt x="11574" y="858"/>
                </a:cubicBezTo>
                <a:cubicBezTo>
                  <a:pt x="10835" y="977"/>
                  <a:pt x="10240" y="1382"/>
                  <a:pt x="9776" y="1977"/>
                </a:cubicBezTo>
                <a:cubicBezTo>
                  <a:pt x="9454" y="2394"/>
                  <a:pt x="9276" y="2882"/>
                  <a:pt x="9038" y="3334"/>
                </a:cubicBezTo>
                <a:cubicBezTo>
                  <a:pt x="8692" y="3989"/>
                  <a:pt x="8716" y="4668"/>
                  <a:pt x="8835" y="5370"/>
                </a:cubicBezTo>
                <a:cubicBezTo>
                  <a:pt x="9109" y="5704"/>
                  <a:pt x="8895" y="6025"/>
                  <a:pt x="8895" y="6370"/>
                </a:cubicBezTo>
                <a:cubicBezTo>
                  <a:pt x="8585" y="6394"/>
                  <a:pt x="8359" y="6311"/>
                  <a:pt x="8157" y="6156"/>
                </a:cubicBezTo>
                <a:cubicBezTo>
                  <a:pt x="7990" y="6037"/>
                  <a:pt x="7847" y="5906"/>
                  <a:pt x="7668" y="5787"/>
                </a:cubicBezTo>
                <a:cubicBezTo>
                  <a:pt x="7311" y="5549"/>
                  <a:pt x="6930" y="5430"/>
                  <a:pt x="6502" y="5549"/>
                </a:cubicBezTo>
                <a:cubicBezTo>
                  <a:pt x="6323" y="5596"/>
                  <a:pt x="6192" y="5704"/>
                  <a:pt x="6121" y="5894"/>
                </a:cubicBezTo>
                <a:cubicBezTo>
                  <a:pt x="5942" y="6382"/>
                  <a:pt x="5894" y="6859"/>
                  <a:pt x="6085" y="7347"/>
                </a:cubicBezTo>
                <a:cubicBezTo>
                  <a:pt x="6133" y="7490"/>
                  <a:pt x="6180" y="7609"/>
                  <a:pt x="6240" y="77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353420" y="1186991"/>
            <a:ext cx="797055" cy="383773"/>
          </a:xfrm>
          <a:custGeom>
            <a:rect b="b" l="l" r="r" t="t"/>
            <a:pathLst>
              <a:path extrusionOk="0" h="12693" w="26362">
                <a:moveTo>
                  <a:pt x="20039" y="6823"/>
                </a:moveTo>
                <a:cubicBezTo>
                  <a:pt x="20456" y="6835"/>
                  <a:pt x="20849" y="6846"/>
                  <a:pt x="21253" y="6858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9" y="8501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1"/>
                  <a:pt x="25123" y="12359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1"/>
                  <a:pt x="21480" y="12573"/>
                  <a:pt x="20872" y="12621"/>
                </a:cubicBezTo>
                <a:cubicBezTo>
                  <a:pt x="20015" y="12692"/>
                  <a:pt x="19158" y="12669"/>
                  <a:pt x="18313" y="12573"/>
                </a:cubicBezTo>
                <a:cubicBezTo>
                  <a:pt x="17694" y="12502"/>
                  <a:pt x="17098" y="12490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2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90"/>
                  <a:pt x="4442" y="12466"/>
                </a:cubicBezTo>
                <a:cubicBezTo>
                  <a:pt x="4144" y="12454"/>
                  <a:pt x="3858" y="12442"/>
                  <a:pt x="3561" y="12430"/>
                </a:cubicBezTo>
                <a:cubicBezTo>
                  <a:pt x="3442" y="12430"/>
                  <a:pt x="3335" y="12430"/>
                  <a:pt x="3216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8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704"/>
                </a:cubicBezTo>
                <a:cubicBezTo>
                  <a:pt x="60" y="10537"/>
                  <a:pt x="1" y="10347"/>
                  <a:pt x="1" y="10133"/>
                </a:cubicBezTo>
                <a:cubicBezTo>
                  <a:pt x="13" y="9787"/>
                  <a:pt x="13" y="9454"/>
                  <a:pt x="37" y="9121"/>
                </a:cubicBezTo>
                <a:cubicBezTo>
                  <a:pt x="37" y="9049"/>
                  <a:pt x="37" y="8978"/>
                  <a:pt x="60" y="8930"/>
                </a:cubicBezTo>
                <a:cubicBezTo>
                  <a:pt x="358" y="8454"/>
                  <a:pt x="537" y="7906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94"/>
                  <a:pt x="2918" y="6894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54"/>
                  <a:pt x="4466" y="6954"/>
                  <a:pt x="4692" y="6977"/>
                </a:cubicBezTo>
                <a:cubicBezTo>
                  <a:pt x="4918" y="7025"/>
                  <a:pt x="5121" y="7096"/>
                  <a:pt x="5371" y="7168"/>
                </a:cubicBezTo>
                <a:cubicBezTo>
                  <a:pt x="5371" y="7073"/>
                  <a:pt x="5394" y="6989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3"/>
                  <a:pt x="6430" y="4644"/>
                  <a:pt x="6895" y="4763"/>
                </a:cubicBezTo>
                <a:cubicBezTo>
                  <a:pt x="7323" y="4870"/>
                  <a:pt x="7776" y="4989"/>
                  <a:pt x="8097" y="5287"/>
                </a:cubicBezTo>
                <a:cubicBezTo>
                  <a:pt x="8288" y="5191"/>
                  <a:pt x="8204" y="5072"/>
                  <a:pt x="8192" y="4989"/>
                </a:cubicBezTo>
                <a:cubicBezTo>
                  <a:pt x="8085" y="4334"/>
                  <a:pt x="8157" y="3691"/>
                  <a:pt x="8407" y="3060"/>
                </a:cubicBezTo>
                <a:cubicBezTo>
                  <a:pt x="8621" y="2560"/>
                  <a:pt x="8847" y="2072"/>
                  <a:pt x="9181" y="1632"/>
                </a:cubicBezTo>
                <a:cubicBezTo>
                  <a:pt x="9585" y="1131"/>
                  <a:pt x="10097" y="762"/>
                  <a:pt x="10657" y="477"/>
                </a:cubicBezTo>
                <a:cubicBezTo>
                  <a:pt x="10836" y="381"/>
                  <a:pt x="11050" y="369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0"/>
                  <a:pt x="13276" y="310"/>
                  <a:pt x="14038" y="858"/>
                </a:cubicBezTo>
                <a:cubicBezTo>
                  <a:pt x="14419" y="1143"/>
                  <a:pt x="14776" y="1429"/>
                  <a:pt x="15098" y="1798"/>
                </a:cubicBezTo>
                <a:cubicBezTo>
                  <a:pt x="15717" y="2548"/>
                  <a:pt x="16003" y="3406"/>
                  <a:pt x="16170" y="4334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1"/>
                </a:cubicBezTo>
                <a:cubicBezTo>
                  <a:pt x="17717" y="4703"/>
                  <a:pt x="18444" y="4941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23"/>
                </a:cubicBezTo>
                <a:close/>
                <a:moveTo>
                  <a:pt x="6252" y="7751"/>
                </a:moveTo>
                <a:cubicBezTo>
                  <a:pt x="6025" y="7906"/>
                  <a:pt x="5847" y="7918"/>
                  <a:pt x="5716" y="7751"/>
                </a:cubicBezTo>
                <a:cubicBezTo>
                  <a:pt x="5609" y="7608"/>
                  <a:pt x="5466" y="7585"/>
                  <a:pt x="5299" y="7573"/>
                </a:cubicBezTo>
                <a:cubicBezTo>
                  <a:pt x="4335" y="7489"/>
                  <a:pt x="3346" y="7489"/>
                  <a:pt x="2394" y="7680"/>
                </a:cubicBezTo>
                <a:cubicBezTo>
                  <a:pt x="1822" y="7799"/>
                  <a:pt x="1322" y="8109"/>
                  <a:pt x="1013" y="8668"/>
                </a:cubicBezTo>
                <a:cubicBezTo>
                  <a:pt x="775" y="9061"/>
                  <a:pt x="727" y="9502"/>
                  <a:pt x="763" y="9894"/>
                </a:cubicBezTo>
                <a:cubicBezTo>
                  <a:pt x="810" y="10406"/>
                  <a:pt x="989" y="10918"/>
                  <a:pt x="1525" y="11180"/>
                </a:cubicBezTo>
                <a:cubicBezTo>
                  <a:pt x="1703" y="11264"/>
                  <a:pt x="1846" y="11418"/>
                  <a:pt x="2037" y="11549"/>
                </a:cubicBezTo>
                <a:cubicBezTo>
                  <a:pt x="2430" y="11478"/>
                  <a:pt x="2811" y="11514"/>
                  <a:pt x="3204" y="11716"/>
                </a:cubicBezTo>
                <a:cubicBezTo>
                  <a:pt x="3394" y="11823"/>
                  <a:pt x="3632" y="11823"/>
                  <a:pt x="3858" y="11835"/>
                </a:cubicBezTo>
                <a:cubicBezTo>
                  <a:pt x="4525" y="11871"/>
                  <a:pt x="5216" y="11859"/>
                  <a:pt x="5883" y="11835"/>
                </a:cubicBezTo>
                <a:cubicBezTo>
                  <a:pt x="7002" y="11788"/>
                  <a:pt x="8097" y="11776"/>
                  <a:pt x="9216" y="11764"/>
                </a:cubicBezTo>
                <a:cubicBezTo>
                  <a:pt x="10062" y="11740"/>
                  <a:pt x="10931" y="11645"/>
                  <a:pt x="11788" y="11716"/>
                </a:cubicBezTo>
                <a:cubicBezTo>
                  <a:pt x="12455" y="11776"/>
                  <a:pt x="13133" y="11799"/>
                  <a:pt x="13812" y="11859"/>
                </a:cubicBezTo>
                <a:cubicBezTo>
                  <a:pt x="14300" y="11907"/>
                  <a:pt x="14788" y="11966"/>
                  <a:pt x="15300" y="11954"/>
                </a:cubicBezTo>
                <a:cubicBezTo>
                  <a:pt x="16205" y="11907"/>
                  <a:pt x="17122" y="11919"/>
                  <a:pt x="18015" y="11954"/>
                </a:cubicBezTo>
                <a:cubicBezTo>
                  <a:pt x="18682" y="11966"/>
                  <a:pt x="19360" y="12061"/>
                  <a:pt x="20027" y="12038"/>
                </a:cubicBezTo>
                <a:cubicBezTo>
                  <a:pt x="21182" y="12014"/>
                  <a:pt x="22337" y="11966"/>
                  <a:pt x="23492" y="11919"/>
                </a:cubicBezTo>
                <a:cubicBezTo>
                  <a:pt x="23706" y="11919"/>
                  <a:pt x="23932" y="11942"/>
                  <a:pt x="24159" y="11942"/>
                </a:cubicBezTo>
                <a:cubicBezTo>
                  <a:pt x="24337" y="11942"/>
                  <a:pt x="24516" y="11907"/>
                  <a:pt x="24682" y="11859"/>
                </a:cubicBezTo>
                <a:cubicBezTo>
                  <a:pt x="24897" y="11799"/>
                  <a:pt x="25111" y="11716"/>
                  <a:pt x="25314" y="11621"/>
                </a:cubicBezTo>
                <a:cubicBezTo>
                  <a:pt x="25683" y="11478"/>
                  <a:pt x="25754" y="11168"/>
                  <a:pt x="25433" y="10895"/>
                </a:cubicBezTo>
                <a:cubicBezTo>
                  <a:pt x="25183" y="10668"/>
                  <a:pt x="24885" y="10514"/>
                  <a:pt x="24611" y="10311"/>
                </a:cubicBezTo>
                <a:cubicBezTo>
                  <a:pt x="24004" y="9835"/>
                  <a:pt x="23337" y="9644"/>
                  <a:pt x="22599" y="9883"/>
                </a:cubicBezTo>
                <a:cubicBezTo>
                  <a:pt x="22385" y="9954"/>
                  <a:pt x="22254" y="9859"/>
                  <a:pt x="22111" y="9740"/>
                </a:cubicBezTo>
                <a:cubicBezTo>
                  <a:pt x="22099" y="9382"/>
                  <a:pt x="22396" y="9240"/>
                  <a:pt x="22611" y="9061"/>
                </a:cubicBezTo>
                <a:cubicBezTo>
                  <a:pt x="22623" y="8930"/>
                  <a:pt x="22635" y="8823"/>
                  <a:pt x="22670" y="8704"/>
                </a:cubicBezTo>
                <a:cubicBezTo>
                  <a:pt x="22777" y="8382"/>
                  <a:pt x="22623" y="8156"/>
                  <a:pt x="22396" y="7930"/>
                </a:cubicBezTo>
                <a:cubicBezTo>
                  <a:pt x="22111" y="7632"/>
                  <a:pt x="21742" y="7513"/>
                  <a:pt x="21373" y="7442"/>
                </a:cubicBezTo>
                <a:cubicBezTo>
                  <a:pt x="20789" y="7323"/>
                  <a:pt x="20194" y="7263"/>
                  <a:pt x="19718" y="7739"/>
                </a:cubicBezTo>
                <a:cubicBezTo>
                  <a:pt x="19682" y="7787"/>
                  <a:pt x="19622" y="7847"/>
                  <a:pt x="19563" y="7847"/>
                </a:cubicBezTo>
                <a:cubicBezTo>
                  <a:pt x="19468" y="7847"/>
                  <a:pt x="19348" y="7847"/>
                  <a:pt x="19301" y="7787"/>
                </a:cubicBezTo>
                <a:cubicBezTo>
                  <a:pt x="19229" y="7716"/>
                  <a:pt x="19206" y="7597"/>
                  <a:pt x="19170" y="7489"/>
                </a:cubicBezTo>
                <a:cubicBezTo>
                  <a:pt x="19158" y="7442"/>
                  <a:pt x="19229" y="7370"/>
                  <a:pt x="19253" y="7311"/>
                </a:cubicBezTo>
                <a:cubicBezTo>
                  <a:pt x="19539" y="6680"/>
                  <a:pt x="19348" y="6013"/>
                  <a:pt x="18777" y="5751"/>
                </a:cubicBezTo>
                <a:cubicBezTo>
                  <a:pt x="17944" y="5358"/>
                  <a:pt x="17098" y="5251"/>
                  <a:pt x="16265" y="5763"/>
                </a:cubicBezTo>
                <a:cubicBezTo>
                  <a:pt x="15967" y="5942"/>
                  <a:pt x="15789" y="5870"/>
                  <a:pt x="15717" y="5549"/>
                </a:cubicBezTo>
                <a:cubicBezTo>
                  <a:pt x="15681" y="5406"/>
                  <a:pt x="15681" y="5239"/>
                  <a:pt x="15681" y="5072"/>
                </a:cubicBezTo>
                <a:cubicBezTo>
                  <a:pt x="15681" y="4941"/>
                  <a:pt x="15729" y="4799"/>
                  <a:pt x="15681" y="4680"/>
                </a:cubicBezTo>
                <a:cubicBezTo>
                  <a:pt x="15491" y="4025"/>
                  <a:pt x="15467" y="3322"/>
                  <a:pt x="15027" y="2751"/>
                </a:cubicBezTo>
                <a:cubicBezTo>
                  <a:pt x="14967" y="2667"/>
                  <a:pt x="14943" y="2548"/>
                  <a:pt x="14884" y="2453"/>
                </a:cubicBezTo>
                <a:cubicBezTo>
                  <a:pt x="14812" y="2334"/>
                  <a:pt x="14729" y="2215"/>
                  <a:pt x="14646" y="2132"/>
                </a:cubicBezTo>
                <a:cubicBezTo>
                  <a:pt x="14431" y="1917"/>
                  <a:pt x="14217" y="1727"/>
                  <a:pt x="13991" y="1536"/>
                </a:cubicBezTo>
                <a:cubicBezTo>
                  <a:pt x="13288" y="941"/>
                  <a:pt x="12467" y="715"/>
                  <a:pt x="11598" y="846"/>
                </a:cubicBezTo>
                <a:cubicBezTo>
                  <a:pt x="10847" y="965"/>
                  <a:pt x="10252" y="1370"/>
                  <a:pt x="9788" y="1965"/>
                </a:cubicBezTo>
                <a:cubicBezTo>
                  <a:pt x="9466" y="2382"/>
                  <a:pt x="9288" y="2870"/>
                  <a:pt x="9050" y="3322"/>
                </a:cubicBezTo>
                <a:cubicBezTo>
                  <a:pt x="8704" y="3977"/>
                  <a:pt x="8740" y="4656"/>
                  <a:pt x="8859" y="5358"/>
                </a:cubicBezTo>
                <a:cubicBezTo>
                  <a:pt x="9121" y="5692"/>
                  <a:pt x="8919" y="6013"/>
                  <a:pt x="8919" y="6358"/>
                </a:cubicBezTo>
                <a:cubicBezTo>
                  <a:pt x="8609" y="6382"/>
                  <a:pt x="8383" y="6299"/>
                  <a:pt x="8169" y="6144"/>
                </a:cubicBezTo>
                <a:cubicBezTo>
                  <a:pt x="8014" y="6025"/>
                  <a:pt x="7859" y="5894"/>
                  <a:pt x="7680" y="5775"/>
                </a:cubicBezTo>
                <a:cubicBezTo>
                  <a:pt x="7323" y="5537"/>
                  <a:pt x="6954" y="5418"/>
                  <a:pt x="6525" y="5537"/>
                </a:cubicBezTo>
                <a:cubicBezTo>
                  <a:pt x="6335" y="5584"/>
                  <a:pt x="6204" y="5692"/>
                  <a:pt x="6133" y="5882"/>
                </a:cubicBezTo>
                <a:cubicBezTo>
                  <a:pt x="5954" y="6370"/>
                  <a:pt x="5906" y="6846"/>
                  <a:pt x="6109" y="7335"/>
                </a:cubicBezTo>
                <a:cubicBezTo>
                  <a:pt x="6133" y="7477"/>
                  <a:pt x="6192" y="7608"/>
                  <a:pt x="6252" y="77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3"/>
          <p:cNvGrpSpPr/>
          <p:nvPr/>
        </p:nvGrpSpPr>
        <p:grpSpPr>
          <a:xfrm>
            <a:off x="6441497" y="1320909"/>
            <a:ext cx="1304358" cy="1013068"/>
            <a:chOff x="6256718" y="405594"/>
            <a:chExt cx="1534358" cy="1191704"/>
          </a:xfrm>
        </p:grpSpPr>
        <p:sp>
          <p:nvSpPr>
            <p:cNvPr id="60" name="Google Shape;60;p13"/>
            <p:cNvSpPr/>
            <p:nvPr/>
          </p:nvSpPr>
          <p:spPr>
            <a:xfrm>
              <a:off x="6807617" y="417543"/>
              <a:ext cx="584320" cy="414447"/>
            </a:xfrm>
            <a:custGeom>
              <a:rect b="b" l="l" r="r" t="t"/>
              <a:pathLst>
                <a:path extrusionOk="0" h="11967" w="16872">
                  <a:moveTo>
                    <a:pt x="9906" y="11895"/>
                  </a:moveTo>
                  <a:cubicBezTo>
                    <a:pt x="9359" y="11967"/>
                    <a:pt x="8858" y="11800"/>
                    <a:pt x="8358" y="11764"/>
                  </a:cubicBezTo>
                  <a:cubicBezTo>
                    <a:pt x="7965" y="11717"/>
                    <a:pt x="7549" y="11645"/>
                    <a:pt x="7144" y="11586"/>
                  </a:cubicBezTo>
                  <a:cubicBezTo>
                    <a:pt x="7013" y="11562"/>
                    <a:pt x="6882" y="11538"/>
                    <a:pt x="6751" y="11502"/>
                  </a:cubicBezTo>
                  <a:cubicBezTo>
                    <a:pt x="6322" y="11431"/>
                    <a:pt x="5894" y="11383"/>
                    <a:pt x="5477" y="11300"/>
                  </a:cubicBezTo>
                  <a:cubicBezTo>
                    <a:pt x="5060" y="11205"/>
                    <a:pt x="4644" y="11086"/>
                    <a:pt x="4227" y="10967"/>
                  </a:cubicBezTo>
                  <a:cubicBezTo>
                    <a:pt x="4132" y="10943"/>
                    <a:pt x="4048" y="10883"/>
                    <a:pt x="3953" y="10871"/>
                  </a:cubicBezTo>
                  <a:cubicBezTo>
                    <a:pt x="3465" y="10824"/>
                    <a:pt x="3024" y="10645"/>
                    <a:pt x="2548" y="10538"/>
                  </a:cubicBezTo>
                  <a:cubicBezTo>
                    <a:pt x="2286" y="10490"/>
                    <a:pt x="2024" y="10514"/>
                    <a:pt x="1750" y="10466"/>
                  </a:cubicBezTo>
                  <a:cubicBezTo>
                    <a:pt x="1215" y="10371"/>
                    <a:pt x="679" y="10276"/>
                    <a:pt x="167" y="10169"/>
                  </a:cubicBezTo>
                  <a:cubicBezTo>
                    <a:pt x="119" y="10157"/>
                    <a:pt x="72" y="10121"/>
                    <a:pt x="24" y="10097"/>
                  </a:cubicBezTo>
                  <a:cubicBezTo>
                    <a:pt x="0" y="9954"/>
                    <a:pt x="72" y="9895"/>
                    <a:pt x="167" y="9871"/>
                  </a:cubicBezTo>
                  <a:cubicBezTo>
                    <a:pt x="596" y="9752"/>
                    <a:pt x="905" y="9419"/>
                    <a:pt x="1298" y="9240"/>
                  </a:cubicBezTo>
                  <a:cubicBezTo>
                    <a:pt x="1477" y="9157"/>
                    <a:pt x="1655" y="9038"/>
                    <a:pt x="1834" y="8942"/>
                  </a:cubicBezTo>
                  <a:cubicBezTo>
                    <a:pt x="2036" y="8847"/>
                    <a:pt x="2227" y="8740"/>
                    <a:pt x="2405" y="8609"/>
                  </a:cubicBezTo>
                  <a:cubicBezTo>
                    <a:pt x="2608" y="8454"/>
                    <a:pt x="2822" y="8371"/>
                    <a:pt x="3036" y="8228"/>
                  </a:cubicBezTo>
                  <a:cubicBezTo>
                    <a:pt x="3536" y="7919"/>
                    <a:pt x="4060" y="7621"/>
                    <a:pt x="4536" y="7252"/>
                  </a:cubicBezTo>
                  <a:cubicBezTo>
                    <a:pt x="5060" y="6847"/>
                    <a:pt x="5596" y="6478"/>
                    <a:pt x="6144" y="6109"/>
                  </a:cubicBezTo>
                  <a:cubicBezTo>
                    <a:pt x="6894" y="5585"/>
                    <a:pt x="7680" y="5097"/>
                    <a:pt x="8466" y="4632"/>
                  </a:cubicBezTo>
                  <a:cubicBezTo>
                    <a:pt x="8573" y="4573"/>
                    <a:pt x="8692" y="4537"/>
                    <a:pt x="8763" y="4466"/>
                  </a:cubicBezTo>
                  <a:cubicBezTo>
                    <a:pt x="9168" y="4049"/>
                    <a:pt x="9704" y="3847"/>
                    <a:pt x="10168" y="3549"/>
                  </a:cubicBezTo>
                  <a:cubicBezTo>
                    <a:pt x="10549" y="3287"/>
                    <a:pt x="10918" y="2989"/>
                    <a:pt x="11323" y="2751"/>
                  </a:cubicBezTo>
                  <a:cubicBezTo>
                    <a:pt x="11752" y="2501"/>
                    <a:pt x="12133" y="2132"/>
                    <a:pt x="12633" y="1977"/>
                  </a:cubicBezTo>
                  <a:cubicBezTo>
                    <a:pt x="12704" y="1965"/>
                    <a:pt x="12764" y="1906"/>
                    <a:pt x="12823" y="1858"/>
                  </a:cubicBezTo>
                  <a:cubicBezTo>
                    <a:pt x="13430" y="1489"/>
                    <a:pt x="14014" y="1084"/>
                    <a:pt x="14657" y="751"/>
                  </a:cubicBezTo>
                  <a:cubicBezTo>
                    <a:pt x="15252" y="430"/>
                    <a:pt x="15836" y="60"/>
                    <a:pt x="16550" y="1"/>
                  </a:cubicBezTo>
                  <a:cubicBezTo>
                    <a:pt x="16812" y="239"/>
                    <a:pt x="16871" y="513"/>
                    <a:pt x="16764" y="870"/>
                  </a:cubicBezTo>
                  <a:cubicBezTo>
                    <a:pt x="16586" y="1465"/>
                    <a:pt x="16240" y="1942"/>
                    <a:pt x="15907" y="2442"/>
                  </a:cubicBezTo>
                  <a:cubicBezTo>
                    <a:pt x="15490" y="3085"/>
                    <a:pt x="15074" y="3739"/>
                    <a:pt x="14669" y="4394"/>
                  </a:cubicBezTo>
                  <a:cubicBezTo>
                    <a:pt x="14657" y="4406"/>
                    <a:pt x="14657" y="4442"/>
                    <a:pt x="14645" y="4442"/>
                  </a:cubicBezTo>
                  <a:cubicBezTo>
                    <a:pt x="14300" y="4751"/>
                    <a:pt x="14121" y="5168"/>
                    <a:pt x="13859" y="5525"/>
                  </a:cubicBezTo>
                  <a:cubicBezTo>
                    <a:pt x="13561" y="5906"/>
                    <a:pt x="13299" y="6323"/>
                    <a:pt x="13049" y="6740"/>
                  </a:cubicBezTo>
                  <a:cubicBezTo>
                    <a:pt x="12811" y="7145"/>
                    <a:pt x="12537" y="7538"/>
                    <a:pt x="12287" y="7919"/>
                  </a:cubicBezTo>
                  <a:cubicBezTo>
                    <a:pt x="11692" y="8823"/>
                    <a:pt x="11097" y="9752"/>
                    <a:pt x="10561" y="10693"/>
                  </a:cubicBezTo>
                  <a:cubicBezTo>
                    <a:pt x="10430" y="10931"/>
                    <a:pt x="10168" y="11121"/>
                    <a:pt x="10263" y="11443"/>
                  </a:cubicBezTo>
                  <a:cubicBezTo>
                    <a:pt x="10121" y="11609"/>
                    <a:pt x="10013" y="11740"/>
                    <a:pt x="9906" y="1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177076" y="1194419"/>
              <a:ext cx="25178" cy="76711"/>
            </a:xfrm>
            <a:custGeom>
              <a:rect b="b" l="l" r="r" t="t"/>
              <a:pathLst>
                <a:path extrusionOk="0" h="2215" w="727">
                  <a:moveTo>
                    <a:pt x="524" y="2215"/>
                  </a:moveTo>
                  <a:cubicBezTo>
                    <a:pt x="298" y="1905"/>
                    <a:pt x="393" y="1512"/>
                    <a:pt x="286" y="1179"/>
                  </a:cubicBezTo>
                  <a:cubicBezTo>
                    <a:pt x="179" y="822"/>
                    <a:pt x="107" y="465"/>
                    <a:pt x="0" y="60"/>
                  </a:cubicBezTo>
                  <a:cubicBezTo>
                    <a:pt x="72" y="48"/>
                    <a:pt x="155" y="0"/>
                    <a:pt x="215" y="12"/>
                  </a:cubicBezTo>
                  <a:cubicBezTo>
                    <a:pt x="405" y="60"/>
                    <a:pt x="548" y="167"/>
                    <a:pt x="643" y="346"/>
                  </a:cubicBezTo>
                  <a:cubicBezTo>
                    <a:pt x="691" y="441"/>
                    <a:pt x="726" y="548"/>
                    <a:pt x="726" y="667"/>
                  </a:cubicBezTo>
                  <a:cubicBezTo>
                    <a:pt x="726" y="1131"/>
                    <a:pt x="703" y="1584"/>
                    <a:pt x="691" y="2048"/>
                  </a:cubicBezTo>
                  <a:cubicBezTo>
                    <a:pt x="691" y="2108"/>
                    <a:pt x="667" y="2203"/>
                    <a:pt x="524" y="2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220367" y="1360170"/>
              <a:ext cx="13645" cy="49524"/>
            </a:xfrm>
            <a:custGeom>
              <a:rect b="b" l="l" r="r" t="t"/>
              <a:pathLst>
                <a:path extrusionOk="0" h="1430" w="394">
                  <a:moveTo>
                    <a:pt x="358" y="1429"/>
                  </a:moveTo>
                  <a:cubicBezTo>
                    <a:pt x="155" y="929"/>
                    <a:pt x="12" y="501"/>
                    <a:pt x="0" y="1"/>
                  </a:cubicBezTo>
                  <a:cubicBezTo>
                    <a:pt x="334" y="334"/>
                    <a:pt x="393" y="524"/>
                    <a:pt x="358" y="1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7224904" y="706620"/>
              <a:ext cx="21888" cy="36295"/>
            </a:xfrm>
            <a:custGeom>
              <a:rect b="b" l="l" r="r" t="t"/>
              <a:pathLst>
                <a:path extrusionOk="0" h="1048" w="632">
                  <a:moveTo>
                    <a:pt x="0" y="1048"/>
                  </a:moveTo>
                  <a:cubicBezTo>
                    <a:pt x="107" y="643"/>
                    <a:pt x="346" y="334"/>
                    <a:pt x="596" y="0"/>
                  </a:cubicBezTo>
                  <a:cubicBezTo>
                    <a:pt x="596" y="84"/>
                    <a:pt x="631" y="167"/>
                    <a:pt x="596" y="226"/>
                  </a:cubicBezTo>
                  <a:cubicBezTo>
                    <a:pt x="453" y="524"/>
                    <a:pt x="358" y="881"/>
                    <a:pt x="0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7319728" y="577960"/>
              <a:ext cx="10355" cy="12398"/>
            </a:xfrm>
            <a:custGeom>
              <a:rect b="b" l="l" r="r" t="t"/>
              <a:pathLst>
                <a:path extrusionOk="0" h="358" w="299">
                  <a:moveTo>
                    <a:pt x="298" y="24"/>
                  </a:moveTo>
                  <a:cubicBezTo>
                    <a:pt x="298" y="191"/>
                    <a:pt x="263" y="322"/>
                    <a:pt x="1" y="358"/>
                  </a:cubicBezTo>
                  <a:cubicBezTo>
                    <a:pt x="60" y="262"/>
                    <a:pt x="72" y="203"/>
                    <a:pt x="120" y="143"/>
                  </a:cubicBezTo>
                  <a:cubicBezTo>
                    <a:pt x="167" y="84"/>
                    <a:pt x="227" y="48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7329633" y="566428"/>
              <a:ext cx="8693" cy="12398"/>
            </a:xfrm>
            <a:custGeom>
              <a:rect b="b" l="l" r="r" t="t"/>
              <a:pathLst>
                <a:path extrusionOk="0" h="358" w="251">
                  <a:moveTo>
                    <a:pt x="1" y="333"/>
                  </a:moveTo>
                  <a:cubicBezTo>
                    <a:pt x="48" y="238"/>
                    <a:pt x="108" y="155"/>
                    <a:pt x="179" y="0"/>
                  </a:cubicBezTo>
                  <a:cubicBezTo>
                    <a:pt x="251" y="226"/>
                    <a:pt x="179" y="322"/>
                    <a:pt x="36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6256718" y="405594"/>
              <a:ext cx="1534358" cy="1191704"/>
            </a:xfrm>
            <a:custGeom>
              <a:rect b="b" l="l" r="r" t="t"/>
              <a:pathLst>
                <a:path extrusionOk="0" h="34410" w="44304">
                  <a:moveTo>
                    <a:pt x="27599" y="26909"/>
                  </a:moveTo>
                  <a:cubicBezTo>
                    <a:pt x="27647" y="26944"/>
                    <a:pt x="27682" y="26968"/>
                    <a:pt x="27718" y="26968"/>
                  </a:cubicBezTo>
                  <a:cubicBezTo>
                    <a:pt x="28433" y="27135"/>
                    <a:pt x="28623" y="27694"/>
                    <a:pt x="28754" y="28314"/>
                  </a:cubicBezTo>
                  <a:cubicBezTo>
                    <a:pt x="28778" y="28492"/>
                    <a:pt x="28790" y="28683"/>
                    <a:pt x="28814" y="28873"/>
                  </a:cubicBezTo>
                  <a:cubicBezTo>
                    <a:pt x="28873" y="29349"/>
                    <a:pt x="28814" y="29814"/>
                    <a:pt x="28635" y="30266"/>
                  </a:cubicBezTo>
                  <a:cubicBezTo>
                    <a:pt x="28587" y="30361"/>
                    <a:pt x="28552" y="30481"/>
                    <a:pt x="28587" y="30588"/>
                  </a:cubicBezTo>
                  <a:cubicBezTo>
                    <a:pt x="28671" y="30945"/>
                    <a:pt x="28718" y="31314"/>
                    <a:pt x="28814" y="31695"/>
                  </a:cubicBezTo>
                  <a:cubicBezTo>
                    <a:pt x="28968" y="32302"/>
                    <a:pt x="29016" y="32909"/>
                    <a:pt x="28956" y="33529"/>
                  </a:cubicBezTo>
                  <a:cubicBezTo>
                    <a:pt x="28909" y="33933"/>
                    <a:pt x="28647" y="34207"/>
                    <a:pt x="28314" y="34410"/>
                  </a:cubicBezTo>
                  <a:cubicBezTo>
                    <a:pt x="27682" y="34231"/>
                    <a:pt x="27159" y="33910"/>
                    <a:pt x="26706" y="33433"/>
                  </a:cubicBezTo>
                  <a:cubicBezTo>
                    <a:pt x="26278" y="32981"/>
                    <a:pt x="25873" y="32517"/>
                    <a:pt x="25432" y="32100"/>
                  </a:cubicBezTo>
                  <a:cubicBezTo>
                    <a:pt x="24765" y="31469"/>
                    <a:pt x="24146" y="30778"/>
                    <a:pt x="23551" y="30076"/>
                  </a:cubicBezTo>
                  <a:cubicBezTo>
                    <a:pt x="22896" y="29302"/>
                    <a:pt x="22301" y="28504"/>
                    <a:pt x="21646" y="27718"/>
                  </a:cubicBezTo>
                  <a:cubicBezTo>
                    <a:pt x="21456" y="27492"/>
                    <a:pt x="21205" y="27373"/>
                    <a:pt x="21027" y="27147"/>
                  </a:cubicBezTo>
                  <a:cubicBezTo>
                    <a:pt x="20860" y="26944"/>
                    <a:pt x="20789" y="26659"/>
                    <a:pt x="20610" y="26480"/>
                  </a:cubicBezTo>
                  <a:cubicBezTo>
                    <a:pt x="20158" y="26016"/>
                    <a:pt x="19824" y="25480"/>
                    <a:pt x="19431" y="24980"/>
                  </a:cubicBezTo>
                  <a:cubicBezTo>
                    <a:pt x="19408" y="24944"/>
                    <a:pt x="19384" y="24920"/>
                    <a:pt x="19372" y="24885"/>
                  </a:cubicBezTo>
                  <a:cubicBezTo>
                    <a:pt x="19241" y="24647"/>
                    <a:pt x="18943" y="24539"/>
                    <a:pt x="18836" y="24242"/>
                  </a:cubicBezTo>
                  <a:cubicBezTo>
                    <a:pt x="18753" y="23992"/>
                    <a:pt x="18598" y="23742"/>
                    <a:pt x="18431" y="23515"/>
                  </a:cubicBezTo>
                  <a:cubicBezTo>
                    <a:pt x="18253" y="23277"/>
                    <a:pt x="18050" y="23075"/>
                    <a:pt x="17860" y="22837"/>
                  </a:cubicBezTo>
                  <a:cubicBezTo>
                    <a:pt x="17753" y="22718"/>
                    <a:pt x="17657" y="22611"/>
                    <a:pt x="17586" y="22480"/>
                  </a:cubicBezTo>
                  <a:cubicBezTo>
                    <a:pt x="17300" y="21956"/>
                    <a:pt x="16884" y="21551"/>
                    <a:pt x="16491" y="21134"/>
                  </a:cubicBezTo>
                  <a:cubicBezTo>
                    <a:pt x="16217" y="20848"/>
                    <a:pt x="15979" y="20539"/>
                    <a:pt x="15729" y="20229"/>
                  </a:cubicBezTo>
                  <a:cubicBezTo>
                    <a:pt x="15383" y="19813"/>
                    <a:pt x="15014" y="19408"/>
                    <a:pt x="14776" y="18908"/>
                  </a:cubicBezTo>
                  <a:cubicBezTo>
                    <a:pt x="14740" y="18848"/>
                    <a:pt x="14669" y="18801"/>
                    <a:pt x="14598" y="18789"/>
                  </a:cubicBezTo>
                  <a:cubicBezTo>
                    <a:pt x="14359" y="18705"/>
                    <a:pt x="14121" y="18646"/>
                    <a:pt x="13883" y="18610"/>
                  </a:cubicBezTo>
                  <a:cubicBezTo>
                    <a:pt x="13216" y="18491"/>
                    <a:pt x="12538" y="18396"/>
                    <a:pt x="11883" y="18277"/>
                  </a:cubicBezTo>
                  <a:cubicBezTo>
                    <a:pt x="11371" y="18193"/>
                    <a:pt x="10859" y="18074"/>
                    <a:pt x="10335" y="17979"/>
                  </a:cubicBezTo>
                  <a:cubicBezTo>
                    <a:pt x="9728" y="17860"/>
                    <a:pt x="9121" y="17777"/>
                    <a:pt x="8513" y="17658"/>
                  </a:cubicBezTo>
                  <a:cubicBezTo>
                    <a:pt x="8037" y="17562"/>
                    <a:pt x="7537" y="17455"/>
                    <a:pt x="7085" y="17324"/>
                  </a:cubicBezTo>
                  <a:cubicBezTo>
                    <a:pt x="6442" y="17134"/>
                    <a:pt x="5787" y="17062"/>
                    <a:pt x="5144" y="16907"/>
                  </a:cubicBezTo>
                  <a:cubicBezTo>
                    <a:pt x="5037" y="16884"/>
                    <a:pt x="4906" y="16884"/>
                    <a:pt x="4822" y="16836"/>
                  </a:cubicBezTo>
                  <a:cubicBezTo>
                    <a:pt x="4299" y="16586"/>
                    <a:pt x="3775" y="16312"/>
                    <a:pt x="3251" y="16062"/>
                  </a:cubicBezTo>
                  <a:cubicBezTo>
                    <a:pt x="2584" y="15729"/>
                    <a:pt x="2096" y="15169"/>
                    <a:pt x="1513" y="14717"/>
                  </a:cubicBezTo>
                  <a:cubicBezTo>
                    <a:pt x="1310" y="14574"/>
                    <a:pt x="1155" y="14336"/>
                    <a:pt x="1012" y="14121"/>
                  </a:cubicBezTo>
                  <a:cubicBezTo>
                    <a:pt x="679" y="13633"/>
                    <a:pt x="310" y="13157"/>
                    <a:pt x="143" y="12562"/>
                  </a:cubicBezTo>
                  <a:cubicBezTo>
                    <a:pt x="0" y="12038"/>
                    <a:pt x="60" y="11585"/>
                    <a:pt x="417" y="11133"/>
                  </a:cubicBezTo>
                  <a:cubicBezTo>
                    <a:pt x="691" y="10788"/>
                    <a:pt x="1024" y="10526"/>
                    <a:pt x="1453" y="10407"/>
                  </a:cubicBezTo>
                  <a:cubicBezTo>
                    <a:pt x="1822" y="10299"/>
                    <a:pt x="2203" y="10180"/>
                    <a:pt x="2596" y="10169"/>
                  </a:cubicBezTo>
                  <a:cubicBezTo>
                    <a:pt x="3298" y="10133"/>
                    <a:pt x="3989" y="10049"/>
                    <a:pt x="4668" y="9990"/>
                  </a:cubicBezTo>
                  <a:cubicBezTo>
                    <a:pt x="4906" y="9978"/>
                    <a:pt x="5156" y="9954"/>
                    <a:pt x="5394" y="9954"/>
                  </a:cubicBezTo>
                  <a:cubicBezTo>
                    <a:pt x="5715" y="9942"/>
                    <a:pt x="6037" y="9942"/>
                    <a:pt x="6346" y="9942"/>
                  </a:cubicBezTo>
                  <a:cubicBezTo>
                    <a:pt x="6585" y="9942"/>
                    <a:pt x="6847" y="9954"/>
                    <a:pt x="7085" y="9954"/>
                  </a:cubicBezTo>
                  <a:cubicBezTo>
                    <a:pt x="7537" y="9954"/>
                    <a:pt x="8013" y="9954"/>
                    <a:pt x="8478" y="9978"/>
                  </a:cubicBezTo>
                  <a:cubicBezTo>
                    <a:pt x="8942" y="9990"/>
                    <a:pt x="9418" y="10038"/>
                    <a:pt x="9883" y="10061"/>
                  </a:cubicBezTo>
                  <a:cubicBezTo>
                    <a:pt x="9954" y="10061"/>
                    <a:pt x="10026" y="10061"/>
                    <a:pt x="10097" y="10049"/>
                  </a:cubicBezTo>
                  <a:cubicBezTo>
                    <a:pt x="10180" y="10038"/>
                    <a:pt x="10264" y="9990"/>
                    <a:pt x="10323" y="10014"/>
                  </a:cubicBezTo>
                  <a:cubicBezTo>
                    <a:pt x="10776" y="10192"/>
                    <a:pt x="11252" y="10073"/>
                    <a:pt x="11704" y="10180"/>
                  </a:cubicBezTo>
                  <a:cubicBezTo>
                    <a:pt x="12121" y="10276"/>
                    <a:pt x="12573" y="10276"/>
                    <a:pt x="13002" y="10311"/>
                  </a:cubicBezTo>
                  <a:cubicBezTo>
                    <a:pt x="13240" y="10347"/>
                    <a:pt x="13490" y="10335"/>
                    <a:pt x="13728" y="10395"/>
                  </a:cubicBezTo>
                  <a:cubicBezTo>
                    <a:pt x="14288" y="10514"/>
                    <a:pt x="14788" y="10347"/>
                    <a:pt x="15252" y="10109"/>
                  </a:cubicBezTo>
                  <a:cubicBezTo>
                    <a:pt x="15562" y="9942"/>
                    <a:pt x="15848" y="9716"/>
                    <a:pt x="16145" y="9514"/>
                  </a:cubicBezTo>
                  <a:cubicBezTo>
                    <a:pt x="16753" y="9097"/>
                    <a:pt x="17360" y="8704"/>
                    <a:pt x="18050" y="8430"/>
                  </a:cubicBezTo>
                  <a:cubicBezTo>
                    <a:pt x="18157" y="8383"/>
                    <a:pt x="18253" y="8323"/>
                    <a:pt x="18336" y="8252"/>
                  </a:cubicBezTo>
                  <a:cubicBezTo>
                    <a:pt x="18753" y="7835"/>
                    <a:pt x="19253" y="7549"/>
                    <a:pt x="19777" y="7263"/>
                  </a:cubicBezTo>
                  <a:cubicBezTo>
                    <a:pt x="20039" y="7121"/>
                    <a:pt x="20265" y="6859"/>
                    <a:pt x="20503" y="6656"/>
                  </a:cubicBezTo>
                  <a:cubicBezTo>
                    <a:pt x="20658" y="6501"/>
                    <a:pt x="20801" y="6370"/>
                    <a:pt x="21015" y="6311"/>
                  </a:cubicBezTo>
                  <a:cubicBezTo>
                    <a:pt x="21134" y="6263"/>
                    <a:pt x="21229" y="6180"/>
                    <a:pt x="21336" y="6109"/>
                  </a:cubicBezTo>
                  <a:cubicBezTo>
                    <a:pt x="21563" y="5954"/>
                    <a:pt x="21741" y="5763"/>
                    <a:pt x="22003" y="5692"/>
                  </a:cubicBezTo>
                  <a:cubicBezTo>
                    <a:pt x="22408" y="5251"/>
                    <a:pt x="23039" y="5132"/>
                    <a:pt x="23420" y="4680"/>
                  </a:cubicBezTo>
                  <a:cubicBezTo>
                    <a:pt x="23480" y="4585"/>
                    <a:pt x="23599" y="4525"/>
                    <a:pt x="23706" y="4501"/>
                  </a:cubicBezTo>
                  <a:cubicBezTo>
                    <a:pt x="23992" y="4442"/>
                    <a:pt x="24230" y="4275"/>
                    <a:pt x="24468" y="4120"/>
                  </a:cubicBezTo>
                  <a:cubicBezTo>
                    <a:pt x="24980" y="3787"/>
                    <a:pt x="25551" y="3513"/>
                    <a:pt x="26039" y="3144"/>
                  </a:cubicBezTo>
                  <a:cubicBezTo>
                    <a:pt x="26516" y="2775"/>
                    <a:pt x="27051" y="2501"/>
                    <a:pt x="27563" y="2191"/>
                  </a:cubicBezTo>
                  <a:cubicBezTo>
                    <a:pt x="28040" y="1894"/>
                    <a:pt x="28516" y="1560"/>
                    <a:pt x="29064" y="1417"/>
                  </a:cubicBezTo>
                  <a:cubicBezTo>
                    <a:pt x="29206" y="1370"/>
                    <a:pt x="29349" y="1310"/>
                    <a:pt x="29468" y="1227"/>
                  </a:cubicBezTo>
                  <a:cubicBezTo>
                    <a:pt x="29968" y="870"/>
                    <a:pt x="30564" y="667"/>
                    <a:pt x="31100" y="358"/>
                  </a:cubicBezTo>
                  <a:cubicBezTo>
                    <a:pt x="31588" y="60"/>
                    <a:pt x="32124" y="48"/>
                    <a:pt x="32683" y="1"/>
                  </a:cubicBezTo>
                  <a:cubicBezTo>
                    <a:pt x="32743" y="1"/>
                    <a:pt x="32826" y="48"/>
                    <a:pt x="32874" y="108"/>
                  </a:cubicBezTo>
                  <a:cubicBezTo>
                    <a:pt x="33076" y="453"/>
                    <a:pt x="33231" y="786"/>
                    <a:pt x="33076" y="1227"/>
                  </a:cubicBezTo>
                  <a:cubicBezTo>
                    <a:pt x="32874" y="1798"/>
                    <a:pt x="32647" y="2370"/>
                    <a:pt x="32290" y="2894"/>
                  </a:cubicBezTo>
                  <a:cubicBezTo>
                    <a:pt x="32004" y="3287"/>
                    <a:pt x="31814" y="3739"/>
                    <a:pt x="31564" y="4204"/>
                  </a:cubicBezTo>
                  <a:cubicBezTo>
                    <a:pt x="31588" y="4346"/>
                    <a:pt x="31647" y="4537"/>
                    <a:pt x="31683" y="4715"/>
                  </a:cubicBezTo>
                  <a:cubicBezTo>
                    <a:pt x="31731" y="4954"/>
                    <a:pt x="31695" y="5168"/>
                    <a:pt x="31528" y="5358"/>
                  </a:cubicBezTo>
                  <a:cubicBezTo>
                    <a:pt x="31254" y="5692"/>
                    <a:pt x="30981" y="6025"/>
                    <a:pt x="30695" y="6359"/>
                  </a:cubicBezTo>
                  <a:cubicBezTo>
                    <a:pt x="30504" y="6585"/>
                    <a:pt x="30242" y="6668"/>
                    <a:pt x="29909" y="6656"/>
                  </a:cubicBezTo>
                  <a:cubicBezTo>
                    <a:pt x="29611" y="7085"/>
                    <a:pt x="29326" y="7537"/>
                    <a:pt x="29028" y="7978"/>
                  </a:cubicBezTo>
                  <a:cubicBezTo>
                    <a:pt x="29076" y="8216"/>
                    <a:pt x="29123" y="8454"/>
                    <a:pt x="29147" y="8692"/>
                  </a:cubicBezTo>
                  <a:cubicBezTo>
                    <a:pt x="29171" y="8752"/>
                    <a:pt x="29147" y="8811"/>
                    <a:pt x="29147" y="8859"/>
                  </a:cubicBezTo>
                  <a:cubicBezTo>
                    <a:pt x="29028" y="9347"/>
                    <a:pt x="28992" y="9871"/>
                    <a:pt x="28516" y="10180"/>
                  </a:cubicBezTo>
                  <a:cubicBezTo>
                    <a:pt x="28480" y="10192"/>
                    <a:pt x="28468" y="10240"/>
                    <a:pt x="28433" y="10276"/>
                  </a:cubicBezTo>
                  <a:cubicBezTo>
                    <a:pt x="28242" y="10585"/>
                    <a:pt x="27944" y="10716"/>
                    <a:pt x="27587" y="10752"/>
                  </a:cubicBezTo>
                  <a:cubicBezTo>
                    <a:pt x="27504" y="10764"/>
                    <a:pt x="27409" y="10764"/>
                    <a:pt x="27301" y="10776"/>
                  </a:cubicBezTo>
                  <a:cubicBezTo>
                    <a:pt x="27087" y="11061"/>
                    <a:pt x="26920" y="11347"/>
                    <a:pt x="26849" y="11681"/>
                  </a:cubicBezTo>
                  <a:cubicBezTo>
                    <a:pt x="26801" y="11919"/>
                    <a:pt x="26682" y="12145"/>
                    <a:pt x="26587" y="12395"/>
                  </a:cubicBezTo>
                  <a:cubicBezTo>
                    <a:pt x="26635" y="12431"/>
                    <a:pt x="26706" y="12490"/>
                    <a:pt x="26790" y="12502"/>
                  </a:cubicBezTo>
                  <a:cubicBezTo>
                    <a:pt x="27159" y="12550"/>
                    <a:pt x="27528" y="12621"/>
                    <a:pt x="27885" y="12693"/>
                  </a:cubicBezTo>
                  <a:cubicBezTo>
                    <a:pt x="28278" y="12776"/>
                    <a:pt x="28659" y="12812"/>
                    <a:pt x="29052" y="12871"/>
                  </a:cubicBezTo>
                  <a:cubicBezTo>
                    <a:pt x="29718" y="12966"/>
                    <a:pt x="30385" y="13038"/>
                    <a:pt x="31040" y="13205"/>
                  </a:cubicBezTo>
                  <a:cubicBezTo>
                    <a:pt x="31433" y="13288"/>
                    <a:pt x="31814" y="13347"/>
                    <a:pt x="32207" y="13431"/>
                  </a:cubicBezTo>
                  <a:cubicBezTo>
                    <a:pt x="32457" y="13467"/>
                    <a:pt x="32719" y="13526"/>
                    <a:pt x="32981" y="13574"/>
                  </a:cubicBezTo>
                  <a:cubicBezTo>
                    <a:pt x="33290" y="13633"/>
                    <a:pt x="33600" y="13693"/>
                    <a:pt x="33933" y="13693"/>
                  </a:cubicBezTo>
                  <a:cubicBezTo>
                    <a:pt x="34362" y="13693"/>
                    <a:pt x="34791" y="13752"/>
                    <a:pt x="35219" y="13812"/>
                  </a:cubicBezTo>
                  <a:cubicBezTo>
                    <a:pt x="35457" y="13848"/>
                    <a:pt x="35672" y="13812"/>
                    <a:pt x="35862" y="13681"/>
                  </a:cubicBezTo>
                  <a:cubicBezTo>
                    <a:pt x="36398" y="13312"/>
                    <a:pt x="36946" y="12931"/>
                    <a:pt x="37481" y="12550"/>
                  </a:cubicBezTo>
                  <a:cubicBezTo>
                    <a:pt x="37767" y="12359"/>
                    <a:pt x="38053" y="12157"/>
                    <a:pt x="38303" y="11943"/>
                  </a:cubicBezTo>
                  <a:cubicBezTo>
                    <a:pt x="38791" y="11502"/>
                    <a:pt x="39267" y="11050"/>
                    <a:pt x="39744" y="10597"/>
                  </a:cubicBezTo>
                  <a:cubicBezTo>
                    <a:pt x="39970" y="10395"/>
                    <a:pt x="40184" y="10169"/>
                    <a:pt x="40458" y="10061"/>
                  </a:cubicBezTo>
                  <a:cubicBezTo>
                    <a:pt x="40565" y="10014"/>
                    <a:pt x="40672" y="9954"/>
                    <a:pt x="40744" y="9871"/>
                  </a:cubicBezTo>
                  <a:cubicBezTo>
                    <a:pt x="40958" y="9633"/>
                    <a:pt x="41208" y="9645"/>
                    <a:pt x="41470" y="9716"/>
                  </a:cubicBezTo>
                  <a:cubicBezTo>
                    <a:pt x="41625" y="9764"/>
                    <a:pt x="41756" y="9823"/>
                    <a:pt x="41910" y="9835"/>
                  </a:cubicBezTo>
                  <a:cubicBezTo>
                    <a:pt x="42172" y="9859"/>
                    <a:pt x="42327" y="10014"/>
                    <a:pt x="42422" y="10216"/>
                  </a:cubicBezTo>
                  <a:cubicBezTo>
                    <a:pt x="42625" y="10597"/>
                    <a:pt x="42649" y="11002"/>
                    <a:pt x="42518" y="11419"/>
                  </a:cubicBezTo>
                  <a:cubicBezTo>
                    <a:pt x="42303" y="12038"/>
                    <a:pt x="42101" y="12657"/>
                    <a:pt x="42030" y="13324"/>
                  </a:cubicBezTo>
                  <a:cubicBezTo>
                    <a:pt x="41970" y="13871"/>
                    <a:pt x="41815" y="14419"/>
                    <a:pt x="41684" y="14979"/>
                  </a:cubicBezTo>
                  <a:cubicBezTo>
                    <a:pt x="41553" y="15491"/>
                    <a:pt x="41398" y="16026"/>
                    <a:pt x="41256" y="16586"/>
                  </a:cubicBezTo>
                  <a:cubicBezTo>
                    <a:pt x="41387" y="16622"/>
                    <a:pt x="41506" y="16681"/>
                    <a:pt x="41625" y="16705"/>
                  </a:cubicBezTo>
                  <a:cubicBezTo>
                    <a:pt x="41934" y="16741"/>
                    <a:pt x="42268" y="16776"/>
                    <a:pt x="42577" y="16800"/>
                  </a:cubicBezTo>
                  <a:cubicBezTo>
                    <a:pt x="43006" y="16848"/>
                    <a:pt x="43423" y="16967"/>
                    <a:pt x="43827" y="17146"/>
                  </a:cubicBezTo>
                  <a:cubicBezTo>
                    <a:pt x="44137" y="17277"/>
                    <a:pt x="44304" y="17598"/>
                    <a:pt x="44208" y="17919"/>
                  </a:cubicBezTo>
                  <a:cubicBezTo>
                    <a:pt x="44173" y="18086"/>
                    <a:pt x="44089" y="18229"/>
                    <a:pt x="43958" y="18348"/>
                  </a:cubicBezTo>
                  <a:cubicBezTo>
                    <a:pt x="43661" y="18646"/>
                    <a:pt x="43399" y="18943"/>
                    <a:pt x="43113" y="19241"/>
                  </a:cubicBezTo>
                  <a:cubicBezTo>
                    <a:pt x="42934" y="19443"/>
                    <a:pt x="42720" y="19598"/>
                    <a:pt x="42541" y="19777"/>
                  </a:cubicBezTo>
                  <a:cubicBezTo>
                    <a:pt x="42530" y="19801"/>
                    <a:pt x="42518" y="19801"/>
                    <a:pt x="42506" y="19813"/>
                  </a:cubicBezTo>
                  <a:cubicBezTo>
                    <a:pt x="42303" y="20015"/>
                    <a:pt x="42125" y="20241"/>
                    <a:pt x="41910" y="20408"/>
                  </a:cubicBezTo>
                  <a:cubicBezTo>
                    <a:pt x="41684" y="20575"/>
                    <a:pt x="41434" y="20694"/>
                    <a:pt x="41196" y="20825"/>
                  </a:cubicBezTo>
                  <a:cubicBezTo>
                    <a:pt x="41160" y="21146"/>
                    <a:pt x="41279" y="21420"/>
                    <a:pt x="41398" y="21658"/>
                  </a:cubicBezTo>
                  <a:cubicBezTo>
                    <a:pt x="41589" y="22063"/>
                    <a:pt x="41791" y="22456"/>
                    <a:pt x="41922" y="22896"/>
                  </a:cubicBezTo>
                  <a:cubicBezTo>
                    <a:pt x="41946" y="22992"/>
                    <a:pt x="42006" y="23099"/>
                    <a:pt x="42065" y="23194"/>
                  </a:cubicBezTo>
                  <a:cubicBezTo>
                    <a:pt x="42232" y="23492"/>
                    <a:pt x="42363" y="23801"/>
                    <a:pt x="42458" y="24123"/>
                  </a:cubicBezTo>
                  <a:cubicBezTo>
                    <a:pt x="42518" y="24325"/>
                    <a:pt x="42601" y="24516"/>
                    <a:pt x="42684" y="24706"/>
                  </a:cubicBezTo>
                  <a:cubicBezTo>
                    <a:pt x="42756" y="24885"/>
                    <a:pt x="42815" y="25051"/>
                    <a:pt x="42875" y="25218"/>
                  </a:cubicBezTo>
                  <a:cubicBezTo>
                    <a:pt x="42720" y="25420"/>
                    <a:pt x="42601" y="25611"/>
                    <a:pt x="42482" y="25789"/>
                  </a:cubicBezTo>
                  <a:cubicBezTo>
                    <a:pt x="42399" y="25944"/>
                    <a:pt x="42268" y="26028"/>
                    <a:pt x="42101" y="26111"/>
                  </a:cubicBezTo>
                  <a:cubicBezTo>
                    <a:pt x="41803" y="26206"/>
                    <a:pt x="41506" y="26242"/>
                    <a:pt x="41208" y="26194"/>
                  </a:cubicBezTo>
                  <a:cubicBezTo>
                    <a:pt x="40672" y="26123"/>
                    <a:pt x="40136" y="26016"/>
                    <a:pt x="39601" y="25932"/>
                  </a:cubicBezTo>
                  <a:cubicBezTo>
                    <a:pt x="39470" y="25909"/>
                    <a:pt x="39351" y="25932"/>
                    <a:pt x="39208" y="25932"/>
                  </a:cubicBezTo>
                  <a:cubicBezTo>
                    <a:pt x="38910" y="25932"/>
                    <a:pt x="38660" y="25837"/>
                    <a:pt x="38434" y="25647"/>
                  </a:cubicBezTo>
                  <a:cubicBezTo>
                    <a:pt x="38243" y="25468"/>
                    <a:pt x="38053" y="25289"/>
                    <a:pt x="37862" y="25123"/>
                  </a:cubicBezTo>
                  <a:cubicBezTo>
                    <a:pt x="37684" y="24980"/>
                    <a:pt x="37517" y="24837"/>
                    <a:pt x="37398" y="24635"/>
                  </a:cubicBezTo>
                  <a:cubicBezTo>
                    <a:pt x="37338" y="24539"/>
                    <a:pt x="37243" y="24468"/>
                    <a:pt x="37160" y="24396"/>
                  </a:cubicBezTo>
                  <a:cubicBezTo>
                    <a:pt x="36636" y="23885"/>
                    <a:pt x="36076" y="23396"/>
                    <a:pt x="35612" y="22837"/>
                  </a:cubicBezTo>
                  <a:cubicBezTo>
                    <a:pt x="35398" y="22599"/>
                    <a:pt x="35195" y="22361"/>
                    <a:pt x="34957" y="22134"/>
                  </a:cubicBezTo>
                  <a:cubicBezTo>
                    <a:pt x="34850" y="22039"/>
                    <a:pt x="34707" y="21980"/>
                    <a:pt x="34552" y="21956"/>
                  </a:cubicBezTo>
                  <a:cubicBezTo>
                    <a:pt x="34267" y="21908"/>
                    <a:pt x="33993" y="21908"/>
                    <a:pt x="33707" y="21860"/>
                  </a:cubicBezTo>
                  <a:cubicBezTo>
                    <a:pt x="33052" y="21765"/>
                    <a:pt x="32409" y="21646"/>
                    <a:pt x="31754" y="21539"/>
                  </a:cubicBezTo>
                  <a:cubicBezTo>
                    <a:pt x="31290" y="21468"/>
                    <a:pt x="30814" y="21408"/>
                    <a:pt x="30361" y="21325"/>
                  </a:cubicBezTo>
                  <a:cubicBezTo>
                    <a:pt x="29778" y="21241"/>
                    <a:pt x="29206" y="21075"/>
                    <a:pt x="28635" y="21110"/>
                  </a:cubicBezTo>
                  <a:cubicBezTo>
                    <a:pt x="28111" y="20896"/>
                    <a:pt x="27516" y="21003"/>
                    <a:pt x="26992" y="20765"/>
                  </a:cubicBezTo>
                  <a:cubicBezTo>
                    <a:pt x="26754" y="20658"/>
                    <a:pt x="26492" y="20658"/>
                    <a:pt x="26194" y="20598"/>
                  </a:cubicBezTo>
                  <a:cubicBezTo>
                    <a:pt x="26087" y="20872"/>
                    <a:pt x="26289" y="21122"/>
                    <a:pt x="26313" y="21384"/>
                  </a:cubicBezTo>
                  <a:cubicBezTo>
                    <a:pt x="26325" y="21670"/>
                    <a:pt x="26409" y="21944"/>
                    <a:pt x="26528" y="22206"/>
                  </a:cubicBezTo>
                  <a:cubicBezTo>
                    <a:pt x="26980" y="22277"/>
                    <a:pt x="27361" y="22444"/>
                    <a:pt x="27706" y="22742"/>
                  </a:cubicBezTo>
                  <a:cubicBezTo>
                    <a:pt x="27813" y="22837"/>
                    <a:pt x="27885" y="22920"/>
                    <a:pt x="27897" y="23075"/>
                  </a:cubicBezTo>
                  <a:cubicBezTo>
                    <a:pt x="27992" y="23765"/>
                    <a:pt x="28075" y="24456"/>
                    <a:pt x="27873" y="25135"/>
                  </a:cubicBezTo>
                  <a:cubicBezTo>
                    <a:pt x="27802" y="25373"/>
                    <a:pt x="27742" y="25611"/>
                    <a:pt x="27528" y="25766"/>
                  </a:cubicBezTo>
                  <a:cubicBezTo>
                    <a:pt x="27409" y="25849"/>
                    <a:pt x="27385" y="25968"/>
                    <a:pt x="27409" y="26111"/>
                  </a:cubicBezTo>
                  <a:cubicBezTo>
                    <a:pt x="27444" y="26349"/>
                    <a:pt x="27528" y="26635"/>
                    <a:pt x="27599" y="26909"/>
                  </a:cubicBezTo>
                  <a:close/>
                  <a:moveTo>
                    <a:pt x="30981" y="4977"/>
                  </a:moveTo>
                  <a:cubicBezTo>
                    <a:pt x="30933" y="5025"/>
                    <a:pt x="30873" y="5061"/>
                    <a:pt x="30838" y="5120"/>
                  </a:cubicBezTo>
                  <a:cubicBezTo>
                    <a:pt x="30790" y="5168"/>
                    <a:pt x="30766" y="5227"/>
                    <a:pt x="30719" y="5335"/>
                  </a:cubicBezTo>
                  <a:cubicBezTo>
                    <a:pt x="30969" y="5299"/>
                    <a:pt x="30992" y="5168"/>
                    <a:pt x="31016" y="5001"/>
                  </a:cubicBezTo>
                  <a:cubicBezTo>
                    <a:pt x="31159" y="4966"/>
                    <a:pt x="31231" y="4870"/>
                    <a:pt x="31159" y="4644"/>
                  </a:cubicBezTo>
                  <a:cubicBezTo>
                    <a:pt x="31064" y="4799"/>
                    <a:pt x="31028" y="4882"/>
                    <a:pt x="30981" y="4977"/>
                  </a:cubicBezTo>
                  <a:close/>
                  <a:moveTo>
                    <a:pt x="40684" y="10514"/>
                  </a:moveTo>
                  <a:cubicBezTo>
                    <a:pt x="40636" y="10514"/>
                    <a:pt x="40625" y="10502"/>
                    <a:pt x="40613" y="10514"/>
                  </a:cubicBezTo>
                  <a:cubicBezTo>
                    <a:pt x="39946" y="11061"/>
                    <a:pt x="39327" y="11657"/>
                    <a:pt x="38660" y="12204"/>
                  </a:cubicBezTo>
                  <a:cubicBezTo>
                    <a:pt x="38470" y="12359"/>
                    <a:pt x="38303" y="12550"/>
                    <a:pt x="38124" y="12705"/>
                  </a:cubicBezTo>
                  <a:cubicBezTo>
                    <a:pt x="37993" y="12800"/>
                    <a:pt x="37839" y="12895"/>
                    <a:pt x="37708" y="12978"/>
                  </a:cubicBezTo>
                  <a:cubicBezTo>
                    <a:pt x="37088" y="13431"/>
                    <a:pt x="36457" y="13895"/>
                    <a:pt x="35838" y="14336"/>
                  </a:cubicBezTo>
                  <a:cubicBezTo>
                    <a:pt x="35731" y="14407"/>
                    <a:pt x="35612" y="14455"/>
                    <a:pt x="35457" y="14431"/>
                  </a:cubicBezTo>
                  <a:cubicBezTo>
                    <a:pt x="34957" y="14348"/>
                    <a:pt x="34469" y="14276"/>
                    <a:pt x="33957" y="14205"/>
                  </a:cubicBezTo>
                  <a:cubicBezTo>
                    <a:pt x="33136" y="14098"/>
                    <a:pt x="32338" y="13848"/>
                    <a:pt x="31516" y="13752"/>
                  </a:cubicBezTo>
                  <a:cubicBezTo>
                    <a:pt x="30861" y="13681"/>
                    <a:pt x="30219" y="13538"/>
                    <a:pt x="29564" y="13431"/>
                  </a:cubicBezTo>
                  <a:cubicBezTo>
                    <a:pt x="29111" y="13359"/>
                    <a:pt x="28647" y="13264"/>
                    <a:pt x="28183" y="13193"/>
                  </a:cubicBezTo>
                  <a:cubicBezTo>
                    <a:pt x="27718" y="13097"/>
                    <a:pt x="27266" y="13014"/>
                    <a:pt x="26801" y="12943"/>
                  </a:cubicBezTo>
                  <a:cubicBezTo>
                    <a:pt x="26028" y="12824"/>
                    <a:pt x="25242" y="12728"/>
                    <a:pt x="24444" y="12609"/>
                  </a:cubicBezTo>
                  <a:cubicBezTo>
                    <a:pt x="23646" y="12490"/>
                    <a:pt x="22860" y="12324"/>
                    <a:pt x="22051" y="12240"/>
                  </a:cubicBezTo>
                  <a:cubicBezTo>
                    <a:pt x="21670" y="12193"/>
                    <a:pt x="21277" y="12121"/>
                    <a:pt x="20908" y="11990"/>
                  </a:cubicBezTo>
                  <a:cubicBezTo>
                    <a:pt x="20420" y="11823"/>
                    <a:pt x="19884" y="11704"/>
                    <a:pt x="19360" y="11657"/>
                  </a:cubicBezTo>
                  <a:cubicBezTo>
                    <a:pt x="18765" y="11597"/>
                    <a:pt x="18169" y="11526"/>
                    <a:pt x="17574" y="11407"/>
                  </a:cubicBezTo>
                  <a:cubicBezTo>
                    <a:pt x="17265" y="11347"/>
                    <a:pt x="16943" y="11288"/>
                    <a:pt x="16633" y="11240"/>
                  </a:cubicBezTo>
                  <a:cubicBezTo>
                    <a:pt x="16145" y="11181"/>
                    <a:pt x="15669" y="11133"/>
                    <a:pt x="15181" y="11073"/>
                  </a:cubicBezTo>
                  <a:cubicBezTo>
                    <a:pt x="14645" y="11014"/>
                    <a:pt x="14086" y="10954"/>
                    <a:pt x="13550" y="10919"/>
                  </a:cubicBezTo>
                  <a:cubicBezTo>
                    <a:pt x="12919" y="10859"/>
                    <a:pt x="12276" y="10811"/>
                    <a:pt x="11645" y="10764"/>
                  </a:cubicBezTo>
                  <a:cubicBezTo>
                    <a:pt x="11014" y="10716"/>
                    <a:pt x="10395" y="10561"/>
                    <a:pt x="9740" y="10597"/>
                  </a:cubicBezTo>
                  <a:cubicBezTo>
                    <a:pt x="9728" y="10597"/>
                    <a:pt x="9704" y="10597"/>
                    <a:pt x="9680" y="10585"/>
                  </a:cubicBezTo>
                  <a:cubicBezTo>
                    <a:pt x="8371" y="10407"/>
                    <a:pt x="7061" y="10395"/>
                    <a:pt x="5739" y="10466"/>
                  </a:cubicBezTo>
                  <a:cubicBezTo>
                    <a:pt x="5215" y="10502"/>
                    <a:pt x="4703" y="10478"/>
                    <a:pt x="4180" y="10502"/>
                  </a:cubicBezTo>
                  <a:cubicBezTo>
                    <a:pt x="3691" y="10514"/>
                    <a:pt x="3215" y="10526"/>
                    <a:pt x="2691" y="10657"/>
                  </a:cubicBezTo>
                  <a:cubicBezTo>
                    <a:pt x="2810" y="10990"/>
                    <a:pt x="2882" y="11312"/>
                    <a:pt x="3156" y="11490"/>
                  </a:cubicBezTo>
                  <a:cubicBezTo>
                    <a:pt x="3310" y="11597"/>
                    <a:pt x="3418" y="11752"/>
                    <a:pt x="3537" y="11895"/>
                  </a:cubicBezTo>
                  <a:cubicBezTo>
                    <a:pt x="3644" y="12050"/>
                    <a:pt x="3763" y="12204"/>
                    <a:pt x="3906" y="12312"/>
                  </a:cubicBezTo>
                  <a:cubicBezTo>
                    <a:pt x="4322" y="12585"/>
                    <a:pt x="4668" y="12919"/>
                    <a:pt x="5061" y="13217"/>
                  </a:cubicBezTo>
                  <a:cubicBezTo>
                    <a:pt x="5251" y="13371"/>
                    <a:pt x="5454" y="13502"/>
                    <a:pt x="5715" y="13562"/>
                  </a:cubicBezTo>
                  <a:cubicBezTo>
                    <a:pt x="6085" y="13657"/>
                    <a:pt x="6263" y="13931"/>
                    <a:pt x="6406" y="14252"/>
                  </a:cubicBezTo>
                  <a:cubicBezTo>
                    <a:pt x="6454" y="14371"/>
                    <a:pt x="6430" y="14467"/>
                    <a:pt x="6323" y="14550"/>
                  </a:cubicBezTo>
                  <a:cubicBezTo>
                    <a:pt x="6049" y="14741"/>
                    <a:pt x="5787" y="14848"/>
                    <a:pt x="5442" y="14871"/>
                  </a:cubicBezTo>
                  <a:cubicBezTo>
                    <a:pt x="4680" y="14931"/>
                    <a:pt x="4120" y="14502"/>
                    <a:pt x="3525" y="14169"/>
                  </a:cubicBezTo>
                  <a:cubicBezTo>
                    <a:pt x="3287" y="14038"/>
                    <a:pt x="3108" y="13800"/>
                    <a:pt x="2917" y="13609"/>
                  </a:cubicBezTo>
                  <a:cubicBezTo>
                    <a:pt x="2703" y="13383"/>
                    <a:pt x="2513" y="13157"/>
                    <a:pt x="2334" y="12943"/>
                  </a:cubicBezTo>
                  <a:cubicBezTo>
                    <a:pt x="2215" y="12788"/>
                    <a:pt x="2155" y="12609"/>
                    <a:pt x="2025" y="12466"/>
                  </a:cubicBezTo>
                  <a:cubicBezTo>
                    <a:pt x="1703" y="12109"/>
                    <a:pt x="1489" y="11704"/>
                    <a:pt x="1382" y="11240"/>
                  </a:cubicBezTo>
                  <a:cubicBezTo>
                    <a:pt x="1370" y="11133"/>
                    <a:pt x="1310" y="11050"/>
                    <a:pt x="1263" y="10931"/>
                  </a:cubicBezTo>
                  <a:cubicBezTo>
                    <a:pt x="965" y="11061"/>
                    <a:pt x="810" y="11300"/>
                    <a:pt x="620" y="11490"/>
                  </a:cubicBezTo>
                  <a:cubicBezTo>
                    <a:pt x="453" y="11657"/>
                    <a:pt x="429" y="11847"/>
                    <a:pt x="477" y="12062"/>
                  </a:cubicBezTo>
                  <a:cubicBezTo>
                    <a:pt x="572" y="12538"/>
                    <a:pt x="751" y="12966"/>
                    <a:pt x="1036" y="13395"/>
                  </a:cubicBezTo>
                  <a:cubicBezTo>
                    <a:pt x="1560" y="14193"/>
                    <a:pt x="2227" y="14800"/>
                    <a:pt x="2953" y="15360"/>
                  </a:cubicBezTo>
                  <a:cubicBezTo>
                    <a:pt x="3346" y="15657"/>
                    <a:pt x="3810" y="15860"/>
                    <a:pt x="4239" y="16074"/>
                  </a:cubicBezTo>
                  <a:cubicBezTo>
                    <a:pt x="4525" y="16229"/>
                    <a:pt x="4858" y="16217"/>
                    <a:pt x="5084" y="16491"/>
                  </a:cubicBezTo>
                  <a:cubicBezTo>
                    <a:pt x="5120" y="16526"/>
                    <a:pt x="5192" y="16538"/>
                    <a:pt x="5251" y="16538"/>
                  </a:cubicBezTo>
                  <a:cubicBezTo>
                    <a:pt x="6013" y="16705"/>
                    <a:pt x="6751" y="16896"/>
                    <a:pt x="7525" y="16967"/>
                  </a:cubicBezTo>
                  <a:cubicBezTo>
                    <a:pt x="7751" y="17003"/>
                    <a:pt x="7978" y="17050"/>
                    <a:pt x="8192" y="17074"/>
                  </a:cubicBezTo>
                  <a:cubicBezTo>
                    <a:pt x="8906" y="17205"/>
                    <a:pt x="9645" y="17360"/>
                    <a:pt x="10359" y="17479"/>
                  </a:cubicBezTo>
                  <a:cubicBezTo>
                    <a:pt x="11026" y="17598"/>
                    <a:pt x="11692" y="17658"/>
                    <a:pt x="12347" y="17836"/>
                  </a:cubicBezTo>
                  <a:cubicBezTo>
                    <a:pt x="12383" y="17848"/>
                    <a:pt x="12419" y="17848"/>
                    <a:pt x="12466" y="17848"/>
                  </a:cubicBezTo>
                  <a:cubicBezTo>
                    <a:pt x="13181" y="17896"/>
                    <a:pt x="13883" y="18027"/>
                    <a:pt x="14598" y="18134"/>
                  </a:cubicBezTo>
                  <a:cubicBezTo>
                    <a:pt x="14764" y="18158"/>
                    <a:pt x="14883" y="18217"/>
                    <a:pt x="14967" y="18336"/>
                  </a:cubicBezTo>
                  <a:cubicBezTo>
                    <a:pt x="15098" y="18515"/>
                    <a:pt x="15252" y="18681"/>
                    <a:pt x="15419" y="18848"/>
                  </a:cubicBezTo>
                  <a:lnTo>
                    <a:pt x="16622" y="20182"/>
                  </a:lnTo>
                  <a:cubicBezTo>
                    <a:pt x="16753" y="20336"/>
                    <a:pt x="16872" y="20515"/>
                    <a:pt x="17026" y="20658"/>
                  </a:cubicBezTo>
                  <a:cubicBezTo>
                    <a:pt x="17229" y="20860"/>
                    <a:pt x="17443" y="21051"/>
                    <a:pt x="17562" y="21301"/>
                  </a:cubicBezTo>
                  <a:cubicBezTo>
                    <a:pt x="17598" y="21396"/>
                    <a:pt x="17657" y="21456"/>
                    <a:pt x="17741" y="21527"/>
                  </a:cubicBezTo>
                  <a:cubicBezTo>
                    <a:pt x="18229" y="22015"/>
                    <a:pt x="18705" y="22527"/>
                    <a:pt x="19050" y="23134"/>
                  </a:cubicBezTo>
                  <a:cubicBezTo>
                    <a:pt x="19170" y="23325"/>
                    <a:pt x="19300" y="23504"/>
                    <a:pt x="19431" y="23682"/>
                  </a:cubicBezTo>
                  <a:cubicBezTo>
                    <a:pt x="19777" y="24158"/>
                    <a:pt x="20122" y="24623"/>
                    <a:pt x="20455" y="25099"/>
                  </a:cubicBezTo>
                  <a:cubicBezTo>
                    <a:pt x="20491" y="25147"/>
                    <a:pt x="20515" y="25218"/>
                    <a:pt x="20551" y="25230"/>
                  </a:cubicBezTo>
                  <a:cubicBezTo>
                    <a:pt x="20789" y="25349"/>
                    <a:pt x="20872" y="25587"/>
                    <a:pt x="21015" y="25778"/>
                  </a:cubicBezTo>
                  <a:cubicBezTo>
                    <a:pt x="21086" y="25885"/>
                    <a:pt x="21158" y="26004"/>
                    <a:pt x="21253" y="26099"/>
                  </a:cubicBezTo>
                  <a:cubicBezTo>
                    <a:pt x="21682" y="26575"/>
                    <a:pt x="22146" y="27016"/>
                    <a:pt x="22456" y="27587"/>
                  </a:cubicBezTo>
                  <a:cubicBezTo>
                    <a:pt x="22479" y="27623"/>
                    <a:pt x="22515" y="27671"/>
                    <a:pt x="22563" y="27718"/>
                  </a:cubicBezTo>
                  <a:cubicBezTo>
                    <a:pt x="22980" y="28206"/>
                    <a:pt x="23372" y="28683"/>
                    <a:pt x="23789" y="29171"/>
                  </a:cubicBezTo>
                  <a:cubicBezTo>
                    <a:pt x="23884" y="29290"/>
                    <a:pt x="23956" y="29409"/>
                    <a:pt x="24063" y="29528"/>
                  </a:cubicBezTo>
                  <a:cubicBezTo>
                    <a:pt x="24313" y="29861"/>
                    <a:pt x="24527" y="30231"/>
                    <a:pt x="24825" y="30516"/>
                  </a:cubicBezTo>
                  <a:cubicBezTo>
                    <a:pt x="25277" y="30957"/>
                    <a:pt x="25658" y="31481"/>
                    <a:pt x="26075" y="31957"/>
                  </a:cubicBezTo>
                  <a:cubicBezTo>
                    <a:pt x="26504" y="32445"/>
                    <a:pt x="26944" y="32945"/>
                    <a:pt x="27421" y="33398"/>
                  </a:cubicBezTo>
                  <a:cubicBezTo>
                    <a:pt x="27635" y="33612"/>
                    <a:pt x="27885" y="33779"/>
                    <a:pt x="28171" y="33874"/>
                  </a:cubicBezTo>
                  <a:cubicBezTo>
                    <a:pt x="28516" y="33743"/>
                    <a:pt x="28647" y="33493"/>
                    <a:pt x="28647" y="33159"/>
                  </a:cubicBezTo>
                  <a:cubicBezTo>
                    <a:pt x="28647" y="32790"/>
                    <a:pt x="28611" y="32421"/>
                    <a:pt x="28516" y="32052"/>
                  </a:cubicBezTo>
                  <a:cubicBezTo>
                    <a:pt x="28290" y="31290"/>
                    <a:pt x="28099" y="30528"/>
                    <a:pt x="27897" y="29754"/>
                  </a:cubicBezTo>
                  <a:cubicBezTo>
                    <a:pt x="27802" y="29349"/>
                    <a:pt x="27766" y="28933"/>
                    <a:pt x="27575" y="28564"/>
                  </a:cubicBezTo>
                  <a:cubicBezTo>
                    <a:pt x="27504" y="28421"/>
                    <a:pt x="27480" y="28242"/>
                    <a:pt x="27456" y="28075"/>
                  </a:cubicBezTo>
                  <a:cubicBezTo>
                    <a:pt x="27444" y="27980"/>
                    <a:pt x="27421" y="27897"/>
                    <a:pt x="27397" y="27802"/>
                  </a:cubicBezTo>
                  <a:cubicBezTo>
                    <a:pt x="27290" y="27421"/>
                    <a:pt x="27147" y="27040"/>
                    <a:pt x="27087" y="26659"/>
                  </a:cubicBezTo>
                  <a:cubicBezTo>
                    <a:pt x="26980" y="26063"/>
                    <a:pt x="26813" y="25480"/>
                    <a:pt x="26647" y="24920"/>
                  </a:cubicBezTo>
                  <a:cubicBezTo>
                    <a:pt x="26551" y="24551"/>
                    <a:pt x="26444" y="24158"/>
                    <a:pt x="26349" y="23777"/>
                  </a:cubicBezTo>
                  <a:cubicBezTo>
                    <a:pt x="26170" y="23003"/>
                    <a:pt x="26028" y="22230"/>
                    <a:pt x="25849" y="21456"/>
                  </a:cubicBezTo>
                  <a:cubicBezTo>
                    <a:pt x="25777" y="21122"/>
                    <a:pt x="25682" y="20801"/>
                    <a:pt x="25611" y="20467"/>
                  </a:cubicBezTo>
                  <a:cubicBezTo>
                    <a:pt x="25575" y="20348"/>
                    <a:pt x="25611" y="20194"/>
                    <a:pt x="25730" y="20182"/>
                  </a:cubicBezTo>
                  <a:cubicBezTo>
                    <a:pt x="25980" y="20158"/>
                    <a:pt x="26194" y="19967"/>
                    <a:pt x="26468" y="20039"/>
                  </a:cubicBezTo>
                  <a:cubicBezTo>
                    <a:pt x="26920" y="20146"/>
                    <a:pt x="27385" y="20241"/>
                    <a:pt x="27861" y="20289"/>
                  </a:cubicBezTo>
                  <a:cubicBezTo>
                    <a:pt x="29004" y="20396"/>
                    <a:pt x="30135" y="20575"/>
                    <a:pt x="31278" y="20694"/>
                  </a:cubicBezTo>
                  <a:cubicBezTo>
                    <a:pt x="32159" y="20777"/>
                    <a:pt x="33016" y="20932"/>
                    <a:pt x="33909" y="20991"/>
                  </a:cubicBezTo>
                  <a:cubicBezTo>
                    <a:pt x="34386" y="21015"/>
                    <a:pt x="34862" y="21134"/>
                    <a:pt x="35374" y="21218"/>
                  </a:cubicBezTo>
                  <a:cubicBezTo>
                    <a:pt x="35541" y="21420"/>
                    <a:pt x="35683" y="21658"/>
                    <a:pt x="35862" y="21884"/>
                  </a:cubicBezTo>
                  <a:cubicBezTo>
                    <a:pt x="36172" y="22277"/>
                    <a:pt x="36517" y="22658"/>
                    <a:pt x="36815" y="23051"/>
                  </a:cubicBezTo>
                  <a:cubicBezTo>
                    <a:pt x="37219" y="23575"/>
                    <a:pt x="37636" y="24087"/>
                    <a:pt x="38136" y="24516"/>
                  </a:cubicBezTo>
                  <a:cubicBezTo>
                    <a:pt x="38291" y="24647"/>
                    <a:pt x="38434" y="24813"/>
                    <a:pt x="38589" y="24944"/>
                  </a:cubicBezTo>
                  <a:cubicBezTo>
                    <a:pt x="38839" y="25170"/>
                    <a:pt x="39124" y="25337"/>
                    <a:pt x="39482" y="25361"/>
                  </a:cubicBezTo>
                  <a:cubicBezTo>
                    <a:pt x="39982" y="25397"/>
                    <a:pt x="40494" y="25492"/>
                    <a:pt x="40994" y="25539"/>
                  </a:cubicBezTo>
                  <a:cubicBezTo>
                    <a:pt x="41291" y="25575"/>
                    <a:pt x="41589" y="25539"/>
                    <a:pt x="41887" y="25539"/>
                  </a:cubicBezTo>
                  <a:cubicBezTo>
                    <a:pt x="41934" y="25468"/>
                    <a:pt x="41970" y="25397"/>
                    <a:pt x="42030" y="25349"/>
                  </a:cubicBezTo>
                  <a:cubicBezTo>
                    <a:pt x="42244" y="25158"/>
                    <a:pt x="42244" y="24932"/>
                    <a:pt x="42160" y="24682"/>
                  </a:cubicBezTo>
                  <a:cubicBezTo>
                    <a:pt x="42065" y="24456"/>
                    <a:pt x="41994" y="24218"/>
                    <a:pt x="41875" y="24004"/>
                  </a:cubicBezTo>
                  <a:cubicBezTo>
                    <a:pt x="41756" y="23789"/>
                    <a:pt x="41637" y="23551"/>
                    <a:pt x="41565" y="23289"/>
                  </a:cubicBezTo>
                  <a:cubicBezTo>
                    <a:pt x="41434" y="22849"/>
                    <a:pt x="41232" y="22420"/>
                    <a:pt x="41017" y="22003"/>
                  </a:cubicBezTo>
                  <a:cubicBezTo>
                    <a:pt x="40779" y="21563"/>
                    <a:pt x="40625" y="21110"/>
                    <a:pt x="40517" y="20634"/>
                  </a:cubicBezTo>
                  <a:cubicBezTo>
                    <a:pt x="40613" y="20491"/>
                    <a:pt x="40684" y="20360"/>
                    <a:pt x="40791" y="20253"/>
                  </a:cubicBezTo>
                  <a:cubicBezTo>
                    <a:pt x="40898" y="20170"/>
                    <a:pt x="41053" y="20122"/>
                    <a:pt x="41196" y="20051"/>
                  </a:cubicBezTo>
                  <a:cubicBezTo>
                    <a:pt x="41256" y="20027"/>
                    <a:pt x="41315" y="19955"/>
                    <a:pt x="41375" y="19920"/>
                  </a:cubicBezTo>
                  <a:cubicBezTo>
                    <a:pt x="41529" y="19801"/>
                    <a:pt x="41708" y="19682"/>
                    <a:pt x="41875" y="19563"/>
                  </a:cubicBezTo>
                  <a:cubicBezTo>
                    <a:pt x="41946" y="19503"/>
                    <a:pt x="42041" y="19455"/>
                    <a:pt x="42089" y="19384"/>
                  </a:cubicBezTo>
                  <a:cubicBezTo>
                    <a:pt x="42339" y="18967"/>
                    <a:pt x="42720" y="18693"/>
                    <a:pt x="43065" y="18372"/>
                  </a:cubicBezTo>
                  <a:cubicBezTo>
                    <a:pt x="43303" y="18146"/>
                    <a:pt x="43470" y="17848"/>
                    <a:pt x="43673" y="17550"/>
                  </a:cubicBezTo>
                  <a:cubicBezTo>
                    <a:pt x="43244" y="17408"/>
                    <a:pt x="42839" y="17300"/>
                    <a:pt x="42422" y="17265"/>
                  </a:cubicBezTo>
                  <a:cubicBezTo>
                    <a:pt x="42006" y="17253"/>
                    <a:pt x="41577" y="17062"/>
                    <a:pt x="41148" y="17241"/>
                  </a:cubicBezTo>
                  <a:cubicBezTo>
                    <a:pt x="41077" y="17443"/>
                    <a:pt x="41017" y="17658"/>
                    <a:pt x="40934" y="17884"/>
                  </a:cubicBezTo>
                  <a:cubicBezTo>
                    <a:pt x="40898" y="17979"/>
                    <a:pt x="40851" y="18086"/>
                    <a:pt x="40791" y="18181"/>
                  </a:cubicBezTo>
                  <a:cubicBezTo>
                    <a:pt x="40756" y="18217"/>
                    <a:pt x="40684" y="18253"/>
                    <a:pt x="40636" y="18241"/>
                  </a:cubicBezTo>
                  <a:cubicBezTo>
                    <a:pt x="40601" y="18241"/>
                    <a:pt x="40517" y="18181"/>
                    <a:pt x="40517" y="18134"/>
                  </a:cubicBezTo>
                  <a:cubicBezTo>
                    <a:pt x="40494" y="18003"/>
                    <a:pt x="40458" y="17860"/>
                    <a:pt x="40482" y="17741"/>
                  </a:cubicBezTo>
                  <a:cubicBezTo>
                    <a:pt x="40565" y="17300"/>
                    <a:pt x="40625" y="16848"/>
                    <a:pt x="40791" y="16431"/>
                  </a:cubicBezTo>
                  <a:cubicBezTo>
                    <a:pt x="41041" y="15764"/>
                    <a:pt x="41256" y="15074"/>
                    <a:pt x="41434" y="14395"/>
                  </a:cubicBezTo>
                  <a:cubicBezTo>
                    <a:pt x="41553" y="13919"/>
                    <a:pt x="41696" y="13443"/>
                    <a:pt x="41732" y="12966"/>
                  </a:cubicBezTo>
                  <a:cubicBezTo>
                    <a:pt x="41768" y="12300"/>
                    <a:pt x="41910" y="11669"/>
                    <a:pt x="42041" y="11014"/>
                  </a:cubicBezTo>
                  <a:cubicBezTo>
                    <a:pt x="41994" y="10954"/>
                    <a:pt x="41946" y="10895"/>
                    <a:pt x="41922" y="10835"/>
                  </a:cubicBezTo>
                  <a:cubicBezTo>
                    <a:pt x="41887" y="10764"/>
                    <a:pt x="41922" y="10645"/>
                    <a:pt x="41756" y="10645"/>
                  </a:cubicBezTo>
                  <a:cubicBezTo>
                    <a:pt x="41684" y="10800"/>
                    <a:pt x="41589" y="10942"/>
                    <a:pt x="41553" y="11097"/>
                  </a:cubicBezTo>
                  <a:cubicBezTo>
                    <a:pt x="41327" y="11776"/>
                    <a:pt x="41089" y="12443"/>
                    <a:pt x="40898" y="13133"/>
                  </a:cubicBezTo>
                  <a:cubicBezTo>
                    <a:pt x="40601" y="14145"/>
                    <a:pt x="40303" y="15133"/>
                    <a:pt x="39982" y="16134"/>
                  </a:cubicBezTo>
                  <a:cubicBezTo>
                    <a:pt x="39910" y="16348"/>
                    <a:pt x="39791" y="16550"/>
                    <a:pt x="39744" y="16776"/>
                  </a:cubicBezTo>
                  <a:cubicBezTo>
                    <a:pt x="39660" y="17348"/>
                    <a:pt x="39410" y="17848"/>
                    <a:pt x="39243" y="18396"/>
                  </a:cubicBezTo>
                  <a:cubicBezTo>
                    <a:pt x="39172" y="18646"/>
                    <a:pt x="39029" y="18872"/>
                    <a:pt x="38910" y="19110"/>
                  </a:cubicBezTo>
                  <a:cubicBezTo>
                    <a:pt x="38827" y="19277"/>
                    <a:pt x="38672" y="19348"/>
                    <a:pt x="38493" y="19324"/>
                  </a:cubicBezTo>
                  <a:cubicBezTo>
                    <a:pt x="38315" y="19301"/>
                    <a:pt x="38231" y="19170"/>
                    <a:pt x="38184" y="19027"/>
                  </a:cubicBezTo>
                  <a:cubicBezTo>
                    <a:pt x="38136" y="18848"/>
                    <a:pt x="38100" y="18634"/>
                    <a:pt x="38124" y="18467"/>
                  </a:cubicBezTo>
                  <a:cubicBezTo>
                    <a:pt x="38231" y="18050"/>
                    <a:pt x="38160" y="17598"/>
                    <a:pt x="38493" y="17253"/>
                  </a:cubicBezTo>
                  <a:cubicBezTo>
                    <a:pt x="38529" y="17217"/>
                    <a:pt x="38541" y="17146"/>
                    <a:pt x="38553" y="17086"/>
                  </a:cubicBezTo>
                  <a:cubicBezTo>
                    <a:pt x="38672" y="16431"/>
                    <a:pt x="38970" y="15836"/>
                    <a:pt x="39172" y="15217"/>
                  </a:cubicBezTo>
                  <a:cubicBezTo>
                    <a:pt x="39291" y="14812"/>
                    <a:pt x="39482" y="14443"/>
                    <a:pt x="39565" y="14038"/>
                  </a:cubicBezTo>
                  <a:cubicBezTo>
                    <a:pt x="39624" y="13764"/>
                    <a:pt x="39708" y="13526"/>
                    <a:pt x="39827" y="13312"/>
                  </a:cubicBezTo>
                  <a:cubicBezTo>
                    <a:pt x="39970" y="13050"/>
                    <a:pt x="40077" y="12800"/>
                    <a:pt x="40077" y="12502"/>
                  </a:cubicBezTo>
                  <a:cubicBezTo>
                    <a:pt x="40077" y="12335"/>
                    <a:pt x="40136" y="12204"/>
                    <a:pt x="40255" y="12097"/>
                  </a:cubicBezTo>
                  <a:cubicBezTo>
                    <a:pt x="40422" y="11954"/>
                    <a:pt x="40494" y="11740"/>
                    <a:pt x="40482" y="11538"/>
                  </a:cubicBezTo>
                  <a:cubicBezTo>
                    <a:pt x="40458" y="11347"/>
                    <a:pt x="40517" y="11204"/>
                    <a:pt x="40613" y="11061"/>
                  </a:cubicBezTo>
                  <a:cubicBezTo>
                    <a:pt x="40613" y="10954"/>
                    <a:pt x="40720" y="10764"/>
                    <a:pt x="40684" y="10514"/>
                  </a:cubicBezTo>
                  <a:close/>
                  <a:moveTo>
                    <a:pt x="25813" y="12240"/>
                  </a:moveTo>
                  <a:cubicBezTo>
                    <a:pt x="25932" y="12085"/>
                    <a:pt x="26039" y="11954"/>
                    <a:pt x="26135" y="11823"/>
                  </a:cubicBezTo>
                  <a:cubicBezTo>
                    <a:pt x="26039" y="11490"/>
                    <a:pt x="26301" y="11300"/>
                    <a:pt x="26432" y="11061"/>
                  </a:cubicBezTo>
                  <a:cubicBezTo>
                    <a:pt x="26968" y="10109"/>
                    <a:pt x="27563" y="9204"/>
                    <a:pt x="28159" y="8299"/>
                  </a:cubicBezTo>
                  <a:cubicBezTo>
                    <a:pt x="28409" y="7906"/>
                    <a:pt x="28671" y="7525"/>
                    <a:pt x="28909" y="7121"/>
                  </a:cubicBezTo>
                  <a:cubicBezTo>
                    <a:pt x="29171" y="6704"/>
                    <a:pt x="29421" y="6287"/>
                    <a:pt x="29718" y="5894"/>
                  </a:cubicBezTo>
                  <a:cubicBezTo>
                    <a:pt x="29980" y="5537"/>
                    <a:pt x="30159" y="5120"/>
                    <a:pt x="30504" y="4811"/>
                  </a:cubicBezTo>
                  <a:cubicBezTo>
                    <a:pt x="30516" y="4799"/>
                    <a:pt x="30516" y="4787"/>
                    <a:pt x="30540" y="4763"/>
                  </a:cubicBezTo>
                  <a:cubicBezTo>
                    <a:pt x="30957" y="4108"/>
                    <a:pt x="31350" y="3477"/>
                    <a:pt x="31766" y="2822"/>
                  </a:cubicBezTo>
                  <a:cubicBezTo>
                    <a:pt x="32100" y="2310"/>
                    <a:pt x="32457" y="1834"/>
                    <a:pt x="32635" y="1239"/>
                  </a:cubicBezTo>
                  <a:cubicBezTo>
                    <a:pt x="32743" y="894"/>
                    <a:pt x="32671" y="620"/>
                    <a:pt x="32409" y="370"/>
                  </a:cubicBezTo>
                  <a:cubicBezTo>
                    <a:pt x="31695" y="441"/>
                    <a:pt x="31111" y="810"/>
                    <a:pt x="30516" y="1120"/>
                  </a:cubicBezTo>
                  <a:cubicBezTo>
                    <a:pt x="29897" y="1441"/>
                    <a:pt x="29302" y="1858"/>
                    <a:pt x="28683" y="2239"/>
                  </a:cubicBezTo>
                  <a:cubicBezTo>
                    <a:pt x="28623" y="2287"/>
                    <a:pt x="28575" y="2334"/>
                    <a:pt x="28492" y="2358"/>
                  </a:cubicBezTo>
                  <a:cubicBezTo>
                    <a:pt x="27992" y="2501"/>
                    <a:pt x="27635" y="2882"/>
                    <a:pt x="27182" y="3132"/>
                  </a:cubicBezTo>
                  <a:cubicBezTo>
                    <a:pt x="26790" y="3370"/>
                    <a:pt x="26432" y="3668"/>
                    <a:pt x="26028" y="3918"/>
                  </a:cubicBezTo>
                  <a:cubicBezTo>
                    <a:pt x="25551" y="4215"/>
                    <a:pt x="25015" y="4430"/>
                    <a:pt x="24623" y="4846"/>
                  </a:cubicBezTo>
                  <a:cubicBezTo>
                    <a:pt x="24551" y="4918"/>
                    <a:pt x="24432" y="4942"/>
                    <a:pt x="24325" y="5001"/>
                  </a:cubicBezTo>
                  <a:cubicBezTo>
                    <a:pt x="23539" y="5466"/>
                    <a:pt x="22765" y="5954"/>
                    <a:pt x="22003" y="6478"/>
                  </a:cubicBezTo>
                  <a:cubicBezTo>
                    <a:pt x="21467" y="6847"/>
                    <a:pt x="20920" y="7228"/>
                    <a:pt x="20396" y="7621"/>
                  </a:cubicBezTo>
                  <a:cubicBezTo>
                    <a:pt x="19920" y="7990"/>
                    <a:pt x="19420" y="8287"/>
                    <a:pt x="18896" y="8609"/>
                  </a:cubicBezTo>
                  <a:cubicBezTo>
                    <a:pt x="18693" y="8728"/>
                    <a:pt x="18455" y="8823"/>
                    <a:pt x="18277" y="8978"/>
                  </a:cubicBezTo>
                  <a:cubicBezTo>
                    <a:pt x="18098" y="9121"/>
                    <a:pt x="17896" y="9216"/>
                    <a:pt x="17693" y="9323"/>
                  </a:cubicBezTo>
                  <a:cubicBezTo>
                    <a:pt x="17515" y="9407"/>
                    <a:pt x="17336" y="9549"/>
                    <a:pt x="17157" y="9621"/>
                  </a:cubicBezTo>
                  <a:cubicBezTo>
                    <a:pt x="16764" y="9799"/>
                    <a:pt x="16455" y="10121"/>
                    <a:pt x="16026" y="10240"/>
                  </a:cubicBezTo>
                  <a:cubicBezTo>
                    <a:pt x="15931" y="10276"/>
                    <a:pt x="15860" y="10335"/>
                    <a:pt x="15895" y="10466"/>
                  </a:cubicBezTo>
                  <a:cubicBezTo>
                    <a:pt x="15931" y="10478"/>
                    <a:pt x="15967" y="10526"/>
                    <a:pt x="16026" y="10538"/>
                  </a:cubicBezTo>
                  <a:cubicBezTo>
                    <a:pt x="16562" y="10645"/>
                    <a:pt x="17086" y="10752"/>
                    <a:pt x="17622" y="10835"/>
                  </a:cubicBezTo>
                  <a:cubicBezTo>
                    <a:pt x="17872" y="10883"/>
                    <a:pt x="18134" y="10871"/>
                    <a:pt x="18408" y="10907"/>
                  </a:cubicBezTo>
                  <a:cubicBezTo>
                    <a:pt x="18884" y="11002"/>
                    <a:pt x="19348" y="11181"/>
                    <a:pt x="19824" y="11240"/>
                  </a:cubicBezTo>
                  <a:cubicBezTo>
                    <a:pt x="19908" y="11252"/>
                    <a:pt x="20003" y="11312"/>
                    <a:pt x="20086" y="11347"/>
                  </a:cubicBezTo>
                  <a:cubicBezTo>
                    <a:pt x="20503" y="11442"/>
                    <a:pt x="20920" y="11585"/>
                    <a:pt x="21336" y="11669"/>
                  </a:cubicBezTo>
                  <a:cubicBezTo>
                    <a:pt x="21753" y="11764"/>
                    <a:pt x="22182" y="11800"/>
                    <a:pt x="22622" y="11883"/>
                  </a:cubicBezTo>
                  <a:cubicBezTo>
                    <a:pt x="22753" y="11895"/>
                    <a:pt x="22872" y="11919"/>
                    <a:pt x="23003" y="11954"/>
                  </a:cubicBezTo>
                  <a:cubicBezTo>
                    <a:pt x="23408" y="12014"/>
                    <a:pt x="23825" y="12085"/>
                    <a:pt x="24230" y="12133"/>
                  </a:cubicBezTo>
                  <a:cubicBezTo>
                    <a:pt x="24765" y="12145"/>
                    <a:pt x="25254" y="12312"/>
                    <a:pt x="25813" y="12240"/>
                  </a:cubicBezTo>
                  <a:close/>
                  <a:moveTo>
                    <a:pt x="27099" y="24992"/>
                  </a:moveTo>
                  <a:cubicBezTo>
                    <a:pt x="27230" y="24980"/>
                    <a:pt x="27242" y="24885"/>
                    <a:pt x="27266" y="24825"/>
                  </a:cubicBezTo>
                  <a:cubicBezTo>
                    <a:pt x="27290" y="24361"/>
                    <a:pt x="27301" y="23908"/>
                    <a:pt x="27301" y="23444"/>
                  </a:cubicBezTo>
                  <a:cubicBezTo>
                    <a:pt x="27301" y="23337"/>
                    <a:pt x="27266" y="23218"/>
                    <a:pt x="27218" y="23123"/>
                  </a:cubicBezTo>
                  <a:cubicBezTo>
                    <a:pt x="27123" y="22944"/>
                    <a:pt x="26980" y="22837"/>
                    <a:pt x="26790" y="22789"/>
                  </a:cubicBezTo>
                  <a:cubicBezTo>
                    <a:pt x="26718" y="22777"/>
                    <a:pt x="26647" y="22825"/>
                    <a:pt x="26575" y="22837"/>
                  </a:cubicBezTo>
                  <a:cubicBezTo>
                    <a:pt x="26682" y="23242"/>
                    <a:pt x="26754" y="23599"/>
                    <a:pt x="26861" y="23956"/>
                  </a:cubicBezTo>
                  <a:cubicBezTo>
                    <a:pt x="26968" y="24289"/>
                    <a:pt x="26885" y="24682"/>
                    <a:pt x="27099" y="24992"/>
                  </a:cubicBezTo>
                  <a:close/>
                  <a:moveTo>
                    <a:pt x="28183" y="28992"/>
                  </a:moveTo>
                  <a:cubicBezTo>
                    <a:pt x="28218" y="28075"/>
                    <a:pt x="28159" y="27885"/>
                    <a:pt x="27825" y="27564"/>
                  </a:cubicBezTo>
                  <a:cubicBezTo>
                    <a:pt x="27837" y="28075"/>
                    <a:pt x="27980" y="28504"/>
                    <a:pt x="28183" y="28992"/>
                  </a:cubicBezTo>
                  <a:close/>
                  <a:moveTo>
                    <a:pt x="27956" y="9740"/>
                  </a:moveTo>
                  <a:cubicBezTo>
                    <a:pt x="28314" y="9573"/>
                    <a:pt x="28409" y="9228"/>
                    <a:pt x="28552" y="8918"/>
                  </a:cubicBezTo>
                  <a:cubicBezTo>
                    <a:pt x="28587" y="8859"/>
                    <a:pt x="28552" y="8776"/>
                    <a:pt x="28552" y="8692"/>
                  </a:cubicBezTo>
                  <a:cubicBezTo>
                    <a:pt x="28302" y="9026"/>
                    <a:pt x="28075" y="9335"/>
                    <a:pt x="27956" y="9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157682" y="1006780"/>
              <a:ext cx="51152" cy="46650"/>
            </a:xfrm>
            <a:custGeom>
              <a:rect b="b" l="l" r="r" t="t"/>
              <a:pathLst>
                <a:path extrusionOk="0" h="1347" w="1477">
                  <a:moveTo>
                    <a:pt x="655" y="1346"/>
                  </a:moveTo>
                  <a:cubicBezTo>
                    <a:pt x="310" y="1263"/>
                    <a:pt x="191" y="1025"/>
                    <a:pt x="1" y="834"/>
                  </a:cubicBezTo>
                  <a:cubicBezTo>
                    <a:pt x="84" y="608"/>
                    <a:pt x="155" y="406"/>
                    <a:pt x="251" y="191"/>
                  </a:cubicBezTo>
                  <a:cubicBezTo>
                    <a:pt x="286" y="72"/>
                    <a:pt x="394" y="37"/>
                    <a:pt x="513" y="25"/>
                  </a:cubicBezTo>
                  <a:cubicBezTo>
                    <a:pt x="810" y="1"/>
                    <a:pt x="1048" y="179"/>
                    <a:pt x="1298" y="299"/>
                  </a:cubicBezTo>
                  <a:cubicBezTo>
                    <a:pt x="1441" y="358"/>
                    <a:pt x="1477" y="572"/>
                    <a:pt x="1406" y="691"/>
                  </a:cubicBezTo>
                  <a:cubicBezTo>
                    <a:pt x="1322" y="834"/>
                    <a:pt x="1215" y="977"/>
                    <a:pt x="1096" y="1084"/>
                  </a:cubicBezTo>
                  <a:cubicBezTo>
                    <a:pt x="953" y="1192"/>
                    <a:pt x="798" y="1263"/>
                    <a:pt x="655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7290879" y="1009273"/>
              <a:ext cx="42494" cy="51568"/>
            </a:xfrm>
            <a:custGeom>
              <a:rect b="b" l="l" r="r" t="t"/>
              <a:pathLst>
                <a:path extrusionOk="0" h="1489" w="1227">
                  <a:moveTo>
                    <a:pt x="1227" y="310"/>
                  </a:moveTo>
                  <a:lnTo>
                    <a:pt x="1227" y="834"/>
                  </a:lnTo>
                  <a:cubicBezTo>
                    <a:pt x="929" y="1024"/>
                    <a:pt x="762" y="1405"/>
                    <a:pt x="358" y="1489"/>
                  </a:cubicBezTo>
                  <a:cubicBezTo>
                    <a:pt x="274" y="1417"/>
                    <a:pt x="167" y="1334"/>
                    <a:pt x="84" y="1250"/>
                  </a:cubicBezTo>
                  <a:cubicBezTo>
                    <a:pt x="48" y="1215"/>
                    <a:pt x="0" y="1143"/>
                    <a:pt x="12" y="1096"/>
                  </a:cubicBezTo>
                  <a:cubicBezTo>
                    <a:pt x="84" y="834"/>
                    <a:pt x="96" y="548"/>
                    <a:pt x="227" y="310"/>
                  </a:cubicBezTo>
                  <a:cubicBezTo>
                    <a:pt x="405" y="0"/>
                    <a:pt x="596" y="0"/>
                    <a:pt x="941" y="167"/>
                  </a:cubicBezTo>
                  <a:cubicBezTo>
                    <a:pt x="1012" y="215"/>
                    <a:pt x="1096" y="250"/>
                    <a:pt x="1227" y="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7226151" y="1013395"/>
              <a:ext cx="42910" cy="50321"/>
            </a:xfrm>
            <a:custGeom>
              <a:rect b="b" l="l" r="r" t="t"/>
              <a:pathLst>
                <a:path extrusionOk="0" h="1453" w="1239">
                  <a:moveTo>
                    <a:pt x="679" y="12"/>
                  </a:moveTo>
                  <a:cubicBezTo>
                    <a:pt x="941" y="0"/>
                    <a:pt x="1036" y="179"/>
                    <a:pt x="1131" y="369"/>
                  </a:cubicBezTo>
                  <a:cubicBezTo>
                    <a:pt x="1214" y="584"/>
                    <a:pt x="1238" y="774"/>
                    <a:pt x="1084" y="953"/>
                  </a:cubicBezTo>
                  <a:cubicBezTo>
                    <a:pt x="1024" y="1024"/>
                    <a:pt x="953" y="1072"/>
                    <a:pt x="857" y="1131"/>
                  </a:cubicBezTo>
                  <a:cubicBezTo>
                    <a:pt x="429" y="1453"/>
                    <a:pt x="83" y="1322"/>
                    <a:pt x="48" y="786"/>
                  </a:cubicBezTo>
                  <a:cubicBezTo>
                    <a:pt x="0" y="262"/>
                    <a:pt x="191" y="0"/>
                    <a:pt x="679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943272" y="971316"/>
              <a:ext cx="40451" cy="45819"/>
            </a:xfrm>
            <a:custGeom>
              <a:rect b="b" l="l" r="r" t="t"/>
              <a:pathLst>
                <a:path extrusionOk="0" h="1323" w="1168">
                  <a:moveTo>
                    <a:pt x="679" y="1323"/>
                  </a:moveTo>
                  <a:lnTo>
                    <a:pt x="619" y="1323"/>
                  </a:lnTo>
                  <a:cubicBezTo>
                    <a:pt x="0" y="1108"/>
                    <a:pt x="36" y="894"/>
                    <a:pt x="119" y="382"/>
                  </a:cubicBezTo>
                  <a:cubicBezTo>
                    <a:pt x="143" y="156"/>
                    <a:pt x="334" y="1"/>
                    <a:pt x="548" y="13"/>
                  </a:cubicBezTo>
                  <a:cubicBezTo>
                    <a:pt x="774" y="13"/>
                    <a:pt x="1012" y="180"/>
                    <a:pt x="1072" y="370"/>
                  </a:cubicBezTo>
                  <a:cubicBezTo>
                    <a:pt x="1167" y="727"/>
                    <a:pt x="1036" y="1025"/>
                    <a:pt x="679" y="1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537518" y="897514"/>
              <a:ext cx="35914" cy="48278"/>
            </a:xfrm>
            <a:custGeom>
              <a:rect b="b" l="l" r="r" t="t"/>
              <a:pathLst>
                <a:path extrusionOk="0" h="1394" w="1037">
                  <a:moveTo>
                    <a:pt x="120" y="1310"/>
                  </a:moveTo>
                  <a:cubicBezTo>
                    <a:pt x="84" y="1096"/>
                    <a:pt x="60" y="941"/>
                    <a:pt x="24" y="775"/>
                  </a:cubicBezTo>
                  <a:cubicBezTo>
                    <a:pt x="1" y="489"/>
                    <a:pt x="167" y="203"/>
                    <a:pt x="417" y="108"/>
                  </a:cubicBezTo>
                  <a:cubicBezTo>
                    <a:pt x="679" y="1"/>
                    <a:pt x="977" y="132"/>
                    <a:pt x="1013" y="429"/>
                  </a:cubicBezTo>
                  <a:cubicBezTo>
                    <a:pt x="1036" y="715"/>
                    <a:pt x="1001" y="1001"/>
                    <a:pt x="846" y="1251"/>
                  </a:cubicBezTo>
                  <a:cubicBezTo>
                    <a:pt x="786" y="1358"/>
                    <a:pt x="679" y="1394"/>
                    <a:pt x="560" y="1382"/>
                  </a:cubicBezTo>
                  <a:cubicBezTo>
                    <a:pt x="417" y="1334"/>
                    <a:pt x="298" y="1322"/>
                    <a:pt x="120" y="1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344490" y="1032373"/>
              <a:ext cx="40832" cy="46615"/>
            </a:xfrm>
            <a:custGeom>
              <a:rect b="b" l="l" r="r" t="t"/>
              <a:pathLst>
                <a:path extrusionOk="0" h="1346" w="1179">
                  <a:moveTo>
                    <a:pt x="798" y="1238"/>
                  </a:moveTo>
                  <a:cubicBezTo>
                    <a:pt x="464" y="1345"/>
                    <a:pt x="286" y="1167"/>
                    <a:pt x="36" y="1012"/>
                  </a:cubicBezTo>
                  <a:cubicBezTo>
                    <a:pt x="36" y="869"/>
                    <a:pt x="0" y="703"/>
                    <a:pt x="36" y="536"/>
                  </a:cubicBezTo>
                  <a:cubicBezTo>
                    <a:pt x="95" y="179"/>
                    <a:pt x="381" y="0"/>
                    <a:pt x="738" y="83"/>
                  </a:cubicBezTo>
                  <a:cubicBezTo>
                    <a:pt x="1000" y="143"/>
                    <a:pt x="1179" y="417"/>
                    <a:pt x="1072" y="679"/>
                  </a:cubicBezTo>
                  <a:cubicBezTo>
                    <a:pt x="1012" y="869"/>
                    <a:pt x="893" y="1048"/>
                    <a:pt x="798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6600203" y="903298"/>
              <a:ext cx="34252" cy="47447"/>
            </a:xfrm>
            <a:custGeom>
              <a:rect b="b" l="l" r="r" t="t"/>
              <a:pathLst>
                <a:path extrusionOk="0" h="1370" w="989">
                  <a:moveTo>
                    <a:pt x="0" y="393"/>
                  </a:moveTo>
                  <a:cubicBezTo>
                    <a:pt x="167" y="274"/>
                    <a:pt x="322" y="179"/>
                    <a:pt x="477" y="72"/>
                  </a:cubicBezTo>
                  <a:cubicBezTo>
                    <a:pt x="584" y="0"/>
                    <a:pt x="703" y="24"/>
                    <a:pt x="774" y="131"/>
                  </a:cubicBezTo>
                  <a:cubicBezTo>
                    <a:pt x="858" y="239"/>
                    <a:pt x="953" y="358"/>
                    <a:pt x="977" y="453"/>
                  </a:cubicBezTo>
                  <a:cubicBezTo>
                    <a:pt x="989" y="751"/>
                    <a:pt x="953" y="1048"/>
                    <a:pt x="703" y="1274"/>
                  </a:cubicBezTo>
                  <a:cubicBezTo>
                    <a:pt x="619" y="1370"/>
                    <a:pt x="500" y="1370"/>
                    <a:pt x="393" y="1286"/>
                  </a:cubicBezTo>
                  <a:cubicBezTo>
                    <a:pt x="238" y="1191"/>
                    <a:pt x="143" y="1084"/>
                    <a:pt x="108" y="893"/>
                  </a:cubicBezTo>
                  <a:cubicBezTo>
                    <a:pt x="96" y="751"/>
                    <a:pt x="60" y="620"/>
                    <a:pt x="0" y="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662888" y="916077"/>
              <a:ext cx="33420" cy="43325"/>
            </a:xfrm>
            <a:custGeom>
              <a:rect b="b" l="l" r="r" t="t"/>
              <a:pathLst>
                <a:path extrusionOk="0" h="1251" w="965">
                  <a:moveTo>
                    <a:pt x="917" y="703"/>
                  </a:moveTo>
                  <a:cubicBezTo>
                    <a:pt x="917" y="667"/>
                    <a:pt x="929" y="763"/>
                    <a:pt x="917" y="846"/>
                  </a:cubicBezTo>
                  <a:cubicBezTo>
                    <a:pt x="881" y="1072"/>
                    <a:pt x="738" y="1215"/>
                    <a:pt x="572" y="1239"/>
                  </a:cubicBezTo>
                  <a:cubicBezTo>
                    <a:pt x="381" y="1251"/>
                    <a:pt x="131" y="1120"/>
                    <a:pt x="83" y="941"/>
                  </a:cubicBezTo>
                  <a:cubicBezTo>
                    <a:pt x="12" y="703"/>
                    <a:pt x="0" y="465"/>
                    <a:pt x="143" y="239"/>
                  </a:cubicBezTo>
                  <a:cubicBezTo>
                    <a:pt x="250" y="84"/>
                    <a:pt x="429" y="1"/>
                    <a:pt x="572" y="24"/>
                  </a:cubicBezTo>
                  <a:cubicBezTo>
                    <a:pt x="774" y="72"/>
                    <a:pt x="953" y="262"/>
                    <a:pt x="965" y="465"/>
                  </a:cubicBezTo>
                  <a:cubicBezTo>
                    <a:pt x="953" y="501"/>
                    <a:pt x="929" y="548"/>
                    <a:pt x="917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6801002" y="943714"/>
              <a:ext cx="38373" cy="42910"/>
            </a:xfrm>
            <a:custGeom>
              <a:rect b="b" l="l" r="r" t="t"/>
              <a:pathLst>
                <a:path extrusionOk="0" h="1239" w="1108">
                  <a:moveTo>
                    <a:pt x="691" y="1238"/>
                  </a:moveTo>
                  <a:cubicBezTo>
                    <a:pt x="560" y="1179"/>
                    <a:pt x="429" y="1155"/>
                    <a:pt x="322" y="1096"/>
                  </a:cubicBezTo>
                  <a:cubicBezTo>
                    <a:pt x="60" y="941"/>
                    <a:pt x="1" y="691"/>
                    <a:pt x="132" y="417"/>
                  </a:cubicBezTo>
                  <a:cubicBezTo>
                    <a:pt x="310" y="60"/>
                    <a:pt x="739" y="0"/>
                    <a:pt x="1013" y="322"/>
                  </a:cubicBezTo>
                  <a:cubicBezTo>
                    <a:pt x="1084" y="405"/>
                    <a:pt x="1108" y="512"/>
                    <a:pt x="1084" y="631"/>
                  </a:cubicBezTo>
                  <a:cubicBezTo>
                    <a:pt x="1013" y="857"/>
                    <a:pt x="894" y="1036"/>
                    <a:pt x="691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019568" y="979593"/>
              <a:ext cx="35879" cy="44537"/>
            </a:xfrm>
            <a:custGeom>
              <a:rect b="b" l="l" r="r" t="t"/>
              <a:pathLst>
                <a:path extrusionOk="0" h="1286" w="1036">
                  <a:moveTo>
                    <a:pt x="12" y="679"/>
                  </a:moveTo>
                  <a:cubicBezTo>
                    <a:pt x="0" y="441"/>
                    <a:pt x="119" y="298"/>
                    <a:pt x="274" y="155"/>
                  </a:cubicBezTo>
                  <a:cubicBezTo>
                    <a:pt x="500" y="0"/>
                    <a:pt x="762" y="72"/>
                    <a:pt x="869" y="322"/>
                  </a:cubicBezTo>
                  <a:cubicBezTo>
                    <a:pt x="1036" y="714"/>
                    <a:pt x="762" y="1191"/>
                    <a:pt x="357" y="1262"/>
                  </a:cubicBezTo>
                  <a:cubicBezTo>
                    <a:pt x="202" y="1286"/>
                    <a:pt x="95" y="1215"/>
                    <a:pt x="71" y="1072"/>
                  </a:cubicBezTo>
                  <a:cubicBezTo>
                    <a:pt x="36" y="929"/>
                    <a:pt x="24" y="798"/>
                    <a:pt x="12" y="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6890492" y="959784"/>
              <a:ext cx="32208" cy="39204"/>
            </a:xfrm>
            <a:custGeom>
              <a:rect b="b" l="l" r="r" t="t"/>
              <a:pathLst>
                <a:path extrusionOk="0" h="1132" w="930">
                  <a:moveTo>
                    <a:pt x="131" y="1120"/>
                  </a:moveTo>
                  <a:cubicBezTo>
                    <a:pt x="96" y="894"/>
                    <a:pt x="36" y="715"/>
                    <a:pt x="12" y="536"/>
                  </a:cubicBezTo>
                  <a:cubicBezTo>
                    <a:pt x="0" y="263"/>
                    <a:pt x="119" y="132"/>
                    <a:pt x="369" y="48"/>
                  </a:cubicBezTo>
                  <a:cubicBezTo>
                    <a:pt x="489" y="1"/>
                    <a:pt x="596" y="48"/>
                    <a:pt x="691" y="120"/>
                  </a:cubicBezTo>
                  <a:cubicBezTo>
                    <a:pt x="846" y="263"/>
                    <a:pt x="929" y="441"/>
                    <a:pt x="929" y="667"/>
                  </a:cubicBezTo>
                  <a:cubicBezTo>
                    <a:pt x="929" y="965"/>
                    <a:pt x="810" y="1096"/>
                    <a:pt x="489" y="1132"/>
                  </a:cubicBezTo>
                  <a:cubicBezTo>
                    <a:pt x="393" y="1120"/>
                    <a:pt x="298" y="1120"/>
                    <a:pt x="131" y="1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7097907" y="991957"/>
              <a:ext cx="42078" cy="37126"/>
            </a:xfrm>
            <a:custGeom>
              <a:rect b="b" l="l" r="r" t="t"/>
              <a:pathLst>
                <a:path extrusionOk="0" h="1072" w="1215">
                  <a:moveTo>
                    <a:pt x="857" y="72"/>
                  </a:moveTo>
                  <a:cubicBezTo>
                    <a:pt x="1215" y="619"/>
                    <a:pt x="1191" y="679"/>
                    <a:pt x="596" y="1072"/>
                  </a:cubicBezTo>
                  <a:cubicBezTo>
                    <a:pt x="429" y="1072"/>
                    <a:pt x="322" y="965"/>
                    <a:pt x="215" y="846"/>
                  </a:cubicBezTo>
                  <a:cubicBezTo>
                    <a:pt x="24" y="631"/>
                    <a:pt x="0" y="500"/>
                    <a:pt x="95" y="298"/>
                  </a:cubicBezTo>
                  <a:cubicBezTo>
                    <a:pt x="203" y="72"/>
                    <a:pt x="369" y="0"/>
                    <a:pt x="607" y="12"/>
                  </a:cubicBezTo>
                  <a:cubicBezTo>
                    <a:pt x="691" y="36"/>
                    <a:pt x="786" y="60"/>
                    <a:pt x="857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6723910" y="930935"/>
              <a:ext cx="34252" cy="38788"/>
            </a:xfrm>
            <a:custGeom>
              <a:rect b="b" l="l" r="r" t="t"/>
              <a:pathLst>
                <a:path extrusionOk="0" h="1120" w="989">
                  <a:moveTo>
                    <a:pt x="988" y="845"/>
                  </a:moveTo>
                  <a:cubicBezTo>
                    <a:pt x="750" y="941"/>
                    <a:pt x="536" y="1024"/>
                    <a:pt x="334" y="1119"/>
                  </a:cubicBezTo>
                  <a:cubicBezTo>
                    <a:pt x="143" y="988"/>
                    <a:pt x="0" y="834"/>
                    <a:pt x="24" y="643"/>
                  </a:cubicBezTo>
                  <a:cubicBezTo>
                    <a:pt x="36" y="476"/>
                    <a:pt x="107" y="334"/>
                    <a:pt x="238" y="214"/>
                  </a:cubicBezTo>
                  <a:cubicBezTo>
                    <a:pt x="512" y="0"/>
                    <a:pt x="798" y="72"/>
                    <a:pt x="881" y="405"/>
                  </a:cubicBezTo>
                  <a:cubicBezTo>
                    <a:pt x="929" y="536"/>
                    <a:pt x="953" y="691"/>
                    <a:pt x="988" y="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6560618" y="892978"/>
              <a:ext cx="6615" cy="3359"/>
            </a:xfrm>
            <a:custGeom>
              <a:rect b="b" l="l" r="r" t="t"/>
              <a:pathLst>
                <a:path extrusionOk="0" h="97" w="191">
                  <a:moveTo>
                    <a:pt x="191" y="25"/>
                  </a:moveTo>
                  <a:cubicBezTo>
                    <a:pt x="155" y="60"/>
                    <a:pt x="119" y="96"/>
                    <a:pt x="108" y="84"/>
                  </a:cubicBezTo>
                  <a:cubicBezTo>
                    <a:pt x="60" y="72"/>
                    <a:pt x="36" y="36"/>
                    <a:pt x="0" y="25"/>
                  </a:cubicBezTo>
                  <a:cubicBezTo>
                    <a:pt x="12" y="13"/>
                    <a:pt x="36" y="1"/>
                    <a:pt x="48" y="1"/>
                  </a:cubicBezTo>
                  <a:cubicBezTo>
                    <a:pt x="72" y="1"/>
                    <a:pt x="119" y="13"/>
                    <a:pt x="19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13"/>
          <p:cNvGrpSpPr/>
          <p:nvPr/>
        </p:nvGrpSpPr>
        <p:grpSpPr>
          <a:xfrm>
            <a:off x="4701680" y="2834189"/>
            <a:ext cx="1351974" cy="1122320"/>
            <a:chOff x="1110535" y="3343550"/>
            <a:chExt cx="1483241" cy="1231289"/>
          </a:xfrm>
        </p:grpSpPr>
        <p:sp>
          <p:nvSpPr>
            <p:cNvPr id="82" name="Google Shape;82;p13"/>
            <p:cNvSpPr/>
            <p:nvPr/>
          </p:nvSpPr>
          <p:spPr>
            <a:xfrm>
              <a:off x="1955754" y="3422246"/>
              <a:ext cx="109300" cy="31793"/>
            </a:xfrm>
            <a:custGeom>
              <a:rect b="b" l="l" r="r" t="t"/>
              <a:pathLst>
                <a:path extrusionOk="0" h="918" w="3156">
                  <a:moveTo>
                    <a:pt x="3155" y="810"/>
                  </a:moveTo>
                  <a:cubicBezTo>
                    <a:pt x="2584" y="846"/>
                    <a:pt x="2072" y="858"/>
                    <a:pt x="1548" y="894"/>
                  </a:cubicBezTo>
                  <a:cubicBezTo>
                    <a:pt x="1393" y="894"/>
                    <a:pt x="1238" y="906"/>
                    <a:pt x="1083" y="906"/>
                  </a:cubicBezTo>
                  <a:cubicBezTo>
                    <a:pt x="845" y="917"/>
                    <a:pt x="655" y="870"/>
                    <a:pt x="500" y="667"/>
                  </a:cubicBezTo>
                  <a:cubicBezTo>
                    <a:pt x="369" y="477"/>
                    <a:pt x="107" y="394"/>
                    <a:pt x="0" y="120"/>
                  </a:cubicBezTo>
                  <a:cubicBezTo>
                    <a:pt x="298" y="1"/>
                    <a:pt x="583" y="1"/>
                    <a:pt x="857" y="36"/>
                  </a:cubicBezTo>
                  <a:cubicBezTo>
                    <a:pt x="1083" y="72"/>
                    <a:pt x="1298" y="132"/>
                    <a:pt x="1512" y="191"/>
                  </a:cubicBezTo>
                  <a:cubicBezTo>
                    <a:pt x="1845" y="263"/>
                    <a:pt x="2155" y="370"/>
                    <a:pt x="2488" y="441"/>
                  </a:cubicBezTo>
                  <a:cubicBezTo>
                    <a:pt x="2703" y="501"/>
                    <a:pt x="2703" y="489"/>
                    <a:pt x="3155" y="810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762042" y="3646204"/>
              <a:ext cx="545981" cy="845345"/>
            </a:xfrm>
            <a:custGeom>
              <a:rect b="b" l="l" r="r" t="t"/>
              <a:pathLst>
                <a:path extrusionOk="0" h="24409" w="15765">
                  <a:moveTo>
                    <a:pt x="10526" y="11883"/>
                  </a:moveTo>
                  <a:cubicBezTo>
                    <a:pt x="9823" y="11800"/>
                    <a:pt x="9371" y="12181"/>
                    <a:pt x="8871" y="12574"/>
                  </a:cubicBezTo>
                  <a:cubicBezTo>
                    <a:pt x="8204" y="13098"/>
                    <a:pt x="7799" y="13776"/>
                    <a:pt x="7561" y="14550"/>
                  </a:cubicBezTo>
                  <a:cubicBezTo>
                    <a:pt x="7251" y="15539"/>
                    <a:pt x="7406" y="16217"/>
                    <a:pt x="8359" y="16872"/>
                  </a:cubicBezTo>
                  <a:cubicBezTo>
                    <a:pt x="9264" y="17479"/>
                    <a:pt x="10264" y="17717"/>
                    <a:pt x="11347" y="17682"/>
                  </a:cubicBezTo>
                  <a:cubicBezTo>
                    <a:pt x="11716" y="17658"/>
                    <a:pt x="12050" y="17503"/>
                    <a:pt x="12347" y="17301"/>
                  </a:cubicBezTo>
                  <a:cubicBezTo>
                    <a:pt x="12740" y="17039"/>
                    <a:pt x="13026" y="16670"/>
                    <a:pt x="13205" y="16217"/>
                  </a:cubicBezTo>
                  <a:cubicBezTo>
                    <a:pt x="13371" y="15801"/>
                    <a:pt x="13478" y="15360"/>
                    <a:pt x="13133" y="14908"/>
                  </a:cubicBezTo>
                  <a:cubicBezTo>
                    <a:pt x="13264" y="14860"/>
                    <a:pt x="13359" y="14789"/>
                    <a:pt x="13443" y="14789"/>
                  </a:cubicBezTo>
                  <a:cubicBezTo>
                    <a:pt x="13979" y="14824"/>
                    <a:pt x="14502" y="14860"/>
                    <a:pt x="15086" y="14908"/>
                  </a:cubicBezTo>
                  <a:cubicBezTo>
                    <a:pt x="15264" y="15420"/>
                    <a:pt x="15229" y="15979"/>
                    <a:pt x="15336" y="16515"/>
                  </a:cubicBezTo>
                  <a:cubicBezTo>
                    <a:pt x="15455" y="17039"/>
                    <a:pt x="15479" y="17575"/>
                    <a:pt x="15526" y="18110"/>
                  </a:cubicBezTo>
                  <a:cubicBezTo>
                    <a:pt x="15574" y="18658"/>
                    <a:pt x="15538" y="19230"/>
                    <a:pt x="15645" y="19777"/>
                  </a:cubicBezTo>
                  <a:cubicBezTo>
                    <a:pt x="15753" y="20313"/>
                    <a:pt x="15753" y="20813"/>
                    <a:pt x="15764" y="21349"/>
                  </a:cubicBezTo>
                  <a:cubicBezTo>
                    <a:pt x="14633" y="21623"/>
                    <a:pt x="13538" y="21885"/>
                    <a:pt x="12431" y="22158"/>
                  </a:cubicBezTo>
                  <a:cubicBezTo>
                    <a:pt x="12240" y="22206"/>
                    <a:pt x="12062" y="22278"/>
                    <a:pt x="11871" y="22349"/>
                  </a:cubicBezTo>
                  <a:cubicBezTo>
                    <a:pt x="11812" y="22361"/>
                    <a:pt x="11752" y="22408"/>
                    <a:pt x="11693" y="22420"/>
                  </a:cubicBezTo>
                  <a:cubicBezTo>
                    <a:pt x="10954" y="22528"/>
                    <a:pt x="10288" y="22861"/>
                    <a:pt x="9561" y="23004"/>
                  </a:cubicBezTo>
                  <a:cubicBezTo>
                    <a:pt x="9037" y="23123"/>
                    <a:pt x="8514" y="23230"/>
                    <a:pt x="8013" y="23373"/>
                  </a:cubicBezTo>
                  <a:cubicBezTo>
                    <a:pt x="7025" y="23671"/>
                    <a:pt x="5989" y="23909"/>
                    <a:pt x="5096" y="23992"/>
                  </a:cubicBezTo>
                  <a:cubicBezTo>
                    <a:pt x="4906" y="24004"/>
                    <a:pt x="4692" y="24028"/>
                    <a:pt x="4501" y="24087"/>
                  </a:cubicBezTo>
                  <a:cubicBezTo>
                    <a:pt x="3799" y="24266"/>
                    <a:pt x="3096" y="24349"/>
                    <a:pt x="2346" y="24409"/>
                  </a:cubicBezTo>
                  <a:cubicBezTo>
                    <a:pt x="2310" y="24290"/>
                    <a:pt x="2251" y="24171"/>
                    <a:pt x="2251" y="24052"/>
                  </a:cubicBezTo>
                  <a:cubicBezTo>
                    <a:pt x="2251" y="22754"/>
                    <a:pt x="2120" y="21456"/>
                    <a:pt x="2001" y="20182"/>
                  </a:cubicBezTo>
                  <a:cubicBezTo>
                    <a:pt x="1965" y="19896"/>
                    <a:pt x="1965" y="19599"/>
                    <a:pt x="1953" y="19325"/>
                  </a:cubicBezTo>
                  <a:cubicBezTo>
                    <a:pt x="2001" y="19289"/>
                    <a:pt x="2025" y="19241"/>
                    <a:pt x="2060" y="19230"/>
                  </a:cubicBezTo>
                  <a:cubicBezTo>
                    <a:pt x="2322" y="19122"/>
                    <a:pt x="2620" y="19063"/>
                    <a:pt x="2858" y="18884"/>
                  </a:cubicBezTo>
                  <a:cubicBezTo>
                    <a:pt x="3239" y="18610"/>
                    <a:pt x="3596" y="18301"/>
                    <a:pt x="3894" y="17944"/>
                  </a:cubicBezTo>
                  <a:cubicBezTo>
                    <a:pt x="4144" y="17646"/>
                    <a:pt x="4323" y="17265"/>
                    <a:pt x="4489" y="16908"/>
                  </a:cubicBezTo>
                  <a:cubicBezTo>
                    <a:pt x="4620" y="16610"/>
                    <a:pt x="4680" y="16265"/>
                    <a:pt x="4799" y="15955"/>
                  </a:cubicBezTo>
                  <a:cubicBezTo>
                    <a:pt x="4989" y="15372"/>
                    <a:pt x="4882" y="14789"/>
                    <a:pt x="4704" y="14241"/>
                  </a:cubicBezTo>
                  <a:cubicBezTo>
                    <a:pt x="4382" y="13157"/>
                    <a:pt x="3834" y="12181"/>
                    <a:pt x="2858" y="11526"/>
                  </a:cubicBezTo>
                  <a:cubicBezTo>
                    <a:pt x="2834" y="11502"/>
                    <a:pt x="2787" y="11467"/>
                    <a:pt x="2775" y="11443"/>
                  </a:cubicBezTo>
                  <a:cubicBezTo>
                    <a:pt x="2763" y="11431"/>
                    <a:pt x="2763" y="11395"/>
                    <a:pt x="2763" y="11336"/>
                  </a:cubicBezTo>
                  <a:cubicBezTo>
                    <a:pt x="3013" y="11098"/>
                    <a:pt x="3215" y="10788"/>
                    <a:pt x="3561" y="10609"/>
                  </a:cubicBezTo>
                  <a:cubicBezTo>
                    <a:pt x="4084" y="10336"/>
                    <a:pt x="4346" y="9836"/>
                    <a:pt x="4715" y="9419"/>
                  </a:cubicBezTo>
                  <a:cubicBezTo>
                    <a:pt x="5001" y="9109"/>
                    <a:pt x="4858" y="8597"/>
                    <a:pt x="4454" y="8300"/>
                  </a:cubicBezTo>
                  <a:cubicBezTo>
                    <a:pt x="4251" y="8133"/>
                    <a:pt x="3989" y="8014"/>
                    <a:pt x="3775" y="7883"/>
                  </a:cubicBezTo>
                  <a:cubicBezTo>
                    <a:pt x="3287" y="7585"/>
                    <a:pt x="2822" y="7299"/>
                    <a:pt x="2370" y="6978"/>
                  </a:cubicBezTo>
                  <a:cubicBezTo>
                    <a:pt x="2013" y="6704"/>
                    <a:pt x="1644" y="6454"/>
                    <a:pt x="1239" y="6276"/>
                  </a:cubicBezTo>
                  <a:cubicBezTo>
                    <a:pt x="1048" y="6192"/>
                    <a:pt x="870" y="6037"/>
                    <a:pt x="691" y="5918"/>
                  </a:cubicBezTo>
                  <a:cubicBezTo>
                    <a:pt x="596" y="5394"/>
                    <a:pt x="524" y="4894"/>
                    <a:pt x="417" y="4382"/>
                  </a:cubicBezTo>
                  <a:cubicBezTo>
                    <a:pt x="358" y="4109"/>
                    <a:pt x="251" y="3835"/>
                    <a:pt x="203" y="3549"/>
                  </a:cubicBezTo>
                  <a:cubicBezTo>
                    <a:pt x="120" y="3228"/>
                    <a:pt x="60" y="2894"/>
                    <a:pt x="1" y="2620"/>
                  </a:cubicBezTo>
                  <a:cubicBezTo>
                    <a:pt x="143" y="2394"/>
                    <a:pt x="334" y="2323"/>
                    <a:pt x="536" y="2299"/>
                  </a:cubicBezTo>
                  <a:cubicBezTo>
                    <a:pt x="1370" y="2239"/>
                    <a:pt x="2144" y="1930"/>
                    <a:pt x="2965" y="1763"/>
                  </a:cubicBezTo>
                  <a:cubicBezTo>
                    <a:pt x="4275" y="1513"/>
                    <a:pt x="5585" y="1227"/>
                    <a:pt x="6906" y="965"/>
                  </a:cubicBezTo>
                  <a:cubicBezTo>
                    <a:pt x="7466" y="846"/>
                    <a:pt x="7990" y="715"/>
                    <a:pt x="8549" y="620"/>
                  </a:cubicBezTo>
                  <a:cubicBezTo>
                    <a:pt x="9526" y="442"/>
                    <a:pt x="10514" y="203"/>
                    <a:pt x="11514" y="132"/>
                  </a:cubicBezTo>
                  <a:cubicBezTo>
                    <a:pt x="11907" y="96"/>
                    <a:pt x="12312" y="37"/>
                    <a:pt x="12716" y="13"/>
                  </a:cubicBezTo>
                  <a:cubicBezTo>
                    <a:pt x="12824" y="1"/>
                    <a:pt x="12943" y="25"/>
                    <a:pt x="13050" y="25"/>
                  </a:cubicBezTo>
                  <a:cubicBezTo>
                    <a:pt x="13300" y="453"/>
                    <a:pt x="13514" y="894"/>
                    <a:pt x="13633" y="1370"/>
                  </a:cubicBezTo>
                  <a:cubicBezTo>
                    <a:pt x="13943" y="2573"/>
                    <a:pt x="14193" y="4240"/>
                    <a:pt x="14229" y="5680"/>
                  </a:cubicBezTo>
                  <a:cubicBezTo>
                    <a:pt x="13919" y="5799"/>
                    <a:pt x="13621" y="5656"/>
                    <a:pt x="13324" y="5609"/>
                  </a:cubicBezTo>
                  <a:cubicBezTo>
                    <a:pt x="12740" y="5537"/>
                    <a:pt x="12181" y="5430"/>
                    <a:pt x="11609" y="5621"/>
                  </a:cubicBezTo>
                  <a:cubicBezTo>
                    <a:pt x="11502" y="5656"/>
                    <a:pt x="11383" y="5633"/>
                    <a:pt x="11288" y="5633"/>
                  </a:cubicBezTo>
                  <a:cubicBezTo>
                    <a:pt x="10942" y="5656"/>
                    <a:pt x="10788" y="5752"/>
                    <a:pt x="10704" y="6073"/>
                  </a:cubicBezTo>
                  <a:cubicBezTo>
                    <a:pt x="10645" y="6276"/>
                    <a:pt x="10609" y="6502"/>
                    <a:pt x="10597" y="6728"/>
                  </a:cubicBezTo>
                  <a:cubicBezTo>
                    <a:pt x="10538" y="8038"/>
                    <a:pt x="10514" y="9359"/>
                    <a:pt x="10597" y="10669"/>
                  </a:cubicBezTo>
                  <a:cubicBezTo>
                    <a:pt x="10609" y="10895"/>
                    <a:pt x="10669" y="11109"/>
                    <a:pt x="10669" y="11324"/>
                  </a:cubicBezTo>
                  <a:cubicBezTo>
                    <a:pt x="10657" y="11455"/>
                    <a:pt x="10597" y="11633"/>
                    <a:pt x="10526" y="118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412392" y="3768283"/>
              <a:ext cx="271346" cy="774798"/>
            </a:xfrm>
            <a:custGeom>
              <a:rect b="b" l="l" r="r" t="t"/>
              <a:pathLst>
                <a:path extrusionOk="0" h="22372" w="7835">
                  <a:moveTo>
                    <a:pt x="7049" y="11299"/>
                  </a:moveTo>
                  <a:cubicBezTo>
                    <a:pt x="7168" y="11954"/>
                    <a:pt x="7311" y="12514"/>
                    <a:pt x="7358" y="13097"/>
                  </a:cubicBezTo>
                  <a:cubicBezTo>
                    <a:pt x="7453" y="14169"/>
                    <a:pt x="7644" y="15204"/>
                    <a:pt x="7703" y="16276"/>
                  </a:cubicBezTo>
                  <a:cubicBezTo>
                    <a:pt x="7799" y="17800"/>
                    <a:pt x="7763" y="19312"/>
                    <a:pt x="7775" y="20836"/>
                  </a:cubicBezTo>
                  <a:cubicBezTo>
                    <a:pt x="7775" y="21146"/>
                    <a:pt x="7822" y="21455"/>
                    <a:pt x="7834" y="21789"/>
                  </a:cubicBezTo>
                  <a:cubicBezTo>
                    <a:pt x="7453" y="21967"/>
                    <a:pt x="7120" y="22229"/>
                    <a:pt x="6656" y="22146"/>
                  </a:cubicBezTo>
                  <a:cubicBezTo>
                    <a:pt x="6501" y="22110"/>
                    <a:pt x="6322" y="22182"/>
                    <a:pt x="6144" y="22229"/>
                  </a:cubicBezTo>
                  <a:cubicBezTo>
                    <a:pt x="5501" y="22372"/>
                    <a:pt x="4858" y="22336"/>
                    <a:pt x="4227" y="22277"/>
                  </a:cubicBezTo>
                  <a:cubicBezTo>
                    <a:pt x="3977" y="22241"/>
                    <a:pt x="3727" y="22229"/>
                    <a:pt x="3489" y="22229"/>
                  </a:cubicBezTo>
                  <a:cubicBezTo>
                    <a:pt x="3274" y="22253"/>
                    <a:pt x="3108" y="22170"/>
                    <a:pt x="2953" y="22015"/>
                  </a:cubicBezTo>
                  <a:cubicBezTo>
                    <a:pt x="2643" y="21622"/>
                    <a:pt x="2393" y="21217"/>
                    <a:pt x="2334" y="20705"/>
                  </a:cubicBezTo>
                  <a:cubicBezTo>
                    <a:pt x="2286" y="20288"/>
                    <a:pt x="2155" y="19872"/>
                    <a:pt x="2096" y="19455"/>
                  </a:cubicBezTo>
                  <a:cubicBezTo>
                    <a:pt x="1977" y="18526"/>
                    <a:pt x="1762" y="17610"/>
                    <a:pt x="1679" y="16681"/>
                  </a:cubicBezTo>
                  <a:cubicBezTo>
                    <a:pt x="1619" y="16086"/>
                    <a:pt x="1560" y="15490"/>
                    <a:pt x="1405" y="14907"/>
                  </a:cubicBezTo>
                  <a:cubicBezTo>
                    <a:pt x="1334" y="14633"/>
                    <a:pt x="1393" y="14347"/>
                    <a:pt x="1345" y="14061"/>
                  </a:cubicBezTo>
                  <a:cubicBezTo>
                    <a:pt x="1226" y="13466"/>
                    <a:pt x="1215" y="12871"/>
                    <a:pt x="1143" y="12264"/>
                  </a:cubicBezTo>
                  <a:cubicBezTo>
                    <a:pt x="1048" y="11597"/>
                    <a:pt x="953" y="10942"/>
                    <a:pt x="869" y="10263"/>
                  </a:cubicBezTo>
                  <a:cubicBezTo>
                    <a:pt x="845" y="10001"/>
                    <a:pt x="857" y="9728"/>
                    <a:pt x="810" y="9466"/>
                  </a:cubicBezTo>
                  <a:cubicBezTo>
                    <a:pt x="738" y="8954"/>
                    <a:pt x="679" y="8442"/>
                    <a:pt x="572" y="7942"/>
                  </a:cubicBezTo>
                  <a:cubicBezTo>
                    <a:pt x="202" y="6370"/>
                    <a:pt x="0" y="4775"/>
                    <a:pt x="95" y="3155"/>
                  </a:cubicBezTo>
                  <a:cubicBezTo>
                    <a:pt x="119" y="2834"/>
                    <a:pt x="60" y="2524"/>
                    <a:pt x="36" y="2215"/>
                  </a:cubicBezTo>
                  <a:lnTo>
                    <a:pt x="36" y="1774"/>
                  </a:lnTo>
                  <a:cubicBezTo>
                    <a:pt x="595" y="1548"/>
                    <a:pt x="1095" y="1310"/>
                    <a:pt x="1619" y="1143"/>
                  </a:cubicBezTo>
                  <a:cubicBezTo>
                    <a:pt x="2715" y="786"/>
                    <a:pt x="3834" y="441"/>
                    <a:pt x="4941" y="119"/>
                  </a:cubicBezTo>
                  <a:cubicBezTo>
                    <a:pt x="5310" y="0"/>
                    <a:pt x="5536" y="131"/>
                    <a:pt x="5679" y="476"/>
                  </a:cubicBezTo>
                  <a:lnTo>
                    <a:pt x="5727" y="607"/>
                  </a:lnTo>
                  <a:cubicBezTo>
                    <a:pt x="5810" y="1036"/>
                    <a:pt x="5929" y="1488"/>
                    <a:pt x="5977" y="1917"/>
                  </a:cubicBezTo>
                  <a:cubicBezTo>
                    <a:pt x="6037" y="2584"/>
                    <a:pt x="6084" y="3239"/>
                    <a:pt x="5810" y="3894"/>
                  </a:cubicBezTo>
                  <a:cubicBezTo>
                    <a:pt x="5548" y="4596"/>
                    <a:pt x="5548" y="5334"/>
                    <a:pt x="5382" y="6049"/>
                  </a:cubicBezTo>
                  <a:cubicBezTo>
                    <a:pt x="5263" y="6584"/>
                    <a:pt x="5144" y="7144"/>
                    <a:pt x="5013" y="7680"/>
                  </a:cubicBezTo>
                  <a:cubicBezTo>
                    <a:pt x="4727" y="8823"/>
                    <a:pt x="4429" y="9966"/>
                    <a:pt x="4143" y="11109"/>
                  </a:cubicBezTo>
                  <a:cubicBezTo>
                    <a:pt x="4048" y="11525"/>
                    <a:pt x="3965" y="11942"/>
                    <a:pt x="3882" y="12359"/>
                  </a:cubicBezTo>
                  <a:cubicBezTo>
                    <a:pt x="3870" y="12466"/>
                    <a:pt x="3882" y="12585"/>
                    <a:pt x="3905" y="12692"/>
                  </a:cubicBezTo>
                  <a:cubicBezTo>
                    <a:pt x="3953" y="12823"/>
                    <a:pt x="4072" y="12918"/>
                    <a:pt x="4227" y="12895"/>
                  </a:cubicBezTo>
                  <a:cubicBezTo>
                    <a:pt x="4489" y="12859"/>
                    <a:pt x="4727" y="12764"/>
                    <a:pt x="4965" y="12621"/>
                  </a:cubicBezTo>
                  <a:cubicBezTo>
                    <a:pt x="5620" y="12156"/>
                    <a:pt x="6310" y="11740"/>
                    <a:pt x="7049" y="112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239195" y="3769115"/>
              <a:ext cx="265978" cy="778123"/>
            </a:xfrm>
            <a:custGeom>
              <a:rect b="b" l="l" r="r" t="t"/>
              <a:pathLst>
                <a:path extrusionOk="0" h="22468" w="7680">
                  <a:moveTo>
                    <a:pt x="322" y="48"/>
                  </a:moveTo>
                  <a:cubicBezTo>
                    <a:pt x="631" y="0"/>
                    <a:pt x="965" y="48"/>
                    <a:pt x="1274" y="143"/>
                  </a:cubicBezTo>
                  <a:cubicBezTo>
                    <a:pt x="1679" y="238"/>
                    <a:pt x="2096" y="381"/>
                    <a:pt x="2501" y="500"/>
                  </a:cubicBezTo>
                  <a:cubicBezTo>
                    <a:pt x="2703" y="560"/>
                    <a:pt x="2894" y="643"/>
                    <a:pt x="3060" y="822"/>
                  </a:cubicBezTo>
                  <a:cubicBezTo>
                    <a:pt x="3298" y="1060"/>
                    <a:pt x="3620" y="1167"/>
                    <a:pt x="3941" y="1286"/>
                  </a:cubicBezTo>
                  <a:cubicBezTo>
                    <a:pt x="4049" y="1334"/>
                    <a:pt x="4144" y="1345"/>
                    <a:pt x="4275" y="1393"/>
                  </a:cubicBezTo>
                  <a:cubicBezTo>
                    <a:pt x="4382" y="1703"/>
                    <a:pt x="4418" y="2024"/>
                    <a:pt x="4418" y="2369"/>
                  </a:cubicBezTo>
                  <a:cubicBezTo>
                    <a:pt x="4418" y="2917"/>
                    <a:pt x="4453" y="3489"/>
                    <a:pt x="4477" y="4036"/>
                  </a:cubicBezTo>
                  <a:cubicBezTo>
                    <a:pt x="4477" y="4227"/>
                    <a:pt x="4453" y="4441"/>
                    <a:pt x="4477" y="4632"/>
                  </a:cubicBezTo>
                  <a:cubicBezTo>
                    <a:pt x="4489" y="5167"/>
                    <a:pt x="4501" y="5691"/>
                    <a:pt x="4549" y="6227"/>
                  </a:cubicBezTo>
                  <a:cubicBezTo>
                    <a:pt x="4561" y="6465"/>
                    <a:pt x="4632" y="6703"/>
                    <a:pt x="4692" y="6941"/>
                  </a:cubicBezTo>
                  <a:cubicBezTo>
                    <a:pt x="4894" y="7715"/>
                    <a:pt x="4834" y="8537"/>
                    <a:pt x="5049" y="9323"/>
                  </a:cubicBezTo>
                  <a:cubicBezTo>
                    <a:pt x="5192" y="9811"/>
                    <a:pt x="5215" y="10335"/>
                    <a:pt x="5227" y="10835"/>
                  </a:cubicBezTo>
                  <a:cubicBezTo>
                    <a:pt x="5275" y="12132"/>
                    <a:pt x="5501" y="13395"/>
                    <a:pt x="5704" y="14680"/>
                  </a:cubicBezTo>
                  <a:cubicBezTo>
                    <a:pt x="5763" y="15061"/>
                    <a:pt x="5763" y="15478"/>
                    <a:pt x="5811" y="15871"/>
                  </a:cubicBezTo>
                  <a:cubicBezTo>
                    <a:pt x="5846" y="16097"/>
                    <a:pt x="5930" y="16300"/>
                    <a:pt x="5965" y="16514"/>
                  </a:cubicBezTo>
                  <a:cubicBezTo>
                    <a:pt x="6108" y="17657"/>
                    <a:pt x="6251" y="18800"/>
                    <a:pt x="6466" y="19931"/>
                  </a:cubicBezTo>
                  <a:cubicBezTo>
                    <a:pt x="6513" y="20205"/>
                    <a:pt x="6489" y="20479"/>
                    <a:pt x="6585" y="20717"/>
                  </a:cubicBezTo>
                  <a:cubicBezTo>
                    <a:pt x="6847" y="21253"/>
                    <a:pt x="7001" y="21848"/>
                    <a:pt x="7513" y="22241"/>
                  </a:cubicBezTo>
                  <a:cubicBezTo>
                    <a:pt x="7549" y="22288"/>
                    <a:pt x="7585" y="22348"/>
                    <a:pt x="7680" y="22467"/>
                  </a:cubicBezTo>
                  <a:cubicBezTo>
                    <a:pt x="7466" y="22431"/>
                    <a:pt x="7299" y="22467"/>
                    <a:pt x="7180" y="22408"/>
                  </a:cubicBezTo>
                  <a:cubicBezTo>
                    <a:pt x="6644" y="22122"/>
                    <a:pt x="6073" y="22110"/>
                    <a:pt x="5501" y="22062"/>
                  </a:cubicBezTo>
                  <a:cubicBezTo>
                    <a:pt x="5192" y="22027"/>
                    <a:pt x="4894" y="21967"/>
                    <a:pt x="4596" y="21848"/>
                  </a:cubicBezTo>
                  <a:cubicBezTo>
                    <a:pt x="4001" y="21610"/>
                    <a:pt x="3370" y="21407"/>
                    <a:pt x="2763" y="21217"/>
                  </a:cubicBezTo>
                  <a:cubicBezTo>
                    <a:pt x="2513" y="21122"/>
                    <a:pt x="2334" y="21003"/>
                    <a:pt x="2286" y="20717"/>
                  </a:cubicBezTo>
                  <a:cubicBezTo>
                    <a:pt x="2263" y="20574"/>
                    <a:pt x="2203" y="20419"/>
                    <a:pt x="2167" y="20276"/>
                  </a:cubicBezTo>
                  <a:cubicBezTo>
                    <a:pt x="2060" y="19526"/>
                    <a:pt x="1977" y="18776"/>
                    <a:pt x="1798" y="18038"/>
                  </a:cubicBezTo>
                  <a:cubicBezTo>
                    <a:pt x="1703" y="17657"/>
                    <a:pt x="1620" y="17252"/>
                    <a:pt x="1572" y="16871"/>
                  </a:cubicBezTo>
                  <a:cubicBezTo>
                    <a:pt x="1405" y="15502"/>
                    <a:pt x="1263" y="14109"/>
                    <a:pt x="1132" y="12740"/>
                  </a:cubicBezTo>
                  <a:cubicBezTo>
                    <a:pt x="1084" y="12240"/>
                    <a:pt x="1096" y="11716"/>
                    <a:pt x="1084" y="11216"/>
                  </a:cubicBezTo>
                  <a:cubicBezTo>
                    <a:pt x="1072" y="10882"/>
                    <a:pt x="1048" y="10537"/>
                    <a:pt x="1012" y="10216"/>
                  </a:cubicBezTo>
                  <a:cubicBezTo>
                    <a:pt x="929" y="9549"/>
                    <a:pt x="870" y="8894"/>
                    <a:pt x="751" y="8215"/>
                  </a:cubicBezTo>
                  <a:cubicBezTo>
                    <a:pt x="620" y="7430"/>
                    <a:pt x="501" y="6644"/>
                    <a:pt x="334" y="5870"/>
                  </a:cubicBezTo>
                  <a:cubicBezTo>
                    <a:pt x="191" y="5108"/>
                    <a:pt x="131" y="4322"/>
                    <a:pt x="72" y="3548"/>
                  </a:cubicBezTo>
                  <a:cubicBezTo>
                    <a:pt x="0" y="2429"/>
                    <a:pt x="191" y="1310"/>
                    <a:pt x="262" y="214"/>
                  </a:cubicBezTo>
                  <a:cubicBezTo>
                    <a:pt x="239" y="155"/>
                    <a:pt x="274" y="119"/>
                    <a:pt x="322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2233355" y="3624766"/>
              <a:ext cx="229717" cy="762885"/>
            </a:xfrm>
            <a:custGeom>
              <a:rect b="b" l="l" r="r" t="t"/>
              <a:pathLst>
                <a:path extrusionOk="0" h="22028" w="6633">
                  <a:moveTo>
                    <a:pt x="6620" y="20896"/>
                  </a:moveTo>
                  <a:cubicBezTo>
                    <a:pt x="6132" y="21313"/>
                    <a:pt x="5608" y="21575"/>
                    <a:pt x="4989" y="21634"/>
                  </a:cubicBezTo>
                  <a:cubicBezTo>
                    <a:pt x="4501" y="21694"/>
                    <a:pt x="4037" y="21873"/>
                    <a:pt x="3560" y="21968"/>
                  </a:cubicBezTo>
                  <a:cubicBezTo>
                    <a:pt x="3394" y="22015"/>
                    <a:pt x="3215" y="22015"/>
                    <a:pt x="3048" y="22027"/>
                  </a:cubicBezTo>
                  <a:cubicBezTo>
                    <a:pt x="2846" y="21837"/>
                    <a:pt x="2798" y="21623"/>
                    <a:pt x="2810" y="21408"/>
                  </a:cubicBezTo>
                  <a:cubicBezTo>
                    <a:pt x="2822" y="21087"/>
                    <a:pt x="2798" y="20777"/>
                    <a:pt x="2775" y="20468"/>
                  </a:cubicBezTo>
                  <a:cubicBezTo>
                    <a:pt x="2763" y="20158"/>
                    <a:pt x="2739" y="19837"/>
                    <a:pt x="2703" y="19527"/>
                  </a:cubicBezTo>
                  <a:cubicBezTo>
                    <a:pt x="2679" y="19289"/>
                    <a:pt x="2644" y="19051"/>
                    <a:pt x="2596" y="18801"/>
                  </a:cubicBezTo>
                  <a:cubicBezTo>
                    <a:pt x="2536" y="18372"/>
                    <a:pt x="2525" y="17920"/>
                    <a:pt x="2453" y="17479"/>
                  </a:cubicBezTo>
                  <a:cubicBezTo>
                    <a:pt x="2346" y="16908"/>
                    <a:pt x="2322" y="16336"/>
                    <a:pt x="2275" y="15753"/>
                  </a:cubicBezTo>
                  <a:cubicBezTo>
                    <a:pt x="2215" y="15038"/>
                    <a:pt x="2203" y="14324"/>
                    <a:pt x="2144" y="13610"/>
                  </a:cubicBezTo>
                  <a:cubicBezTo>
                    <a:pt x="2024" y="12050"/>
                    <a:pt x="1905" y="10478"/>
                    <a:pt x="1763" y="8931"/>
                  </a:cubicBezTo>
                  <a:cubicBezTo>
                    <a:pt x="1739" y="8609"/>
                    <a:pt x="1667" y="8276"/>
                    <a:pt x="1584" y="7954"/>
                  </a:cubicBezTo>
                  <a:cubicBezTo>
                    <a:pt x="1501" y="7537"/>
                    <a:pt x="1441" y="7121"/>
                    <a:pt x="1346" y="6704"/>
                  </a:cubicBezTo>
                  <a:cubicBezTo>
                    <a:pt x="1203" y="6013"/>
                    <a:pt x="1155" y="5335"/>
                    <a:pt x="1048" y="4644"/>
                  </a:cubicBezTo>
                  <a:cubicBezTo>
                    <a:pt x="989" y="4204"/>
                    <a:pt x="977" y="3751"/>
                    <a:pt x="905" y="3323"/>
                  </a:cubicBezTo>
                  <a:cubicBezTo>
                    <a:pt x="727" y="2323"/>
                    <a:pt x="358" y="1406"/>
                    <a:pt x="0" y="418"/>
                  </a:cubicBezTo>
                  <a:cubicBezTo>
                    <a:pt x="203" y="358"/>
                    <a:pt x="417" y="287"/>
                    <a:pt x="631" y="263"/>
                  </a:cubicBezTo>
                  <a:cubicBezTo>
                    <a:pt x="1739" y="144"/>
                    <a:pt x="2858" y="25"/>
                    <a:pt x="3965" y="1"/>
                  </a:cubicBezTo>
                  <a:cubicBezTo>
                    <a:pt x="4203" y="239"/>
                    <a:pt x="4287" y="513"/>
                    <a:pt x="4346" y="799"/>
                  </a:cubicBezTo>
                  <a:cubicBezTo>
                    <a:pt x="4561" y="1846"/>
                    <a:pt x="4703" y="2906"/>
                    <a:pt x="4846" y="3966"/>
                  </a:cubicBezTo>
                  <a:cubicBezTo>
                    <a:pt x="4882" y="4204"/>
                    <a:pt x="4965" y="4442"/>
                    <a:pt x="5013" y="4680"/>
                  </a:cubicBezTo>
                  <a:cubicBezTo>
                    <a:pt x="5215" y="5823"/>
                    <a:pt x="5370" y="6966"/>
                    <a:pt x="5382" y="8133"/>
                  </a:cubicBezTo>
                  <a:cubicBezTo>
                    <a:pt x="5382" y="8204"/>
                    <a:pt x="5370" y="8264"/>
                    <a:pt x="5382" y="8335"/>
                  </a:cubicBezTo>
                  <a:cubicBezTo>
                    <a:pt x="5489" y="9383"/>
                    <a:pt x="5596" y="10419"/>
                    <a:pt x="5715" y="11467"/>
                  </a:cubicBezTo>
                  <a:cubicBezTo>
                    <a:pt x="5811" y="12324"/>
                    <a:pt x="5977" y="13193"/>
                    <a:pt x="5954" y="14050"/>
                  </a:cubicBezTo>
                  <a:cubicBezTo>
                    <a:pt x="5930" y="14419"/>
                    <a:pt x="6013" y="14776"/>
                    <a:pt x="5977" y="15169"/>
                  </a:cubicBezTo>
                  <a:cubicBezTo>
                    <a:pt x="5954" y="15515"/>
                    <a:pt x="6144" y="15860"/>
                    <a:pt x="6192" y="16205"/>
                  </a:cubicBezTo>
                  <a:cubicBezTo>
                    <a:pt x="6263" y="16670"/>
                    <a:pt x="6287" y="17146"/>
                    <a:pt x="6335" y="17610"/>
                  </a:cubicBezTo>
                  <a:cubicBezTo>
                    <a:pt x="6370" y="17920"/>
                    <a:pt x="6406" y="18241"/>
                    <a:pt x="6442" y="18539"/>
                  </a:cubicBezTo>
                  <a:cubicBezTo>
                    <a:pt x="6442" y="18575"/>
                    <a:pt x="6454" y="18622"/>
                    <a:pt x="6454" y="18670"/>
                  </a:cubicBezTo>
                  <a:cubicBezTo>
                    <a:pt x="6513" y="19206"/>
                    <a:pt x="6561" y="19729"/>
                    <a:pt x="6608" y="20265"/>
                  </a:cubicBezTo>
                  <a:cubicBezTo>
                    <a:pt x="6632" y="20515"/>
                    <a:pt x="6620" y="20706"/>
                    <a:pt x="6620" y="208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626802" y="3738188"/>
              <a:ext cx="193838" cy="795024"/>
            </a:xfrm>
            <a:custGeom>
              <a:rect b="b" l="l" r="r" t="t"/>
              <a:pathLst>
                <a:path extrusionOk="0" h="22956" w="5597">
                  <a:moveTo>
                    <a:pt x="0" y="798"/>
                  </a:moveTo>
                  <a:cubicBezTo>
                    <a:pt x="1096" y="536"/>
                    <a:pt x="2108" y="202"/>
                    <a:pt x="3191" y="0"/>
                  </a:cubicBezTo>
                  <a:cubicBezTo>
                    <a:pt x="3251" y="155"/>
                    <a:pt x="3346" y="286"/>
                    <a:pt x="3370" y="441"/>
                  </a:cubicBezTo>
                  <a:cubicBezTo>
                    <a:pt x="3536" y="1274"/>
                    <a:pt x="3787" y="2072"/>
                    <a:pt x="3882" y="2917"/>
                  </a:cubicBezTo>
                  <a:cubicBezTo>
                    <a:pt x="3953" y="3608"/>
                    <a:pt x="4120" y="4274"/>
                    <a:pt x="4203" y="4965"/>
                  </a:cubicBezTo>
                  <a:cubicBezTo>
                    <a:pt x="4322" y="5882"/>
                    <a:pt x="4429" y="6822"/>
                    <a:pt x="4537" y="7763"/>
                  </a:cubicBezTo>
                  <a:cubicBezTo>
                    <a:pt x="4584" y="8180"/>
                    <a:pt x="4608" y="8596"/>
                    <a:pt x="4668" y="9025"/>
                  </a:cubicBezTo>
                  <a:cubicBezTo>
                    <a:pt x="4703" y="9287"/>
                    <a:pt x="4679" y="9561"/>
                    <a:pt x="4679" y="9811"/>
                  </a:cubicBezTo>
                  <a:cubicBezTo>
                    <a:pt x="4679" y="10323"/>
                    <a:pt x="4775" y="10823"/>
                    <a:pt x="4834" y="11335"/>
                  </a:cubicBezTo>
                  <a:cubicBezTo>
                    <a:pt x="4846" y="11418"/>
                    <a:pt x="4906" y="11490"/>
                    <a:pt x="4906" y="11585"/>
                  </a:cubicBezTo>
                  <a:cubicBezTo>
                    <a:pt x="4953" y="12299"/>
                    <a:pt x="5001" y="13002"/>
                    <a:pt x="5037" y="13716"/>
                  </a:cubicBezTo>
                  <a:cubicBezTo>
                    <a:pt x="5037" y="13752"/>
                    <a:pt x="5025" y="13799"/>
                    <a:pt x="5025" y="13847"/>
                  </a:cubicBezTo>
                  <a:cubicBezTo>
                    <a:pt x="5072" y="14133"/>
                    <a:pt x="5144" y="14407"/>
                    <a:pt x="5156" y="14692"/>
                  </a:cubicBezTo>
                  <a:cubicBezTo>
                    <a:pt x="5180" y="14978"/>
                    <a:pt x="5120" y="15276"/>
                    <a:pt x="5132" y="15561"/>
                  </a:cubicBezTo>
                  <a:cubicBezTo>
                    <a:pt x="5144" y="15919"/>
                    <a:pt x="5191" y="16276"/>
                    <a:pt x="5215" y="16633"/>
                  </a:cubicBezTo>
                  <a:cubicBezTo>
                    <a:pt x="5311" y="17919"/>
                    <a:pt x="5382" y="19217"/>
                    <a:pt x="5477" y="20503"/>
                  </a:cubicBezTo>
                  <a:cubicBezTo>
                    <a:pt x="5501" y="21050"/>
                    <a:pt x="5596" y="21610"/>
                    <a:pt x="5489" y="22193"/>
                  </a:cubicBezTo>
                  <a:cubicBezTo>
                    <a:pt x="5322" y="22253"/>
                    <a:pt x="5156" y="22348"/>
                    <a:pt x="5001" y="22372"/>
                  </a:cubicBezTo>
                  <a:cubicBezTo>
                    <a:pt x="4537" y="22491"/>
                    <a:pt x="4072" y="22586"/>
                    <a:pt x="3667" y="22824"/>
                  </a:cubicBezTo>
                  <a:cubicBezTo>
                    <a:pt x="3465" y="22955"/>
                    <a:pt x="3239" y="22884"/>
                    <a:pt x="3013" y="22848"/>
                  </a:cubicBezTo>
                  <a:cubicBezTo>
                    <a:pt x="2263" y="22741"/>
                    <a:pt x="2227" y="22741"/>
                    <a:pt x="2179" y="22003"/>
                  </a:cubicBezTo>
                  <a:cubicBezTo>
                    <a:pt x="2143" y="21229"/>
                    <a:pt x="2167" y="20443"/>
                    <a:pt x="2167" y="19669"/>
                  </a:cubicBezTo>
                  <a:cubicBezTo>
                    <a:pt x="2167" y="19348"/>
                    <a:pt x="2167" y="19038"/>
                    <a:pt x="2155" y="18729"/>
                  </a:cubicBezTo>
                  <a:cubicBezTo>
                    <a:pt x="2143" y="18371"/>
                    <a:pt x="2143" y="18014"/>
                    <a:pt x="2120" y="17657"/>
                  </a:cubicBezTo>
                  <a:cubicBezTo>
                    <a:pt x="2084" y="16883"/>
                    <a:pt x="2036" y="16097"/>
                    <a:pt x="2001" y="15323"/>
                  </a:cubicBezTo>
                  <a:cubicBezTo>
                    <a:pt x="2001" y="15240"/>
                    <a:pt x="2001" y="15180"/>
                    <a:pt x="1989" y="15121"/>
                  </a:cubicBezTo>
                  <a:cubicBezTo>
                    <a:pt x="1798" y="14430"/>
                    <a:pt x="1846" y="13716"/>
                    <a:pt x="1739" y="13002"/>
                  </a:cubicBezTo>
                  <a:cubicBezTo>
                    <a:pt x="1620" y="12252"/>
                    <a:pt x="1512" y="11490"/>
                    <a:pt x="1405" y="10751"/>
                  </a:cubicBezTo>
                  <a:cubicBezTo>
                    <a:pt x="1334" y="10216"/>
                    <a:pt x="1286" y="9680"/>
                    <a:pt x="1215" y="9156"/>
                  </a:cubicBezTo>
                  <a:cubicBezTo>
                    <a:pt x="1108" y="8382"/>
                    <a:pt x="989" y="7608"/>
                    <a:pt x="893" y="6834"/>
                  </a:cubicBezTo>
                  <a:cubicBezTo>
                    <a:pt x="869" y="6691"/>
                    <a:pt x="869" y="6525"/>
                    <a:pt x="846" y="6370"/>
                  </a:cubicBezTo>
                  <a:cubicBezTo>
                    <a:pt x="750" y="5644"/>
                    <a:pt x="679" y="4917"/>
                    <a:pt x="596" y="4191"/>
                  </a:cubicBezTo>
                  <a:cubicBezTo>
                    <a:pt x="500" y="3500"/>
                    <a:pt x="381" y="2810"/>
                    <a:pt x="274" y="2131"/>
                  </a:cubicBezTo>
                  <a:cubicBezTo>
                    <a:pt x="155" y="1726"/>
                    <a:pt x="84" y="1298"/>
                    <a:pt x="0" y="7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2394154" y="3602117"/>
              <a:ext cx="183552" cy="736045"/>
            </a:xfrm>
            <a:custGeom>
              <a:rect b="b" l="l" r="r" t="t"/>
              <a:pathLst>
                <a:path extrusionOk="0" h="21253" w="5300">
                  <a:moveTo>
                    <a:pt x="25" y="345"/>
                  </a:moveTo>
                  <a:cubicBezTo>
                    <a:pt x="406" y="274"/>
                    <a:pt x="763" y="179"/>
                    <a:pt x="1132" y="119"/>
                  </a:cubicBezTo>
                  <a:cubicBezTo>
                    <a:pt x="1894" y="0"/>
                    <a:pt x="2918" y="572"/>
                    <a:pt x="3227" y="1274"/>
                  </a:cubicBezTo>
                  <a:cubicBezTo>
                    <a:pt x="3323" y="1476"/>
                    <a:pt x="3418" y="1667"/>
                    <a:pt x="3513" y="1881"/>
                  </a:cubicBezTo>
                  <a:cubicBezTo>
                    <a:pt x="3954" y="2893"/>
                    <a:pt x="4228" y="3929"/>
                    <a:pt x="4275" y="5048"/>
                  </a:cubicBezTo>
                  <a:cubicBezTo>
                    <a:pt x="4275" y="5203"/>
                    <a:pt x="4299" y="5358"/>
                    <a:pt x="4335" y="5513"/>
                  </a:cubicBezTo>
                  <a:cubicBezTo>
                    <a:pt x="4525" y="6489"/>
                    <a:pt x="4609" y="7489"/>
                    <a:pt x="4668" y="8501"/>
                  </a:cubicBezTo>
                  <a:cubicBezTo>
                    <a:pt x="4751" y="9585"/>
                    <a:pt x="4763" y="10692"/>
                    <a:pt x="4871" y="11775"/>
                  </a:cubicBezTo>
                  <a:cubicBezTo>
                    <a:pt x="4978" y="13204"/>
                    <a:pt x="5013" y="14621"/>
                    <a:pt x="5109" y="16050"/>
                  </a:cubicBezTo>
                  <a:cubicBezTo>
                    <a:pt x="5132" y="16514"/>
                    <a:pt x="5168" y="16990"/>
                    <a:pt x="5216" y="17443"/>
                  </a:cubicBezTo>
                  <a:cubicBezTo>
                    <a:pt x="5299" y="18086"/>
                    <a:pt x="5144" y="18693"/>
                    <a:pt x="5013" y="19288"/>
                  </a:cubicBezTo>
                  <a:cubicBezTo>
                    <a:pt x="4918" y="19681"/>
                    <a:pt x="4704" y="20026"/>
                    <a:pt x="4525" y="20383"/>
                  </a:cubicBezTo>
                  <a:cubicBezTo>
                    <a:pt x="4478" y="20467"/>
                    <a:pt x="4370" y="20574"/>
                    <a:pt x="4287" y="20598"/>
                  </a:cubicBezTo>
                  <a:cubicBezTo>
                    <a:pt x="3823" y="20753"/>
                    <a:pt x="3430" y="21098"/>
                    <a:pt x="2918" y="21122"/>
                  </a:cubicBezTo>
                  <a:cubicBezTo>
                    <a:pt x="2799" y="21122"/>
                    <a:pt x="2680" y="21217"/>
                    <a:pt x="2561" y="21253"/>
                  </a:cubicBezTo>
                  <a:cubicBezTo>
                    <a:pt x="2513" y="21169"/>
                    <a:pt x="2442" y="21098"/>
                    <a:pt x="2454" y="21050"/>
                  </a:cubicBezTo>
                  <a:cubicBezTo>
                    <a:pt x="2513" y="20693"/>
                    <a:pt x="2418" y="20336"/>
                    <a:pt x="2358" y="19991"/>
                  </a:cubicBezTo>
                  <a:cubicBezTo>
                    <a:pt x="2323" y="19729"/>
                    <a:pt x="2275" y="19455"/>
                    <a:pt x="2263" y="19193"/>
                  </a:cubicBezTo>
                  <a:cubicBezTo>
                    <a:pt x="2239" y="18514"/>
                    <a:pt x="2108" y="17859"/>
                    <a:pt x="2025" y="17193"/>
                  </a:cubicBezTo>
                  <a:cubicBezTo>
                    <a:pt x="1989" y="16954"/>
                    <a:pt x="1977" y="16716"/>
                    <a:pt x="1965" y="16466"/>
                  </a:cubicBezTo>
                  <a:cubicBezTo>
                    <a:pt x="2227" y="16312"/>
                    <a:pt x="2477" y="16419"/>
                    <a:pt x="2704" y="16419"/>
                  </a:cubicBezTo>
                  <a:cubicBezTo>
                    <a:pt x="2989" y="16419"/>
                    <a:pt x="3168" y="16300"/>
                    <a:pt x="3251" y="16038"/>
                  </a:cubicBezTo>
                  <a:cubicBezTo>
                    <a:pt x="3454" y="15478"/>
                    <a:pt x="3537" y="14919"/>
                    <a:pt x="3513" y="14335"/>
                  </a:cubicBezTo>
                  <a:cubicBezTo>
                    <a:pt x="3513" y="14228"/>
                    <a:pt x="3513" y="14109"/>
                    <a:pt x="3525" y="14014"/>
                  </a:cubicBezTo>
                  <a:cubicBezTo>
                    <a:pt x="3537" y="13776"/>
                    <a:pt x="3561" y="13514"/>
                    <a:pt x="3561" y="13275"/>
                  </a:cubicBezTo>
                  <a:cubicBezTo>
                    <a:pt x="3561" y="12371"/>
                    <a:pt x="3454" y="11466"/>
                    <a:pt x="3573" y="10537"/>
                  </a:cubicBezTo>
                  <a:cubicBezTo>
                    <a:pt x="3597" y="10299"/>
                    <a:pt x="3561" y="10049"/>
                    <a:pt x="3585" y="9799"/>
                  </a:cubicBezTo>
                  <a:cubicBezTo>
                    <a:pt x="3680" y="9168"/>
                    <a:pt x="3287" y="8799"/>
                    <a:pt x="2882" y="8442"/>
                  </a:cubicBezTo>
                  <a:cubicBezTo>
                    <a:pt x="2608" y="8191"/>
                    <a:pt x="2227" y="8061"/>
                    <a:pt x="1858" y="7977"/>
                  </a:cubicBezTo>
                  <a:cubicBezTo>
                    <a:pt x="1632" y="7941"/>
                    <a:pt x="1430" y="7882"/>
                    <a:pt x="1191" y="7822"/>
                  </a:cubicBezTo>
                  <a:cubicBezTo>
                    <a:pt x="1096" y="7227"/>
                    <a:pt x="1001" y="6656"/>
                    <a:pt x="918" y="6096"/>
                  </a:cubicBezTo>
                  <a:cubicBezTo>
                    <a:pt x="799" y="5179"/>
                    <a:pt x="715" y="4274"/>
                    <a:pt x="584" y="3369"/>
                  </a:cubicBezTo>
                  <a:cubicBezTo>
                    <a:pt x="429" y="2405"/>
                    <a:pt x="382" y="1417"/>
                    <a:pt x="25" y="476"/>
                  </a:cubicBezTo>
                  <a:cubicBezTo>
                    <a:pt x="1" y="441"/>
                    <a:pt x="25" y="393"/>
                    <a:pt x="25" y="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130345" y="3736941"/>
              <a:ext cx="164955" cy="747612"/>
            </a:xfrm>
            <a:custGeom>
              <a:rect b="b" l="l" r="r" t="t"/>
              <a:pathLst>
                <a:path extrusionOk="0" h="21587" w="4763">
                  <a:moveTo>
                    <a:pt x="4679" y="21586"/>
                  </a:moveTo>
                  <a:cubicBezTo>
                    <a:pt x="4120" y="21396"/>
                    <a:pt x="3596" y="21110"/>
                    <a:pt x="3167" y="20741"/>
                  </a:cubicBezTo>
                  <a:cubicBezTo>
                    <a:pt x="2822" y="20455"/>
                    <a:pt x="2596" y="20003"/>
                    <a:pt x="2512" y="19515"/>
                  </a:cubicBezTo>
                  <a:cubicBezTo>
                    <a:pt x="2441" y="19074"/>
                    <a:pt x="2381" y="18645"/>
                    <a:pt x="2322" y="18193"/>
                  </a:cubicBezTo>
                  <a:lnTo>
                    <a:pt x="2322" y="18122"/>
                  </a:lnTo>
                  <a:cubicBezTo>
                    <a:pt x="2167" y="17538"/>
                    <a:pt x="2108" y="16931"/>
                    <a:pt x="2000" y="16348"/>
                  </a:cubicBezTo>
                  <a:cubicBezTo>
                    <a:pt x="1846" y="15514"/>
                    <a:pt x="1762" y="14669"/>
                    <a:pt x="1667" y="13835"/>
                  </a:cubicBezTo>
                  <a:cubicBezTo>
                    <a:pt x="1512" y="12597"/>
                    <a:pt x="1369" y="11371"/>
                    <a:pt x="1215" y="10121"/>
                  </a:cubicBezTo>
                  <a:cubicBezTo>
                    <a:pt x="1203" y="10061"/>
                    <a:pt x="1203" y="9978"/>
                    <a:pt x="1179" y="9918"/>
                  </a:cubicBezTo>
                  <a:cubicBezTo>
                    <a:pt x="977" y="9537"/>
                    <a:pt x="965" y="9109"/>
                    <a:pt x="917" y="8692"/>
                  </a:cubicBezTo>
                  <a:cubicBezTo>
                    <a:pt x="834" y="8001"/>
                    <a:pt x="667" y="7335"/>
                    <a:pt x="655" y="6644"/>
                  </a:cubicBezTo>
                  <a:cubicBezTo>
                    <a:pt x="643" y="5953"/>
                    <a:pt x="405" y="5299"/>
                    <a:pt x="441" y="4596"/>
                  </a:cubicBezTo>
                  <a:cubicBezTo>
                    <a:pt x="476" y="4179"/>
                    <a:pt x="369" y="3763"/>
                    <a:pt x="286" y="3346"/>
                  </a:cubicBezTo>
                  <a:cubicBezTo>
                    <a:pt x="131" y="2596"/>
                    <a:pt x="107" y="1846"/>
                    <a:pt x="24" y="1096"/>
                  </a:cubicBezTo>
                  <a:cubicBezTo>
                    <a:pt x="0" y="810"/>
                    <a:pt x="60" y="512"/>
                    <a:pt x="84" y="238"/>
                  </a:cubicBezTo>
                  <a:cubicBezTo>
                    <a:pt x="107" y="143"/>
                    <a:pt x="143" y="72"/>
                    <a:pt x="179" y="0"/>
                  </a:cubicBezTo>
                  <a:cubicBezTo>
                    <a:pt x="643" y="12"/>
                    <a:pt x="1727" y="310"/>
                    <a:pt x="3001" y="798"/>
                  </a:cubicBezTo>
                  <a:cubicBezTo>
                    <a:pt x="2929" y="1370"/>
                    <a:pt x="2893" y="1941"/>
                    <a:pt x="2798" y="2513"/>
                  </a:cubicBezTo>
                  <a:cubicBezTo>
                    <a:pt x="2560" y="3810"/>
                    <a:pt x="2608" y="5084"/>
                    <a:pt x="2810" y="6370"/>
                  </a:cubicBezTo>
                  <a:cubicBezTo>
                    <a:pt x="3024" y="7597"/>
                    <a:pt x="3143" y="8835"/>
                    <a:pt x="3382" y="10073"/>
                  </a:cubicBezTo>
                  <a:cubicBezTo>
                    <a:pt x="3524" y="10799"/>
                    <a:pt x="3513" y="11526"/>
                    <a:pt x="3584" y="12264"/>
                  </a:cubicBezTo>
                  <a:cubicBezTo>
                    <a:pt x="3691" y="13216"/>
                    <a:pt x="3691" y="14181"/>
                    <a:pt x="3739" y="15133"/>
                  </a:cubicBezTo>
                  <a:cubicBezTo>
                    <a:pt x="3751" y="15359"/>
                    <a:pt x="3763" y="15574"/>
                    <a:pt x="3786" y="15800"/>
                  </a:cubicBezTo>
                  <a:cubicBezTo>
                    <a:pt x="3894" y="16550"/>
                    <a:pt x="4001" y="17300"/>
                    <a:pt x="4120" y="18050"/>
                  </a:cubicBezTo>
                  <a:cubicBezTo>
                    <a:pt x="4179" y="18431"/>
                    <a:pt x="4298" y="18824"/>
                    <a:pt x="4370" y="19229"/>
                  </a:cubicBezTo>
                  <a:cubicBezTo>
                    <a:pt x="4453" y="19610"/>
                    <a:pt x="4513" y="20015"/>
                    <a:pt x="4572" y="20396"/>
                  </a:cubicBezTo>
                  <a:cubicBezTo>
                    <a:pt x="4632" y="20729"/>
                    <a:pt x="4703" y="21051"/>
                    <a:pt x="4763" y="21384"/>
                  </a:cubicBezTo>
                  <a:cubicBezTo>
                    <a:pt x="4727" y="21432"/>
                    <a:pt x="4703" y="21491"/>
                    <a:pt x="4679" y="21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738526" y="3538601"/>
              <a:ext cx="472180" cy="171569"/>
            </a:xfrm>
            <a:custGeom>
              <a:rect b="b" l="l" r="r" t="t"/>
              <a:pathLst>
                <a:path extrusionOk="0" h="4954" w="13634">
                  <a:moveTo>
                    <a:pt x="12764" y="1644"/>
                  </a:moveTo>
                  <a:cubicBezTo>
                    <a:pt x="13062" y="1810"/>
                    <a:pt x="13348" y="2048"/>
                    <a:pt x="13634" y="2370"/>
                  </a:cubicBezTo>
                  <a:cubicBezTo>
                    <a:pt x="13443" y="2453"/>
                    <a:pt x="13300" y="2536"/>
                    <a:pt x="13157" y="2536"/>
                  </a:cubicBezTo>
                  <a:cubicBezTo>
                    <a:pt x="12491" y="2536"/>
                    <a:pt x="11812" y="2644"/>
                    <a:pt x="11157" y="2763"/>
                  </a:cubicBezTo>
                  <a:cubicBezTo>
                    <a:pt x="10681" y="2846"/>
                    <a:pt x="10193" y="2882"/>
                    <a:pt x="9716" y="2965"/>
                  </a:cubicBezTo>
                  <a:cubicBezTo>
                    <a:pt x="8883" y="3144"/>
                    <a:pt x="8050" y="3251"/>
                    <a:pt x="7228" y="3441"/>
                  </a:cubicBezTo>
                  <a:cubicBezTo>
                    <a:pt x="6371" y="3668"/>
                    <a:pt x="5478" y="3739"/>
                    <a:pt x="4609" y="3965"/>
                  </a:cubicBezTo>
                  <a:cubicBezTo>
                    <a:pt x="4001" y="4132"/>
                    <a:pt x="3370" y="4072"/>
                    <a:pt x="2775" y="4311"/>
                  </a:cubicBezTo>
                  <a:cubicBezTo>
                    <a:pt x="2215" y="4513"/>
                    <a:pt x="1632" y="4668"/>
                    <a:pt x="1049" y="4834"/>
                  </a:cubicBezTo>
                  <a:cubicBezTo>
                    <a:pt x="906" y="4870"/>
                    <a:pt x="751" y="4906"/>
                    <a:pt x="596" y="4953"/>
                  </a:cubicBezTo>
                  <a:cubicBezTo>
                    <a:pt x="358" y="4811"/>
                    <a:pt x="144" y="4668"/>
                    <a:pt x="1" y="4441"/>
                  </a:cubicBezTo>
                  <a:cubicBezTo>
                    <a:pt x="299" y="4180"/>
                    <a:pt x="561" y="3906"/>
                    <a:pt x="846" y="3656"/>
                  </a:cubicBezTo>
                  <a:cubicBezTo>
                    <a:pt x="1156" y="3358"/>
                    <a:pt x="1227" y="3013"/>
                    <a:pt x="1096" y="2608"/>
                  </a:cubicBezTo>
                  <a:cubicBezTo>
                    <a:pt x="1025" y="2406"/>
                    <a:pt x="930" y="2191"/>
                    <a:pt x="834" y="2001"/>
                  </a:cubicBezTo>
                  <a:cubicBezTo>
                    <a:pt x="739" y="1822"/>
                    <a:pt x="644" y="1655"/>
                    <a:pt x="501" y="1453"/>
                  </a:cubicBezTo>
                  <a:cubicBezTo>
                    <a:pt x="1632" y="1215"/>
                    <a:pt x="2704" y="989"/>
                    <a:pt x="3799" y="751"/>
                  </a:cubicBezTo>
                  <a:cubicBezTo>
                    <a:pt x="3990" y="703"/>
                    <a:pt x="4180" y="643"/>
                    <a:pt x="4371" y="584"/>
                  </a:cubicBezTo>
                  <a:cubicBezTo>
                    <a:pt x="5180" y="274"/>
                    <a:pt x="5978" y="48"/>
                    <a:pt x="6859" y="84"/>
                  </a:cubicBezTo>
                  <a:cubicBezTo>
                    <a:pt x="7049" y="96"/>
                    <a:pt x="7264" y="36"/>
                    <a:pt x="7490" y="0"/>
                  </a:cubicBezTo>
                  <a:cubicBezTo>
                    <a:pt x="7585" y="215"/>
                    <a:pt x="7728" y="417"/>
                    <a:pt x="7800" y="643"/>
                  </a:cubicBezTo>
                  <a:cubicBezTo>
                    <a:pt x="7942" y="1060"/>
                    <a:pt x="8204" y="1393"/>
                    <a:pt x="8585" y="1608"/>
                  </a:cubicBezTo>
                  <a:cubicBezTo>
                    <a:pt x="8835" y="1763"/>
                    <a:pt x="9062" y="1941"/>
                    <a:pt x="9312" y="2084"/>
                  </a:cubicBezTo>
                  <a:cubicBezTo>
                    <a:pt x="9693" y="2346"/>
                    <a:pt x="10074" y="2429"/>
                    <a:pt x="10526" y="2275"/>
                  </a:cubicBezTo>
                  <a:cubicBezTo>
                    <a:pt x="10788" y="2179"/>
                    <a:pt x="11086" y="2179"/>
                    <a:pt x="11371" y="2108"/>
                  </a:cubicBezTo>
                  <a:cubicBezTo>
                    <a:pt x="11812" y="2001"/>
                    <a:pt x="12264" y="1822"/>
                    <a:pt x="12764" y="16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662265" y="3357992"/>
              <a:ext cx="423105" cy="280835"/>
            </a:xfrm>
            <a:custGeom>
              <a:rect b="b" l="l" r="r" t="t"/>
              <a:pathLst>
                <a:path extrusionOk="0" h="8109" w="12217">
                  <a:moveTo>
                    <a:pt x="12216" y="6728"/>
                  </a:moveTo>
                  <a:cubicBezTo>
                    <a:pt x="12157" y="6787"/>
                    <a:pt x="12133" y="6847"/>
                    <a:pt x="12097" y="6847"/>
                  </a:cubicBezTo>
                  <a:cubicBezTo>
                    <a:pt x="11383" y="6787"/>
                    <a:pt x="10442" y="6180"/>
                    <a:pt x="10478" y="5204"/>
                  </a:cubicBezTo>
                  <a:cubicBezTo>
                    <a:pt x="10490" y="4823"/>
                    <a:pt x="10371" y="4477"/>
                    <a:pt x="10192" y="4132"/>
                  </a:cubicBezTo>
                  <a:cubicBezTo>
                    <a:pt x="9966" y="3703"/>
                    <a:pt x="9835" y="3227"/>
                    <a:pt x="9668" y="2763"/>
                  </a:cubicBezTo>
                  <a:cubicBezTo>
                    <a:pt x="9609" y="2620"/>
                    <a:pt x="9573" y="2465"/>
                    <a:pt x="9525" y="2322"/>
                  </a:cubicBezTo>
                  <a:cubicBezTo>
                    <a:pt x="9418" y="2001"/>
                    <a:pt x="9216" y="1834"/>
                    <a:pt x="8882" y="1834"/>
                  </a:cubicBezTo>
                  <a:cubicBezTo>
                    <a:pt x="8394" y="1846"/>
                    <a:pt x="7906" y="1834"/>
                    <a:pt x="7430" y="1941"/>
                  </a:cubicBezTo>
                  <a:cubicBezTo>
                    <a:pt x="6787" y="2108"/>
                    <a:pt x="6120" y="2227"/>
                    <a:pt x="5477" y="2358"/>
                  </a:cubicBezTo>
                  <a:cubicBezTo>
                    <a:pt x="5144" y="2441"/>
                    <a:pt x="4810" y="2501"/>
                    <a:pt x="4513" y="2632"/>
                  </a:cubicBezTo>
                  <a:cubicBezTo>
                    <a:pt x="3739" y="3001"/>
                    <a:pt x="2882" y="3132"/>
                    <a:pt x="2084" y="3394"/>
                  </a:cubicBezTo>
                  <a:cubicBezTo>
                    <a:pt x="1965" y="3430"/>
                    <a:pt x="1834" y="3477"/>
                    <a:pt x="1715" y="3537"/>
                  </a:cubicBezTo>
                  <a:cubicBezTo>
                    <a:pt x="1631" y="3584"/>
                    <a:pt x="1548" y="3656"/>
                    <a:pt x="1536" y="3715"/>
                  </a:cubicBezTo>
                  <a:cubicBezTo>
                    <a:pt x="1441" y="4168"/>
                    <a:pt x="1155" y="4561"/>
                    <a:pt x="1334" y="5073"/>
                  </a:cubicBezTo>
                  <a:cubicBezTo>
                    <a:pt x="1536" y="5632"/>
                    <a:pt x="1620" y="6227"/>
                    <a:pt x="1774" y="6847"/>
                  </a:cubicBezTo>
                  <a:cubicBezTo>
                    <a:pt x="2286" y="6989"/>
                    <a:pt x="2524" y="7442"/>
                    <a:pt x="2846" y="7751"/>
                  </a:cubicBezTo>
                  <a:cubicBezTo>
                    <a:pt x="2810" y="8013"/>
                    <a:pt x="2667" y="8061"/>
                    <a:pt x="2501" y="8109"/>
                  </a:cubicBezTo>
                  <a:cubicBezTo>
                    <a:pt x="2012" y="7775"/>
                    <a:pt x="1500" y="7454"/>
                    <a:pt x="1012" y="7097"/>
                  </a:cubicBezTo>
                  <a:cubicBezTo>
                    <a:pt x="786" y="6930"/>
                    <a:pt x="655" y="6704"/>
                    <a:pt x="596" y="6430"/>
                  </a:cubicBezTo>
                  <a:cubicBezTo>
                    <a:pt x="536" y="6073"/>
                    <a:pt x="417" y="5739"/>
                    <a:pt x="357" y="5382"/>
                  </a:cubicBezTo>
                  <a:cubicBezTo>
                    <a:pt x="262" y="4918"/>
                    <a:pt x="226" y="4465"/>
                    <a:pt x="143" y="4001"/>
                  </a:cubicBezTo>
                  <a:cubicBezTo>
                    <a:pt x="119" y="3811"/>
                    <a:pt x="119" y="3596"/>
                    <a:pt x="72" y="3406"/>
                  </a:cubicBezTo>
                  <a:cubicBezTo>
                    <a:pt x="0" y="3037"/>
                    <a:pt x="119" y="2739"/>
                    <a:pt x="417" y="2525"/>
                  </a:cubicBezTo>
                  <a:cubicBezTo>
                    <a:pt x="738" y="2310"/>
                    <a:pt x="1096" y="2096"/>
                    <a:pt x="1453" y="1929"/>
                  </a:cubicBezTo>
                  <a:cubicBezTo>
                    <a:pt x="2108" y="1655"/>
                    <a:pt x="2763" y="1334"/>
                    <a:pt x="3453" y="1179"/>
                  </a:cubicBezTo>
                  <a:cubicBezTo>
                    <a:pt x="4108" y="1013"/>
                    <a:pt x="4727" y="822"/>
                    <a:pt x="5382" y="632"/>
                  </a:cubicBezTo>
                  <a:cubicBezTo>
                    <a:pt x="6096" y="441"/>
                    <a:pt x="6811" y="322"/>
                    <a:pt x="7549" y="191"/>
                  </a:cubicBezTo>
                  <a:cubicBezTo>
                    <a:pt x="8144" y="72"/>
                    <a:pt x="8739" y="1"/>
                    <a:pt x="9359" y="239"/>
                  </a:cubicBezTo>
                  <a:cubicBezTo>
                    <a:pt x="9454" y="334"/>
                    <a:pt x="9525" y="501"/>
                    <a:pt x="9656" y="608"/>
                  </a:cubicBezTo>
                  <a:cubicBezTo>
                    <a:pt x="10085" y="989"/>
                    <a:pt x="10418" y="1465"/>
                    <a:pt x="10716" y="1977"/>
                  </a:cubicBezTo>
                  <a:cubicBezTo>
                    <a:pt x="11025" y="2513"/>
                    <a:pt x="11216" y="3060"/>
                    <a:pt x="11395" y="3644"/>
                  </a:cubicBezTo>
                  <a:cubicBezTo>
                    <a:pt x="11442" y="3775"/>
                    <a:pt x="11478" y="3894"/>
                    <a:pt x="11490" y="4037"/>
                  </a:cubicBezTo>
                  <a:cubicBezTo>
                    <a:pt x="11561" y="4584"/>
                    <a:pt x="11633" y="5132"/>
                    <a:pt x="11692" y="5704"/>
                  </a:cubicBezTo>
                  <a:cubicBezTo>
                    <a:pt x="11728" y="5966"/>
                    <a:pt x="11811" y="6216"/>
                    <a:pt x="12014" y="6430"/>
                  </a:cubicBezTo>
                  <a:cubicBezTo>
                    <a:pt x="12085" y="6537"/>
                    <a:pt x="12145" y="6632"/>
                    <a:pt x="12216" y="67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1384340" y="3579017"/>
              <a:ext cx="343935" cy="165370"/>
            </a:xfrm>
            <a:custGeom>
              <a:rect b="b" l="l" r="r" t="t"/>
              <a:pathLst>
                <a:path extrusionOk="0" h="4775" w="9931">
                  <a:moveTo>
                    <a:pt x="0" y="1143"/>
                  </a:moveTo>
                  <a:cubicBezTo>
                    <a:pt x="346" y="869"/>
                    <a:pt x="691" y="631"/>
                    <a:pt x="1084" y="584"/>
                  </a:cubicBezTo>
                  <a:cubicBezTo>
                    <a:pt x="1536" y="536"/>
                    <a:pt x="1941" y="334"/>
                    <a:pt x="2370" y="191"/>
                  </a:cubicBezTo>
                  <a:cubicBezTo>
                    <a:pt x="2513" y="155"/>
                    <a:pt x="2667" y="119"/>
                    <a:pt x="2810" y="96"/>
                  </a:cubicBezTo>
                  <a:cubicBezTo>
                    <a:pt x="3263" y="0"/>
                    <a:pt x="3632" y="119"/>
                    <a:pt x="4037" y="310"/>
                  </a:cubicBezTo>
                  <a:cubicBezTo>
                    <a:pt x="4739" y="655"/>
                    <a:pt x="5465" y="941"/>
                    <a:pt x="6180" y="1239"/>
                  </a:cubicBezTo>
                  <a:cubicBezTo>
                    <a:pt x="6668" y="1441"/>
                    <a:pt x="7120" y="1727"/>
                    <a:pt x="7549" y="2036"/>
                  </a:cubicBezTo>
                  <a:cubicBezTo>
                    <a:pt x="8335" y="2596"/>
                    <a:pt x="9025" y="3251"/>
                    <a:pt x="9799" y="3810"/>
                  </a:cubicBezTo>
                  <a:cubicBezTo>
                    <a:pt x="9835" y="3846"/>
                    <a:pt x="9871" y="3917"/>
                    <a:pt x="9930" y="4025"/>
                  </a:cubicBezTo>
                  <a:cubicBezTo>
                    <a:pt x="9799" y="4084"/>
                    <a:pt x="9692" y="4156"/>
                    <a:pt x="9573" y="4167"/>
                  </a:cubicBezTo>
                  <a:cubicBezTo>
                    <a:pt x="9109" y="4227"/>
                    <a:pt x="8632" y="4239"/>
                    <a:pt x="8168" y="4322"/>
                  </a:cubicBezTo>
                  <a:cubicBezTo>
                    <a:pt x="7740" y="4394"/>
                    <a:pt x="7311" y="4513"/>
                    <a:pt x="6882" y="4620"/>
                  </a:cubicBezTo>
                  <a:cubicBezTo>
                    <a:pt x="6775" y="4644"/>
                    <a:pt x="6656" y="4679"/>
                    <a:pt x="6549" y="4703"/>
                  </a:cubicBezTo>
                  <a:cubicBezTo>
                    <a:pt x="6299" y="4775"/>
                    <a:pt x="6085" y="4739"/>
                    <a:pt x="5894" y="4513"/>
                  </a:cubicBezTo>
                  <a:cubicBezTo>
                    <a:pt x="5751" y="4346"/>
                    <a:pt x="5573" y="4215"/>
                    <a:pt x="5370" y="4096"/>
                  </a:cubicBezTo>
                  <a:lnTo>
                    <a:pt x="3632" y="2977"/>
                  </a:lnTo>
                  <a:cubicBezTo>
                    <a:pt x="3572" y="2953"/>
                    <a:pt x="3525" y="2893"/>
                    <a:pt x="3465" y="2870"/>
                  </a:cubicBezTo>
                  <a:cubicBezTo>
                    <a:pt x="2703" y="2596"/>
                    <a:pt x="2060" y="2120"/>
                    <a:pt x="1358" y="1739"/>
                  </a:cubicBezTo>
                  <a:cubicBezTo>
                    <a:pt x="1001" y="1548"/>
                    <a:pt x="643" y="1369"/>
                    <a:pt x="250" y="1250"/>
                  </a:cubicBezTo>
                  <a:cubicBezTo>
                    <a:pt x="191" y="1239"/>
                    <a:pt x="120" y="1203"/>
                    <a:pt x="0" y="1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072938" y="3449941"/>
              <a:ext cx="284991" cy="171569"/>
            </a:xfrm>
            <a:custGeom>
              <a:rect b="b" l="l" r="r" t="t"/>
              <a:pathLst>
                <a:path extrusionOk="0" h="4954" w="8229">
                  <a:moveTo>
                    <a:pt x="8192" y="4656"/>
                  </a:moveTo>
                  <a:cubicBezTo>
                    <a:pt x="6942" y="4596"/>
                    <a:pt x="5716" y="4799"/>
                    <a:pt x="4466" y="4954"/>
                  </a:cubicBezTo>
                  <a:cubicBezTo>
                    <a:pt x="4359" y="4799"/>
                    <a:pt x="4287" y="4668"/>
                    <a:pt x="4204" y="4549"/>
                  </a:cubicBezTo>
                  <a:cubicBezTo>
                    <a:pt x="3966" y="4215"/>
                    <a:pt x="3704" y="3918"/>
                    <a:pt x="3382" y="3680"/>
                  </a:cubicBezTo>
                  <a:cubicBezTo>
                    <a:pt x="2811" y="3287"/>
                    <a:pt x="2311" y="2822"/>
                    <a:pt x="1763" y="2394"/>
                  </a:cubicBezTo>
                  <a:cubicBezTo>
                    <a:pt x="1358" y="2072"/>
                    <a:pt x="930" y="1775"/>
                    <a:pt x="406" y="1608"/>
                  </a:cubicBezTo>
                  <a:cubicBezTo>
                    <a:pt x="275" y="1132"/>
                    <a:pt x="132" y="667"/>
                    <a:pt x="1" y="143"/>
                  </a:cubicBezTo>
                  <a:cubicBezTo>
                    <a:pt x="358" y="84"/>
                    <a:pt x="691" y="120"/>
                    <a:pt x="1013" y="108"/>
                  </a:cubicBezTo>
                  <a:cubicBezTo>
                    <a:pt x="1382" y="96"/>
                    <a:pt x="1775" y="96"/>
                    <a:pt x="2144" y="36"/>
                  </a:cubicBezTo>
                  <a:cubicBezTo>
                    <a:pt x="2358" y="1"/>
                    <a:pt x="2537" y="24"/>
                    <a:pt x="2727" y="84"/>
                  </a:cubicBezTo>
                  <a:cubicBezTo>
                    <a:pt x="3585" y="358"/>
                    <a:pt x="4347" y="822"/>
                    <a:pt x="5013" y="1406"/>
                  </a:cubicBezTo>
                  <a:cubicBezTo>
                    <a:pt x="5299" y="1656"/>
                    <a:pt x="5597" y="1894"/>
                    <a:pt x="5871" y="2168"/>
                  </a:cubicBezTo>
                  <a:cubicBezTo>
                    <a:pt x="6109" y="2406"/>
                    <a:pt x="6347" y="2620"/>
                    <a:pt x="6537" y="2894"/>
                  </a:cubicBezTo>
                  <a:cubicBezTo>
                    <a:pt x="6823" y="3275"/>
                    <a:pt x="7157" y="3596"/>
                    <a:pt x="7538" y="3870"/>
                  </a:cubicBezTo>
                  <a:cubicBezTo>
                    <a:pt x="7788" y="4049"/>
                    <a:pt x="7990" y="4275"/>
                    <a:pt x="8216" y="4489"/>
                  </a:cubicBezTo>
                  <a:cubicBezTo>
                    <a:pt x="8228" y="4561"/>
                    <a:pt x="8216" y="4608"/>
                    <a:pt x="8192" y="46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274658" y="3675918"/>
              <a:ext cx="298567" cy="122911"/>
            </a:xfrm>
            <a:custGeom>
              <a:rect b="b" l="l" r="r" t="t"/>
              <a:pathLst>
                <a:path extrusionOk="0" h="3549" w="8621">
                  <a:moveTo>
                    <a:pt x="0" y="2131"/>
                  </a:moveTo>
                  <a:cubicBezTo>
                    <a:pt x="215" y="1977"/>
                    <a:pt x="334" y="1881"/>
                    <a:pt x="465" y="1798"/>
                  </a:cubicBezTo>
                  <a:cubicBezTo>
                    <a:pt x="810" y="1608"/>
                    <a:pt x="1155" y="1429"/>
                    <a:pt x="1536" y="1250"/>
                  </a:cubicBezTo>
                  <a:cubicBezTo>
                    <a:pt x="2048" y="1012"/>
                    <a:pt x="2608" y="786"/>
                    <a:pt x="3120" y="560"/>
                  </a:cubicBezTo>
                  <a:cubicBezTo>
                    <a:pt x="3287" y="488"/>
                    <a:pt x="3465" y="429"/>
                    <a:pt x="3620" y="357"/>
                  </a:cubicBezTo>
                  <a:cubicBezTo>
                    <a:pt x="3894" y="191"/>
                    <a:pt x="4179" y="107"/>
                    <a:pt x="4513" y="119"/>
                  </a:cubicBezTo>
                  <a:cubicBezTo>
                    <a:pt x="4715" y="131"/>
                    <a:pt x="4941" y="48"/>
                    <a:pt x="5180" y="0"/>
                  </a:cubicBezTo>
                  <a:cubicBezTo>
                    <a:pt x="5834" y="298"/>
                    <a:pt x="6442" y="703"/>
                    <a:pt x="7073" y="1084"/>
                  </a:cubicBezTo>
                  <a:cubicBezTo>
                    <a:pt x="7311" y="1250"/>
                    <a:pt x="7573" y="1369"/>
                    <a:pt x="7811" y="1536"/>
                  </a:cubicBezTo>
                  <a:cubicBezTo>
                    <a:pt x="8037" y="1667"/>
                    <a:pt x="8263" y="1834"/>
                    <a:pt x="8478" y="1977"/>
                  </a:cubicBezTo>
                  <a:cubicBezTo>
                    <a:pt x="8525" y="2012"/>
                    <a:pt x="8561" y="2084"/>
                    <a:pt x="8621" y="2155"/>
                  </a:cubicBezTo>
                  <a:cubicBezTo>
                    <a:pt x="7823" y="2286"/>
                    <a:pt x="7132" y="2643"/>
                    <a:pt x="6335" y="2739"/>
                  </a:cubicBezTo>
                  <a:cubicBezTo>
                    <a:pt x="6215" y="2751"/>
                    <a:pt x="6096" y="2858"/>
                    <a:pt x="5977" y="2905"/>
                  </a:cubicBezTo>
                  <a:cubicBezTo>
                    <a:pt x="5823" y="2965"/>
                    <a:pt x="5656" y="3024"/>
                    <a:pt x="5489" y="3072"/>
                  </a:cubicBezTo>
                  <a:cubicBezTo>
                    <a:pt x="5382" y="3096"/>
                    <a:pt x="5251" y="3096"/>
                    <a:pt x="5180" y="3155"/>
                  </a:cubicBezTo>
                  <a:cubicBezTo>
                    <a:pt x="4608" y="3548"/>
                    <a:pt x="3977" y="3441"/>
                    <a:pt x="3358" y="3382"/>
                  </a:cubicBezTo>
                  <a:cubicBezTo>
                    <a:pt x="3156" y="3370"/>
                    <a:pt x="2941" y="3227"/>
                    <a:pt x="2739" y="3143"/>
                  </a:cubicBezTo>
                  <a:cubicBezTo>
                    <a:pt x="2525" y="3048"/>
                    <a:pt x="2334" y="2917"/>
                    <a:pt x="2132" y="2882"/>
                  </a:cubicBezTo>
                  <a:cubicBezTo>
                    <a:pt x="1786" y="2846"/>
                    <a:pt x="1489" y="2691"/>
                    <a:pt x="1191" y="2560"/>
                  </a:cubicBezTo>
                  <a:cubicBezTo>
                    <a:pt x="1012" y="2489"/>
                    <a:pt x="822" y="2405"/>
                    <a:pt x="620" y="2346"/>
                  </a:cubicBezTo>
                  <a:cubicBezTo>
                    <a:pt x="429" y="2298"/>
                    <a:pt x="262" y="2239"/>
                    <a:pt x="0" y="2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037093" y="4076305"/>
              <a:ext cx="167829" cy="163708"/>
            </a:xfrm>
            <a:custGeom>
              <a:rect b="b" l="l" r="r" t="t"/>
              <a:pathLst>
                <a:path extrusionOk="0" h="4727" w="4846">
                  <a:moveTo>
                    <a:pt x="4679" y="2465"/>
                  </a:moveTo>
                  <a:cubicBezTo>
                    <a:pt x="4739" y="2727"/>
                    <a:pt x="4786" y="2977"/>
                    <a:pt x="4846" y="3298"/>
                  </a:cubicBezTo>
                  <a:cubicBezTo>
                    <a:pt x="4774" y="3715"/>
                    <a:pt x="4429" y="4024"/>
                    <a:pt x="4132" y="4346"/>
                  </a:cubicBezTo>
                  <a:cubicBezTo>
                    <a:pt x="3941" y="4572"/>
                    <a:pt x="3655" y="4691"/>
                    <a:pt x="3358" y="4691"/>
                  </a:cubicBezTo>
                  <a:cubicBezTo>
                    <a:pt x="2262" y="4727"/>
                    <a:pt x="1250" y="4465"/>
                    <a:pt x="429" y="3655"/>
                  </a:cubicBezTo>
                  <a:cubicBezTo>
                    <a:pt x="83" y="3310"/>
                    <a:pt x="0" y="2953"/>
                    <a:pt x="131" y="2489"/>
                  </a:cubicBezTo>
                  <a:cubicBezTo>
                    <a:pt x="333" y="1727"/>
                    <a:pt x="798" y="1131"/>
                    <a:pt x="1286" y="572"/>
                  </a:cubicBezTo>
                  <a:cubicBezTo>
                    <a:pt x="1560" y="274"/>
                    <a:pt x="1929" y="95"/>
                    <a:pt x="2346" y="36"/>
                  </a:cubicBezTo>
                  <a:cubicBezTo>
                    <a:pt x="2631" y="0"/>
                    <a:pt x="2762" y="95"/>
                    <a:pt x="2810" y="393"/>
                  </a:cubicBezTo>
                  <a:cubicBezTo>
                    <a:pt x="2858" y="715"/>
                    <a:pt x="2893" y="1048"/>
                    <a:pt x="2977" y="1369"/>
                  </a:cubicBezTo>
                  <a:cubicBezTo>
                    <a:pt x="3072" y="1869"/>
                    <a:pt x="3393" y="2143"/>
                    <a:pt x="3881" y="2227"/>
                  </a:cubicBezTo>
                  <a:cubicBezTo>
                    <a:pt x="4132" y="2286"/>
                    <a:pt x="4429" y="2298"/>
                    <a:pt x="4679" y="24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188818" y="3896908"/>
              <a:ext cx="93646" cy="202081"/>
            </a:xfrm>
            <a:custGeom>
              <a:rect b="b" l="l" r="r" t="t"/>
              <a:pathLst>
                <a:path extrusionOk="0" h="5835" w="2704">
                  <a:moveTo>
                    <a:pt x="441" y="5633"/>
                  </a:moveTo>
                  <a:cubicBezTo>
                    <a:pt x="358" y="4918"/>
                    <a:pt x="298" y="4263"/>
                    <a:pt x="239" y="3620"/>
                  </a:cubicBezTo>
                  <a:lnTo>
                    <a:pt x="24" y="763"/>
                  </a:lnTo>
                  <a:cubicBezTo>
                    <a:pt x="1" y="525"/>
                    <a:pt x="24" y="275"/>
                    <a:pt x="24" y="1"/>
                  </a:cubicBezTo>
                  <a:cubicBezTo>
                    <a:pt x="798" y="156"/>
                    <a:pt x="1536" y="287"/>
                    <a:pt x="2310" y="430"/>
                  </a:cubicBezTo>
                  <a:cubicBezTo>
                    <a:pt x="2441" y="751"/>
                    <a:pt x="2525" y="1120"/>
                    <a:pt x="2548" y="1489"/>
                  </a:cubicBezTo>
                  <a:cubicBezTo>
                    <a:pt x="2584" y="1894"/>
                    <a:pt x="2620" y="2299"/>
                    <a:pt x="2656" y="2680"/>
                  </a:cubicBezTo>
                  <a:cubicBezTo>
                    <a:pt x="2668" y="2918"/>
                    <a:pt x="2620" y="3168"/>
                    <a:pt x="2644" y="3406"/>
                  </a:cubicBezTo>
                  <a:cubicBezTo>
                    <a:pt x="2656" y="4037"/>
                    <a:pt x="2679" y="4656"/>
                    <a:pt x="2703" y="5287"/>
                  </a:cubicBezTo>
                  <a:cubicBezTo>
                    <a:pt x="2703" y="5466"/>
                    <a:pt x="2668" y="5633"/>
                    <a:pt x="2644" y="5835"/>
                  </a:cubicBezTo>
                  <a:cubicBezTo>
                    <a:pt x="1882" y="5764"/>
                    <a:pt x="1179" y="5692"/>
                    <a:pt x="441" y="56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147190" y="3855280"/>
              <a:ext cx="138149" cy="284956"/>
            </a:xfrm>
            <a:custGeom>
              <a:rect b="b" l="l" r="r" t="t"/>
              <a:pathLst>
                <a:path extrusionOk="0" h="8228" w="3989">
                  <a:moveTo>
                    <a:pt x="583" y="7990"/>
                  </a:moveTo>
                  <a:cubicBezTo>
                    <a:pt x="405" y="7668"/>
                    <a:pt x="333" y="7382"/>
                    <a:pt x="286" y="7061"/>
                  </a:cubicBezTo>
                  <a:cubicBezTo>
                    <a:pt x="167" y="6073"/>
                    <a:pt x="95" y="5108"/>
                    <a:pt x="71" y="4120"/>
                  </a:cubicBezTo>
                  <a:cubicBezTo>
                    <a:pt x="60" y="3548"/>
                    <a:pt x="0" y="2965"/>
                    <a:pt x="12" y="2382"/>
                  </a:cubicBezTo>
                  <a:cubicBezTo>
                    <a:pt x="12" y="1643"/>
                    <a:pt x="48" y="881"/>
                    <a:pt x="119" y="119"/>
                  </a:cubicBezTo>
                  <a:cubicBezTo>
                    <a:pt x="691" y="72"/>
                    <a:pt x="1226" y="24"/>
                    <a:pt x="1762" y="0"/>
                  </a:cubicBezTo>
                  <a:cubicBezTo>
                    <a:pt x="1857" y="0"/>
                    <a:pt x="1976" y="12"/>
                    <a:pt x="2084" y="48"/>
                  </a:cubicBezTo>
                  <a:cubicBezTo>
                    <a:pt x="2477" y="131"/>
                    <a:pt x="2858" y="227"/>
                    <a:pt x="3286" y="310"/>
                  </a:cubicBezTo>
                  <a:cubicBezTo>
                    <a:pt x="3322" y="441"/>
                    <a:pt x="3369" y="596"/>
                    <a:pt x="3393" y="739"/>
                  </a:cubicBezTo>
                  <a:cubicBezTo>
                    <a:pt x="3405" y="798"/>
                    <a:pt x="3381" y="881"/>
                    <a:pt x="3381" y="941"/>
                  </a:cubicBezTo>
                  <a:cubicBezTo>
                    <a:pt x="3191" y="1060"/>
                    <a:pt x="2988" y="1024"/>
                    <a:pt x="2786" y="965"/>
                  </a:cubicBezTo>
                  <a:cubicBezTo>
                    <a:pt x="2453" y="881"/>
                    <a:pt x="2131" y="798"/>
                    <a:pt x="1822" y="679"/>
                  </a:cubicBezTo>
                  <a:cubicBezTo>
                    <a:pt x="1524" y="584"/>
                    <a:pt x="1250" y="584"/>
                    <a:pt x="941" y="715"/>
                  </a:cubicBezTo>
                  <a:cubicBezTo>
                    <a:pt x="810" y="893"/>
                    <a:pt x="762" y="1143"/>
                    <a:pt x="774" y="1382"/>
                  </a:cubicBezTo>
                  <a:cubicBezTo>
                    <a:pt x="786" y="2013"/>
                    <a:pt x="881" y="2632"/>
                    <a:pt x="845" y="3263"/>
                  </a:cubicBezTo>
                  <a:cubicBezTo>
                    <a:pt x="822" y="3965"/>
                    <a:pt x="964" y="4632"/>
                    <a:pt x="941" y="5334"/>
                  </a:cubicBezTo>
                  <a:cubicBezTo>
                    <a:pt x="929" y="5823"/>
                    <a:pt x="1000" y="6311"/>
                    <a:pt x="1191" y="6775"/>
                  </a:cubicBezTo>
                  <a:cubicBezTo>
                    <a:pt x="1310" y="7061"/>
                    <a:pt x="1500" y="7263"/>
                    <a:pt x="1798" y="7335"/>
                  </a:cubicBezTo>
                  <a:cubicBezTo>
                    <a:pt x="2060" y="7394"/>
                    <a:pt x="2322" y="7442"/>
                    <a:pt x="2596" y="7454"/>
                  </a:cubicBezTo>
                  <a:cubicBezTo>
                    <a:pt x="3012" y="7489"/>
                    <a:pt x="3441" y="7489"/>
                    <a:pt x="3905" y="7501"/>
                  </a:cubicBezTo>
                  <a:cubicBezTo>
                    <a:pt x="3929" y="7692"/>
                    <a:pt x="3965" y="7882"/>
                    <a:pt x="3989" y="8061"/>
                  </a:cubicBezTo>
                  <a:cubicBezTo>
                    <a:pt x="3917" y="8120"/>
                    <a:pt x="3858" y="8168"/>
                    <a:pt x="3810" y="8204"/>
                  </a:cubicBezTo>
                  <a:cubicBezTo>
                    <a:pt x="3762" y="8216"/>
                    <a:pt x="3727" y="8228"/>
                    <a:pt x="3679" y="8228"/>
                  </a:cubicBezTo>
                  <a:cubicBezTo>
                    <a:pt x="2917" y="8168"/>
                    <a:pt x="2179" y="8109"/>
                    <a:pt x="1417" y="8049"/>
                  </a:cubicBezTo>
                  <a:cubicBezTo>
                    <a:pt x="1167" y="8025"/>
                    <a:pt x="893" y="8013"/>
                    <a:pt x="58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157947" y="3640870"/>
              <a:ext cx="262722" cy="104348"/>
            </a:xfrm>
            <a:custGeom>
              <a:rect b="b" l="l" r="r" t="t"/>
              <a:pathLst>
                <a:path extrusionOk="0" h="3013" w="7586">
                  <a:moveTo>
                    <a:pt x="7585" y="429"/>
                  </a:moveTo>
                  <a:cubicBezTo>
                    <a:pt x="7526" y="512"/>
                    <a:pt x="7490" y="584"/>
                    <a:pt x="7430" y="596"/>
                  </a:cubicBezTo>
                  <a:cubicBezTo>
                    <a:pt x="6871" y="726"/>
                    <a:pt x="6359" y="1024"/>
                    <a:pt x="5811" y="1227"/>
                  </a:cubicBezTo>
                  <a:cubicBezTo>
                    <a:pt x="5085" y="1477"/>
                    <a:pt x="4442" y="1881"/>
                    <a:pt x="3787" y="2250"/>
                  </a:cubicBezTo>
                  <a:cubicBezTo>
                    <a:pt x="3394" y="2477"/>
                    <a:pt x="3025" y="2727"/>
                    <a:pt x="2561" y="3012"/>
                  </a:cubicBezTo>
                  <a:cubicBezTo>
                    <a:pt x="1775" y="2929"/>
                    <a:pt x="942" y="2596"/>
                    <a:pt x="108" y="2358"/>
                  </a:cubicBezTo>
                  <a:cubicBezTo>
                    <a:pt x="1" y="2191"/>
                    <a:pt x="49" y="2072"/>
                    <a:pt x="180" y="2012"/>
                  </a:cubicBezTo>
                  <a:cubicBezTo>
                    <a:pt x="834" y="1727"/>
                    <a:pt x="1477" y="1405"/>
                    <a:pt x="2156" y="1203"/>
                  </a:cubicBezTo>
                  <a:cubicBezTo>
                    <a:pt x="2954" y="988"/>
                    <a:pt x="3739" y="726"/>
                    <a:pt x="4525" y="476"/>
                  </a:cubicBezTo>
                  <a:cubicBezTo>
                    <a:pt x="4978" y="345"/>
                    <a:pt x="5418" y="226"/>
                    <a:pt x="5871" y="72"/>
                  </a:cubicBezTo>
                  <a:cubicBezTo>
                    <a:pt x="6085" y="0"/>
                    <a:pt x="6299" y="0"/>
                    <a:pt x="6526" y="72"/>
                  </a:cubicBezTo>
                  <a:cubicBezTo>
                    <a:pt x="6883" y="191"/>
                    <a:pt x="7228" y="298"/>
                    <a:pt x="7585" y="4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570732" y="3915472"/>
              <a:ext cx="85369" cy="275086"/>
            </a:xfrm>
            <a:custGeom>
              <a:rect b="b" l="l" r="r" t="t"/>
              <a:pathLst>
                <a:path extrusionOk="0" h="7943" w="2465">
                  <a:moveTo>
                    <a:pt x="1679" y="1"/>
                  </a:moveTo>
                  <a:cubicBezTo>
                    <a:pt x="1988" y="1072"/>
                    <a:pt x="1762" y="2168"/>
                    <a:pt x="2084" y="3156"/>
                  </a:cubicBezTo>
                  <a:cubicBezTo>
                    <a:pt x="2107" y="4204"/>
                    <a:pt x="2369" y="5228"/>
                    <a:pt x="2465" y="6311"/>
                  </a:cubicBezTo>
                  <a:cubicBezTo>
                    <a:pt x="1679" y="6823"/>
                    <a:pt x="917" y="7442"/>
                    <a:pt x="24" y="7942"/>
                  </a:cubicBezTo>
                  <a:cubicBezTo>
                    <a:pt x="0" y="7537"/>
                    <a:pt x="131" y="7204"/>
                    <a:pt x="202" y="6871"/>
                  </a:cubicBezTo>
                  <a:cubicBezTo>
                    <a:pt x="441" y="5871"/>
                    <a:pt x="691" y="4870"/>
                    <a:pt x="917" y="3870"/>
                  </a:cubicBezTo>
                  <a:cubicBezTo>
                    <a:pt x="1000" y="3442"/>
                    <a:pt x="1024" y="3001"/>
                    <a:pt x="1107" y="2561"/>
                  </a:cubicBezTo>
                  <a:cubicBezTo>
                    <a:pt x="1238" y="1775"/>
                    <a:pt x="1405" y="989"/>
                    <a:pt x="1548" y="203"/>
                  </a:cubicBezTo>
                  <a:cubicBezTo>
                    <a:pt x="1536" y="167"/>
                    <a:pt x="1584" y="144"/>
                    <a:pt x="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809038" y="4049084"/>
              <a:ext cx="101889" cy="238375"/>
            </a:xfrm>
            <a:custGeom>
              <a:rect b="b" l="l" r="r" t="t"/>
              <a:pathLst>
                <a:path extrusionOk="0" h="6883" w="2942">
                  <a:moveTo>
                    <a:pt x="715" y="6882"/>
                  </a:moveTo>
                  <a:cubicBezTo>
                    <a:pt x="513" y="6549"/>
                    <a:pt x="537" y="6239"/>
                    <a:pt x="513" y="5942"/>
                  </a:cubicBezTo>
                  <a:cubicBezTo>
                    <a:pt x="763" y="5644"/>
                    <a:pt x="1025" y="5370"/>
                    <a:pt x="1227" y="5060"/>
                  </a:cubicBezTo>
                  <a:cubicBezTo>
                    <a:pt x="1799" y="4168"/>
                    <a:pt x="1906" y="3263"/>
                    <a:pt x="1358" y="2298"/>
                  </a:cubicBezTo>
                  <a:cubicBezTo>
                    <a:pt x="1120" y="1882"/>
                    <a:pt x="846" y="1501"/>
                    <a:pt x="477" y="1227"/>
                  </a:cubicBezTo>
                  <a:cubicBezTo>
                    <a:pt x="191" y="1000"/>
                    <a:pt x="37" y="727"/>
                    <a:pt x="13" y="393"/>
                  </a:cubicBezTo>
                  <a:cubicBezTo>
                    <a:pt x="13" y="298"/>
                    <a:pt x="1" y="215"/>
                    <a:pt x="1" y="96"/>
                  </a:cubicBezTo>
                  <a:cubicBezTo>
                    <a:pt x="132" y="60"/>
                    <a:pt x="251" y="12"/>
                    <a:pt x="382" y="0"/>
                  </a:cubicBezTo>
                  <a:cubicBezTo>
                    <a:pt x="644" y="0"/>
                    <a:pt x="870" y="108"/>
                    <a:pt x="1072" y="250"/>
                  </a:cubicBezTo>
                  <a:cubicBezTo>
                    <a:pt x="1727" y="762"/>
                    <a:pt x="2275" y="1358"/>
                    <a:pt x="2608" y="2143"/>
                  </a:cubicBezTo>
                  <a:cubicBezTo>
                    <a:pt x="2918" y="2894"/>
                    <a:pt x="2942" y="3644"/>
                    <a:pt x="2799" y="4418"/>
                  </a:cubicBezTo>
                  <a:cubicBezTo>
                    <a:pt x="2680" y="5060"/>
                    <a:pt x="2287" y="5549"/>
                    <a:pt x="1858" y="6001"/>
                  </a:cubicBezTo>
                  <a:cubicBezTo>
                    <a:pt x="1525" y="6323"/>
                    <a:pt x="1227" y="6680"/>
                    <a:pt x="715" y="68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790925" y="3878380"/>
              <a:ext cx="121664" cy="151760"/>
            </a:xfrm>
            <a:custGeom>
              <a:rect b="b" l="l" r="r" t="t"/>
              <a:pathLst>
                <a:path extrusionOk="0" h="4382" w="3513">
                  <a:moveTo>
                    <a:pt x="524" y="4334"/>
                  </a:moveTo>
                  <a:cubicBezTo>
                    <a:pt x="452" y="3548"/>
                    <a:pt x="405" y="2834"/>
                    <a:pt x="298" y="2131"/>
                  </a:cubicBezTo>
                  <a:cubicBezTo>
                    <a:pt x="214" y="1429"/>
                    <a:pt x="143" y="715"/>
                    <a:pt x="0" y="24"/>
                  </a:cubicBezTo>
                  <a:cubicBezTo>
                    <a:pt x="119" y="24"/>
                    <a:pt x="167" y="0"/>
                    <a:pt x="202" y="24"/>
                  </a:cubicBezTo>
                  <a:lnTo>
                    <a:pt x="1941" y="1131"/>
                  </a:lnTo>
                  <a:cubicBezTo>
                    <a:pt x="2107" y="1238"/>
                    <a:pt x="2262" y="1357"/>
                    <a:pt x="2441" y="1465"/>
                  </a:cubicBezTo>
                  <a:cubicBezTo>
                    <a:pt x="2703" y="1608"/>
                    <a:pt x="2953" y="1762"/>
                    <a:pt x="3191" y="1905"/>
                  </a:cubicBezTo>
                  <a:cubicBezTo>
                    <a:pt x="3477" y="2108"/>
                    <a:pt x="3512" y="2298"/>
                    <a:pt x="3274" y="2500"/>
                  </a:cubicBezTo>
                  <a:cubicBezTo>
                    <a:pt x="2881" y="2834"/>
                    <a:pt x="2548" y="3239"/>
                    <a:pt x="2179" y="3572"/>
                  </a:cubicBezTo>
                  <a:cubicBezTo>
                    <a:pt x="1834" y="3894"/>
                    <a:pt x="1405" y="4096"/>
                    <a:pt x="1000" y="4322"/>
                  </a:cubicBezTo>
                  <a:cubicBezTo>
                    <a:pt x="881" y="4382"/>
                    <a:pt x="691" y="4334"/>
                    <a:pt x="524" y="43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285304" y="3510964"/>
              <a:ext cx="182721" cy="84988"/>
            </a:xfrm>
            <a:custGeom>
              <a:rect b="b" l="l" r="r" t="t"/>
              <a:pathLst>
                <a:path extrusionOk="0" h="2454" w="5276">
                  <a:moveTo>
                    <a:pt x="1" y="72"/>
                  </a:moveTo>
                  <a:cubicBezTo>
                    <a:pt x="1108" y="1"/>
                    <a:pt x="2120" y="1"/>
                    <a:pt x="3108" y="227"/>
                  </a:cubicBezTo>
                  <a:cubicBezTo>
                    <a:pt x="3465" y="298"/>
                    <a:pt x="3799" y="465"/>
                    <a:pt x="4049" y="691"/>
                  </a:cubicBezTo>
                  <a:cubicBezTo>
                    <a:pt x="4489" y="1084"/>
                    <a:pt x="4942" y="1501"/>
                    <a:pt x="5239" y="2037"/>
                  </a:cubicBezTo>
                  <a:cubicBezTo>
                    <a:pt x="5251" y="2072"/>
                    <a:pt x="5251" y="2132"/>
                    <a:pt x="5275" y="2203"/>
                  </a:cubicBezTo>
                  <a:cubicBezTo>
                    <a:pt x="5120" y="2203"/>
                    <a:pt x="4977" y="2239"/>
                    <a:pt x="4823" y="2203"/>
                  </a:cubicBezTo>
                  <a:cubicBezTo>
                    <a:pt x="4263" y="2084"/>
                    <a:pt x="3703" y="2180"/>
                    <a:pt x="3191" y="2358"/>
                  </a:cubicBezTo>
                  <a:cubicBezTo>
                    <a:pt x="2846" y="2453"/>
                    <a:pt x="2596" y="2442"/>
                    <a:pt x="2358" y="2156"/>
                  </a:cubicBezTo>
                  <a:cubicBezTo>
                    <a:pt x="2191" y="1977"/>
                    <a:pt x="1965" y="1858"/>
                    <a:pt x="1775" y="1715"/>
                  </a:cubicBezTo>
                  <a:cubicBezTo>
                    <a:pt x="1132" y="1239"/>
                    <a:pt x="608" y="667"/>
                    <a:pt x="1" y="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733608" y="3495726"/>
              <a:ext cx="258982" cy="76295"/>
            </a:xfrm>
            <a:custGeom>
              <a:rect b="b" l="l" r="r" t="t"/>
              <a:pathLst>
                <a:path extrusionOk="0" h="2203" w="7478">
                  <a:moveTo>
                    <a:pt x="7287" y="36"/>
                  </a:moveTo>
                  <a:cubicBezTo>
                    <a:pt x="7346" y="215"/>
                    <a:pt x="7406" y="417"/>
                    <a:pt x="7477" y="631"/>
                  </a:cubicBezTo>
                  <a:cubicBezTo>
                    <a:pt x="7310" y="679"/>
                    <a:pt x="7168" y="726"/>
                    <a:pt x="7013" y="738"/>
                  </a:cubicBezTo>
                  <a:cubicBezTo>
                    <a:pt x="6596" y="798"/>
                    <a:pt x="6167" y="834"/>
                    <a:pt x="5751" y="905"/>
                  </a:cubicBezTo>
                  <a:cubicBezTo>
                    <a:pt x="5417" y="965"/>
                    <a:pt x="5108" y="1072"/>
                    <a:pt x="4786" y="1155"/>
                  </a:cubicBezTo>
                  <a:cubicBezTo>
                    <a:pt x="4143" y="1322"/>
                    <a:pt x="3512" y="1524"/>
                    <a:pt x="2846" y="1631"/>
                  </a:cubicBezTo>
                  <a:cubicBezTo>
                    <a:pt x="2238" y="1727"/>
                    <a:pt x="1643" y="1929"/>
                    <a:pt x="1048" y="2084"/>
                  </a:cubicBezTo>
                  <a:cubicBezTo>
                    <a:pt x="857" y="2120"/>
                    <a:pt x="655" y="2167"/>
                    <a:pt x="452" y="2179"/>
                  </a:cubicBezTo>
                  <a:cubicBezTo>
                    <a:pt x="238" y="2203"/>
                    <a:pt x="143" y="2096"/>
                    <a:pt x="83" y="1881"/>
                  </a:cubicBezTo>
                  <a:cubicBezTo>
                    <a:pt x="48" y="1798"/>
                    <a:pt x="36" y="1703"/>
                    <a:pt x="24" y="1619"/>
                  </a:cubicBezTo>
                  <a:cubicBezTo>
                    <a:pt x="0" y="1560"/>
                    <a:pt x="0" y="1488"/>
                    <a:pt x="0" y="1405"/>
                  </a:cubicBezTo>
                  <a:cubicBezTo>
                    <a:pt x="464" y="1203"/>
                    <a:pt x="953" y="1155"/>
                    <a:pt x="1417" y="1072"/>
                  </a:cubicBezTo>
                  <a:cubicBezTo>
                    <a:pt x="1988" y="953"/>
                    <a:pt x="2560" y="893"/>
                    <a:pt x="3119" y="750"/>
                  </a:cubicBezTo>
                  <a:cubicBezTo>
                    <a:pt x="3858" y="596"/>
                    <a:pt x="4584" y="441"/>
                    <a:pt x="5334" y="298"/>
                  </a:cubicBezTo>
                  <a:cubicBezTo>
                    <a:pt x="5894" y="179"/>
                    <a:pt x="6465" y="95"/>
                    <a:pt x="7025" y="0"/>
                  </a:cubicBezTo>
                  <a:cubicBezTo>
                    <a:pt x="7132" y="12"/>
                    <a:pt x="7191" y="36"/>
                    <a:pt x="7287" y="36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434986" y="3896528"/>
              <a:ext cx="62719" cy="252783"/>
            </a:xfrm>
            <a:custGeom>
              <a:rect b="b" l="l" r="r" t="t"/>
              <a:pathLst>
                <a:path extrusionOk="0" h="7299" w="1811">
                  <a:moveTo>
                    <a:pt x="1513" y="7180"/>
                  </a:moveTo>
                  <a:cubicBezTo>
                    <a:pt x="1263" y="7299"/>
                    <a:pt x="1036" y="7132"/>
                    <a:pt x="810" y="7060"/>
                  </a:cubicBezTo>
                  <a:cubicBezTo>
                    <a:pt x="679" y="7013"/>
                    <a:pt x="632" y="6739"/>
                    <a:pt x="751" y="6668"/>
                  </a:cubicBezTo>
                  <a:cubicBezTo>
                    <a:pt x="1286" y="6346"/>
                    <a:pt x="1334" y="5810"/>
                    <a:pt x="1334" y="5275"/>
                  </a:cubicBezTo>
                  <a:cubicBezTo>
                    <a:pt x="1334" y="5072"/>
                    <a:pt x="1322" y="4870"/>
                    <a:pt x="1370" y="4679"/>
                  </a:cubicBezTo>
                  <a:cubicBezTo>
                    <a:pt x="1465" y="4084"/>
                    <a:pt x="1406" y="3465"/>
                    <a:pt x="1429" y="2869"/>
                  </a:cubicBezTo>
                  <a:cubicBezTo>
                    <a:pt x="1441" y="2417"/>
                    <a:pt x="1394" y="1941"/>
                    <a:pt x="1370" y="1476"/>
                  </a:cubicBezTo>
                  <a:cubicBezTo>
                    <a:pt x="1346" y="1226"/>
                    <a:pt x="1227" y="1072"/>
                    <a:pt x="977" y="988"/>
                  </a:cubicBezTo>
                  <a:cubicBezTo>
                    <a:pt x="715" y="893"/>
                    <a:pt x="429" y="786"/>
                    <a:pt x="143" y="691"/>
                  </a:cubicBezTo>
                  <a:cubicBezTo>
                    <a:pt x="24" y="476"/>
                    <a:pt x="1" y="250"/>
                    <a:pt x="84" y="0"/>
                  </a:cubicBezTo>
                  <a:cubicBezTo>
                    <a:pt x="453" y="131"/>
                    <a:pt x="798" y="238"/>
                    <a:pt x="1132" y="369"/>
                  </a:cubicBezTo>
                  <a:cubicBezTo>
                    <a:pt x="1620" y="572"/>
                    <a:pt x="1810" y="833"/>
                    <a:pt x="1727" y="1357"/>
                  </a:cubicBezTo>
                  <a:cubicBezTo>
                    <a:pt x="1608" y="1976"/>
                    <a:pt x="1787" y="2608"/>
                    <a:pt x="1632" y="3215"/>
                  </a:cubicBezTo>
                  <a:cubicBezTo>
                    <a:pt x="1751" y="3631"/>
                    <a:pt x="1679" y="4048"/>
                    <a:pt x="1703" y="4465"/>
                  </a:cubicBezTo>
                  <a:cubicBezTo>
                    <a:pt x="1763" y="5346"/>
                    <a:pt x="1727" y="6203"/>
                    <a:pt x="1572" y="7060"/>
                  </a:cubicBezTo>
                  <a:cubicBezTo>
                    <a:pt x="1560" y="7096"/>
                    <a:pt x="1525" y="7132"/>
                    <a:pt x="1513" y="7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566195" y="3560454"/>
              <a:ext cx="98149" cy="49940"/>
            </a:xfrm>
            <a:custGeom>
              <a:rect b="b" l="l" r="r" t="t"/>
              <a:pathLst>
                <a:path extrusionOk="0" h="1442" w="2834">
                  <a:moveTo>
                    <a:pt x="2500" y="0"/>
                  </a:moveTo>
                  <a:cubicBezTo>
                    <a:pt x="2667" y="370"/>
                    <a:pt x="2834" y="691"/>
                    <a:pt x="2739" y="1084"/>
                  </a:cubicBezTo>
                  <a:cubicBezTo>
                    <a:pt x="2381" y="1203"/>
                    <a:pt x="2024" y="1310"/>
                    <a:pt x="1631" y="1441"/>
                  </a:cubicBezTo>
                  <a:cubicBezTo>
                    <a:pt x="1298" y="1251"/>
                    <a:pt x="929" y="1072"/>
                    <a:pt x="512" y="989"/>
                  </a:cubicBezTo>
                  <a:cubicBezTo>
                    <a:pt x="357" y="941"/>
                    <a:pt x="226" y="822"/>
                    <a:pt x="0" y="667"/>
                  </a:cubicBezTo>
                  <a:cubicBezTo>
                    <a:pt x="881" y="429"/>
                    <a:pt x="1667" y="227"/>
                    <a:pt x="2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439523" y="3941861"/>
              <a:ext cx="27256" cy="157128"/>
            </a:xfrm>
            <a:custGeom>
              <a:rect b="b" l="l" r="r" t="t"/>
              <a:pathLst>
                <a:path extrusionOk="0" h="4537" w="787">
                  <a:moveTo>
                    <a:pt x="60" y="1"/>
                  </a:moveTo>
                  <a:cubicBezTo>
                    <a:pt x="322" y="96"/>
                    <a:pt x="548" y="179"/>
                    <a:pt x="786" y="275"/>
                  </a:cubicBezTo>
                  <a:cubicBezTo>
                    <a:pt x="667" y="882"/>
                    <a:pt x="620" y="1465"/>
                    <a:pt x="763" y="2025"/>
                  </a:cubicBezTo>
                  <a:cubicBezTo>
                    <a:pt x="774" y="2084"/>
                    <a:pt x="774" y="2156"/>
                    <a:pt x="763" y="2215"/>
                  </a:cubicBezTo>
                  <a:cubicBezTo>
                    <a:pt x="608" y="2739"/>
                    <a:pt x="679" y="3287"/>
                    <a:pt x="667" y="3823"/>
                  </a:cubicBezTo>
                  <a:cubicBezTo>
                    <a:pt x="667" y="3977"/>
                    <a:pt x="655" y="4132"/>
                    <a:pt x="632" y="4287"/>
                  </a:cubicBezTo>
                  <a:cubicBezTo>
                    <a:pt x="620" y="4358"/>
                    <a:pt x="596" y="4454"/>
                    <a:pt x="584" y="4513"/>
                  </a:cubicBezTo>
                  <a:cubicBezTo>
                    <a:pt x="524" y="4525"/>
                    <a:pt x="489" y="4537"/>
                    <a:pt x="477" y="4525"/>
                  </a:cubicBezTo>
                  <a:cubicBezTo>
                    <a:pt x="453" y="4525"/>
                    <a:pt x="453" y="4477"/>
                    <a:pt x="441" y="4466"/>
                  </a:cubicBezTo>
                  <a:cubicBezTo>
                    <a:pt x="298" y="3049"/>
                    <a:pt x="143" y="1620"/>
                    <a:pt x="1" y="203"/>
                  </a:cubicBezTo>
                  <a:cubicBezTo>
                    <a:pt x="1" y="179"/>
                    <a:pt x="24" y="132"/>
                    <a:pt x="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646161" y="3615312"/>
              <a:ext cx="91984" cy="60226"/>
            </a:xfrm>
            <a:custGeom>
              <a:rect b="b" l="l" r="r" t="t"/>
              <a:pathLst>
                <a:path extrusionOk="0" h="1739" w="2656">
                  <a:moveTo>
                    <a:pt x="2656" y="1310"/>
                  </a:moveTo>
                  <a:cubicBezTo>
                    <a:pt x="2549" y="1560"/>
                    <a:pt x="2358" y="1667"/>
                    <a:pt x="2085" y="1738"/>
                  </a:cubicBezTo>
                  <a:cubicBezTo>
                    <a:pt x="1906" y="1619"/>
                    <a:pt x="1715" y="1488"/>
                    <a:pt x="1525" y="1334"/>
                  </a:cubicBezTo>
                  <a:cubicBezTo>
                    <a:pt x="1132" y="1036"/>
                    <a:pt x="763" y="726"/>
                    <a:pt x="251" y="619"/>
                  </a:cubicBezTo>
                  <a:cubicBezTo>
                    <a:pt x="13" y="572"/>
                    <a:pt x="1" y="310"/>
                    <a:pt x="180" y="155"/>
                  </a:cubicBezTo>
                  <a:cubicBezTo>
                    <a:pt x="310" y="60"/>
                    <a:pt x="453" y="0"/>
                    <a:pt x="608" y="60"/>
                  </a:cubicBezTo>
                  <a:cubicBezTo>
                    <a:pt x="811" y="107"/>
                    <a:pt x="989" y="191"/>
                    <a:pt x="1168" y="262"/>
                  </a:cubicBezTo>
                  <a:cubicBezTo>
                    <a:pt x="1239" y="298"/>
                    <a:pt x="1323" y="369"/>
                    <a:pt x="1406" y="369"/>
                  </a:cubicBezTo>
                  <a:cubicBezTo>
                    <a:pt x="1537" y="369"/>
                    <a:pt x="1680" y="333"/>
                    <a:pt x="1775" y="441"/>
                  </a:cubicBezTo>
                  <a:cubicBezTo>
                    <a:pt x="2061" y="750"/>
                    <a:pt x="2501" y="857"/>
                    <a:pt x="2656" y="1310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813159" y="4107232"/>
              <a:ext cx="36329" cy="109716"/>
            </a:xfrm>
            <a:custGeom>
              <a:rect b="b" l="l" r="r" t="t"/>
              <a:pathLst>
                <a:path extrusionOk="0" h="3168" w="1049">
                  <a:moveTo>
                    <a:pt x="72" y="0"/>
                  </a:moveTo>
                  <a:cubicBezTo>
                    <a:pt x="644" y="322"/>
                    <a:pt x="763" y="857"/>
                    <a:pt x="953" y="1334"/>
                  </a:cubicBezTo>
                  <a:cubicBezTo>
                    <a:pt x="882" y="1965"/>
                    <a:pt x="1049" y="2667"/>
                    <a:pt x="477" y="3167"/>
                  </a:cubicBezTo>
                  <a:cubicBezTo>
                    <a:pt x="299" y="3155"/>
                    <a:pt x="299" y="3024"/>
                    <a:pt x="263" y="2917"/>
                  </a:cubicBezTo>
                  <a:cubicBezTo>
                    <a:pt x="227" y="2727"/>
                    <a:pt x="168" y="2536"/>
                    <a:pt x="168" y="2334"/>
                  </a:cubicBezTo>
                  <a:cubicBezTo>
                    <a:pt x="191" y="1631"/>
                    <a:pt x="60" y="941"/>
                    <a:pt x="1" y="226"/>
                  </a:cubicBezTo>
                  <a:cubicBezTo>
                    <a:pt x="13" y="179"/>
                    <a:pt x="49" y="143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110535" y="3343550"/>
              <a:ext cx="1483241" cy="1231289"/>
            </a:xfrm>
            <a:custGeom>
              <a:rect b="b" l="l" r="r" t="t"/>
              <a:pathLst>
                <a:path extrusionOk="0" h="35553" w="42828">
                  <a:moveTo>
                    <a:pt x="27409" y="2525"/>
                  </a:moveTo>
                  <a:cubicBezTo>
                    <a:pt x="28326" y="2549"/>
                    <a:pt x="29195" y="2561"/>
                    <a:pt x="30064" y="2573"/>
                  </a:cubicBezTo>
                  <a:cubicBezTo>
                    <a:pt x="30516" y="2584"/>
                    <a:pt x="30957" y="2573"/>
                    <a:pt x="31362" y="2811"/>
                  </a:cubicBezTo>
                  <a:cubicBezTo>
                    <a:pt x="31457" y="2858"/>
                    <a:pt x="31576" y="2858"/>
                    <a:pt x="31671" y="2858"/>
                  </a:cubicBezTo>
                  <a:cubicBezTo>
                    <a:pt x="31898" y="2846"/>
                    <a:pt x="32124" y="2823"/>
                    <a:pt x="32350" y="2799"/>
                  </a:cubicBezTo>
                  <a:cubicBezTo>
                    <a:pt x="32910" y="2739"/>
                    <a:pt x="33445" y="2799"/>
                    <a:pt x="34017" y="2858"/>
                  </a:cubicBezTo>
                  <a:cubicBezTo>
                    <a:pt x="34696" y="2942"/>
                    <a:pt x="35291" y="3215"/>
                    <a:pt x="35934" y="3418"/>
                  </a:cubicBezTo>
                  <a:cubicBezTo>
                    <a:pt x="36362" y="3549"/>
                    <a:pt x="36720" y="3847"/>
                    <a:pt x="37124" y="4013"/>
                  </a:cubicBezTo>
                  <a:cubicBezTo>
                    <a:pt x="37624" y="4228"/>
                    <a:pt x="37970" y="4656"/>
                    <a:pt x="38422" y="4942"/>
                  </a:cubicBezTo>
                  <a:cubicBezTo>
                    <a:pt x="38851" y="5228"/>
                    <a:pt x="39160" y="5644"/>
                    <a:pt x="39494" y="6025"/>
                  </a:cubicBezTo>
                  <a:cubicBezTo>
                    <a:pt x="39827" y="6442"/>
                    <a:pt x="40160" y="6859"/>
                    <a:pt x="40446" y="7323"/>
                  </a:cubicBezTo>
                  <a:cubicBezTo>
                    <a:pt x="40649" y="7657"/>
                    <a:pt x="40994" y="7907"/>
                    <a:pt x="41161" y="8276"/>
                  </a:cubicBezTo>
                  <a:cubicBezTo>
                    <a:pt x="41220" y="8395"/>
                    <a:pt x="41256" y="8514"/>
                    <a:pt x="41292" y="8645"/>
                  </a:cubicBezTo>
                  <a:cubicBezTo>
                    <a:pt x="41411" y="9204"/>
                    <a:pt x="41530" y="9776"/>
                    <a:pt x="41637" y="10359"/>
                  </a:cubicBezTo>
                  <a:cubicBezTo>
                    <a:pt x="41708" y="10716"/>
                    <a:pt x="41768" y="11062"/>
                    <a:pt x="41815" y="11419"/>
                  </a:cubicBezTo>
                  <a:cubicBezTo>
                    <a:pt x="41899" y="11919"/>
                    <a:pt x="41970" y="12419"/>
                    <a:pt x="42065" y="12931"/>
                  </a:cubicBezTo>
                  <a:cubicBezTo>
                    <a:pt x="42089" y="13086"/>
                    <a:pt x="42125" y="13241"/>
                    <a:pt x="42137" y="13395"/>
                  </a:cubicBezTo>
                  <a:cubicBezTo>
                    <a:pt x="42292" y="14812"/>
                    <a:pt x="42446" y="16217"/>
                    <a:pt x="42601" y="17646"/>
                  </a:cubicBezTo>
                  <a:cubicBezTo>
                    <a:pt x="42673" y="18408"/>
                    <a:pt x="42744" y="19170"/>
                    <a:pt x="42720" y="19932"/>
                  </a:cubicBezTo>
                  <a:cubicBezTo>
                    <a:pt x="42685" y="20658"/>
                    <a:pt x="42780" y="21384"/>
                    <a:pt x="42685" y="22134"/>
                  </a:cubicBezTo>
                  <a:cubicBezTo>
                    <a:pt x="42625" y="22694"/>
                    <a:pt x="42673" y="23289"/>
                    <a:pt x="42732" y="23873"/>
                  </a:cubicBezTo>
                  <a:cubicBezTo>
                    <a:pt x="42827" y="24790"/>
                    <a:pt x="42768" y="25706"/>
                    <a:pt x="42768" y="26611"/>
                  </a:cubicBezTo>
                  <a:lnTo>
                    <a:pt x="42768" y="27861"/>
                  </a:lnTo>
                  <a:cubicBezTo>
                    <a:pt x="42554" y="27992"/>
                    <a:pt x="42387" y="28230"/>
                    <a:pt x="42185" y="28409"/>
                  </a:cubicBezTo>
                  <a:cubicBezTo>
                    <a:pt x="41839" y="28707"/>
                    <a:pt x="41434" y="28981"/>
                    <a:pt x="41018" y="29159"/>
                  </a:cubicBezTo>
                  <a:cubicBezTo>
                    <a:pt x="40530" y="29362"/>
                    <a:pt x="40065" y="29659"/>
                    <a:pt x="39518" y="29695"/>
                  </a:cubicBezTo>
                  <a:cubicBezTo>
                    <a:pt x="39398" y="29695"/>
                    <a:pt x="39279" y="29790"/>
                    <a:pt x="39160" y="29850"/>
                  </a:cubicBezTo>
                  <a:cubicBezTo>
                    <a:pt x="38482" y="30207"/>
                    <a:pt x="37779" y="30469"/>
                    <a:pt x="37017" y="30564"/>
                  </a:cubicBezTo>
                  <a:cubicBezTo>
                    <a:pt x="36934" y="30588"/>
                    <a:pt x="36827" y="30564"/>
                    <a:pt x="36755" y="30612"/>
                  </a:cubicBezTo>
                  <a:cubicBezTo>
                    <a:pt x="36339" y="30874"/>
                    <a:pt x="35839" y="30838"/>
                    <a:pt x="35386" y="30862"/>
                  </a:cubicBezTo>
                  <a:cubicBezTo>
                    <a:pt x="35327" y="30862"/>
                    <a:pt x="35231" y="30897"/>
                    <a:pt x="35184" y="30862"/>
                  </a:cubicBezTo>
                  <a:cubicBezTo>
                    <a:pt x="34588" y="30612"/>
                    <a:pt x="34017" y="30838"/>
                    <a:pt x="33445" y="30981"/>
                  </a:cubicBezTo>
                  <a:cubicBezTo>
                    <a:pt x="32493" y="31207"/>
                    <a:pt x="31540" y="31457"/>
                    <a:pt x="30600" y="31755"/>
                  </a:cubicBezTo>
                  <a:cubicBezTo>
                    <a:pt x="29945" y="31969"/>
                    <a:pt x="29266" y="32076"/>
                    <a:pt x="28623" y="32374"/>
                  </a:cubicBezTo>
                  <a:cubicBezTo>
                    <a:pt x="28266" y="32529"/>
                    <a:pt x="27849" y="32576"/>
                    <a:pt x="27468" y="32636"/>
                  </a:cubicBezTo>
                  <a:cubicBezTo>
                    <a:pt x="26695" y="32731"/>
                    <a:pt x="25933" y="32922"/>
                    <a:pt x="25159" y="33064"/>
                  </a:cubicBezTo>
                  <a:cubicBezTo>
                    <a:pt x="24230" y="33243"/>
                    <a:pt x="23313" y="33386"/>
                    <a:pt x="22384" y="33529"/>
                  </a:cubicBezTo>
                  <a:cubicBezTo>
                    <a:pt x="21944" y="33600"/>
                    <a:pt x="21515" y="33695"/>
                    <a:pt x="21063" y="33767"/>
                  </a:cubicBezTo>
                  <a:cubicBezTo>
                    <a:pt x="20825" y="34255"/>
                    <a:pt x="20420" y="34517"/>
                    <a:pt x="19884" y="34517"/>
                  </a:cubicBezTo>
                  <a:cubicBezTo>
                    <a:pt x="18872" y="34529"/>
                    <a:pt x="17896" y="34815"/>
                    <a:pt x="16896" y="34910"/>
                  </a:cubicBezTo>
                  <a:cubicBezTo>
                    <a:pt x="16812" y="34934"/>
                    <a:pt x="16705" y="34969"/>
                    <a:pt x="16646" y="34946"/>
                  </a:cubicBezTo>
                  <a:cubicBezTo>
                    <a:pt x="16336" y="34755"/>
                    <a:pt x="16050" y="34910"/>
                    <a:pt x="15753" y="34993"/>
                  </a:cubicBezTo>
                  <a:cubicBezTo>
                    <a:pt x="14788" y="35243"/>
                    <a:pt x="13788" y="35386"/>
                    <a:pt x="12776" y="35291"/>
                  </a:cubicBezTo>
                  <a:cubicBezTo>
                    <a:pt x="12562" y="35267"/>
                    <a:pt x="12371" y="35243"/>
                    <a:pt x="12193" y="35350"/>
                  </a:cubicBezTo>
                  <a:cubicBezTo>
                    <a:pt x="11824" y="35553"/>
                    <a:pt x="11455" y="35481"/>
                    <a:pt x="11097" y="35327"/>
                  </a:cubicBezTo>
                  <a:cubicBezTo>
                    <a:pt x="10859" y="35243"/>
                    <a:pt x="10657" y="35172"/>
                    <a:pt x="10395" y="35255"/>
                  </a:cubicBezTo>
                  <a:cubicBezTo>
                    <a:pt x="10038" y="35362"/>
                    <a:pt x="9692" y="35148"/>
                    <a:pt x="9347" y="35065"/>
                  </a:cubicBezTo>
                  <a:cubicBezTo>
                    <a:pt x="9109" y="35005"/>
                    <a:pt x="8895" y="34934"/>
                    <a:pt x="8657" y="34838"/>
                  </a:cubicBezTo>
                  <a:cubicBezTo>
                    <a:pt x="8240" y="34696"/>
                    <a:pt x="7799" y="34553"/>
                    <a:pt x="7406" y="34362"/>
                  </a:cubicBezTo>
                  <a:cubicBezTo>
                    <a:pt x="7085" y="34219"/>
                    <a:pt x="6775" y="34136"/>
                    <a:pt x="6454" y="34065"/>
                  </a:cubicBezTo>
                  <a:cubicBezTo>
                    <a:pt x="6037" y="33981"/>
                    <a:pt x="5632" y="33945"/>
                    <a:pt x="5323" y="33576"/>
                  </a:cubicBezTo>
                  <a:cubicBezTo>
                    <a:pt x="5180" y="33410"/>
                    <a:pt x="4870" y="33386"/>
                    <a:pt x="4644" y="33291"/>
                  </a:cubicBezTo>
                  <a:cubicBezTo>
                    <a:pt x="4394" y="33183"/>
                    <a:pt x="4144" y="33112"/>
                    <a:pt x="3906" y="32993"/>
                  </a:cubicBezTo>
                  <a:cubicBezTo>
                    <a:pt x="3203" y="32648"/>
                    <a:pt x="2822" y="32040"/>
                    <a:pt x="2537" y="31338"/>
                  </a:cubicBezTo>
                  <a:cubicBezTo>
                    <a:pt x="2406" y="31005"/>
                    <a:pt x="2311" y="30671"/>
                    <a:pt x="2287" y="30314"/>
                  </a:cubicBezTo>
                  <a:cubicBezTo>
                    <a:pt x="2239" y="29778"/>
                    <a:pt x="2025" y="29278"/>
                    <a:pt x="2072" y="28742"/>
                  </a:cubicBezTo>
                  <a:cubicBezTo>
                    <a:pt x="2072" y="28683"/>
                    <a:pt x="2072" y="28600"/>
                    <a:pt x="2049" y="28540"/>
                  </a:cubicBezTo>
                  <a:cubicBezTo>
                    <a:pt x="1751" y="27814"/>
                    <a:pt x="1727" y="27028"/>
                    <a:pt x="1584" y="26254"/>
                  </a:cubicBezTo>
                  <a:cubicBezTo>
                    <a:pt x="1513" y="25825"/>
                    <a:pt x="1477" y="25361"/>
                    <a:pt x="1429" y="24932"/>
                  </a:cubicBezTo>
                  <a:cubicBezTo>
                    <a:pt x="1370" y="24254"/>
                    <a:pt x="1346" y="23587"/>
                    <a:pt x="1168" y="22932"/>
                  </a:cubicBezTo>
                  <a:cubicBezTo>
                    <a:pt x="1239" y="22456"/>
                    <a:pt x="1048" y="22015"/>
                    <a:pt x="989" y="21551"/>
                  </a:cubicBezTo>
                  <a:cubicBezTo>
                    <a:pt x="894" y="20956"/>
                    <a:pt x="834" y="20360"/>
                    <a:pt x="763" y="19765"/>
                  </a:cubicBezTo>
                  <a:cubicBezTo>
                    <a:pt x="751" y="19634"/>
                    <a:pt x="739" y="19491"/>
                    <a:pt x="691" y="19360"/>
                  </a:cubicBezTo>
                  <a:cubicBezTo>
                    <a:pt x="465" y="18694"/>
                    <a:pt x="453" y="18003"/>
                    <a:pt x="441" y="17312"/>
                  </a:cubicBezTo>
                  <a:cubicBezTo>
                    <a:pt x="441" y="17158"/>
                    <a:pt x="441" y="16991"/>
                    <a:pt x="406" y="16848"/>
                  </a:cubicBezTo>
                  <a:cubicBezTo>
                    <a:pt x="227" y="16158"/>
                    <a:pt x="227" y="15479"/>
                    <a:pt x="191" y="14776"/>
                  </a:cubicBezTo>
                  <a:cubicBezTo>
                    <a:pt x="179" y="14455"/>
                    <a:pt x="144" y="14110"/>
                    <a:pt x="96" y="13776"/>
                  </a:cubicBezTo>
                  <a:cubicBezTo>
                    <a:pt x="1" y="13169"/>
                    <a:pt x="48" y="12574"/>
                    <a:pt x="96" y="11978"/>
                  </a:cubicBezTo>
                  <a:cubicBezTo>
                    <a:pt x="108" y="11740"/>
                    <a:pt x="132" y="11490"/>
                    <a:pt x="108" y="11252"/>
                  </a:cubicBezTo>
                  <a:cubicBezTo>
                    <a:pt x="60" y="10943"/>
                    <a:pt x="191" y="10716"/>
                    <a:pt x="406" y="10550"/>
                  </a:cubicBezTo>
                  <a:cubicBezTo>
                    <a:pt x="632" y="10359"/>
                    <a:pt x="882" y="10204"/>
                    <a:pt x="1120" y="10062"/>
                  </a:cubicBezTo>
                  <a:cubicBezTo>
                    <a:pt x="1251" y="9966"/>
                    <a:pt x="1406" y="9943"/>
                    <a:pt x="1537" y="9847"/>
                  </a:cubicBezTo>
                  <a:cubicBezTo>
                    <a:pt x="2322" y="9359"/>
                    <a:pt x="3192" y="9073"/>
                    <a:pt x="4085" y="8835"/>
                  </a:cubicBezTo>
                  <a:cubicBezTo>
                    <a:pt x="4656" y="8692"/>
                    <a:pt x="5228" y="8454"/>
                    <a:pt x="5787" y="8288"/>
                  </a:cubicBezTo>
                  <a:cubicBezTo>
                    <a:pt x="6478" y="8085"/>
                    <a:pt x="7097" y="7728"/>
                    <a:pt x="7716" y="7383"/>
                  </a:cubicBezTo>
                  <a:cubicBezTo>
                    <a:pt x="8371" y="7014"/>
                    <a:pt x="9049" y="6799"/>
                    <a:pt x="9764" y="6633"/>
                  </a:cubicBezTo>
                  <a:cubicBezTo>
                    <a:pt x="10133" y="6549"/>
                    <a:pt x="10490" y="6442"/>
                    <a:pt x="10871" y="6335"/>
                  </a:cubicBezTo>
                  <a:cubicBezTo>
                    <a:pt x="11193" y="6252"/>
                    <a:pt x="11526" y="6252"/>
                    <a:pt x="11859" y="6311"/>
                  </a:cubicBezTo>
                  <a:cubicBezTo>
                    <a:pt x="12145" y="6371"/>
                    <a:pt x="12443" y="6323"/>
                    <a:pt x="12728" y="6323"/>
                  </a:cubicBezTo>
                  <a:cubicBezTo>
                    <a:pt x="13336" y="6299"/>
                    <a:pt x="13919" y="6133"/>
                    <a:pt x="14503" y="5978"/>
                  </a:cubicBezTo>
                  <a:cubicBezTo>
                    <a:pt x="14836" y="5894"/>
                    <a:pt x="15181" y="5775"/>
                    <a:pt x="15538" y="5656"/>
                  </a:cubicBezTo>
                  <a:cubicBezTo>
                    <a:pt x="15491" y="5204"/>
                    <a:pt x="15467" y="4787"/>
                    <a:pt x="15431" y="4370"/>
                  </a:cubicBezTo>
                  <a:cubicBezTo>
                    <a:pt x="15419" y="4239"/>
                    <a:pt x="15419" y="4108"/>
                    <a:pt x="15419" y="3977"/>
                  </a:cubicBezTo>
                  <a:cubicBezTo>
                    <a:pt x="15419" y="2989"/>
                    <a:pt x="15955" y="2370"/>
                    <a:pt x="16800" y="1953"/>
                  </a:cubicBezTo>
                  <a:cubicBezTo>
                    <a:pt x="17384" y="1668"/>
                    <a:pt x="18015" y="1489"/>
                    <a:pt x="18610" y="1239"/>
                  </a:cubicBezTo>
                  <a:cubicBezTo>
                    <a:pt x="18670" y="1203"/>
                    <a:pt x="18729" y="1180"/>
                    <a:pt x="18801" y="1180"/>
                  </a:cubicBezTo>
                  <a:cubicBezTo>
                    <a:pt x="19694" y="1037"/>
                    <a:pt x="20515" y="668"/>
                    <a:pt x="21361" y="441"/>
                  </a:cubicBezTo>
                  <a:cubicBezTo>
                    <a:pt x="21801" y="322"/>
                    <a:pt x="22265" y="203"/>
                    <a:pt x="22742" y="191"/>
                  </a:cubicBezTo>
                  <a:cubicBezTo>
                    <a:pt x="23158" y="179"/>
                    <a:pt x="23587" y="120"/>
                    <a:pt x="24004" y="72"/>
                  </a:cubicBezTo>
                  <a:cubicBezTo>
                    <a:pt x="24694" y="1"/>
                    <a:pt x="25278" y="167"/>
                    <a:pt x="25790" y="620"/>
                  </a:cubicBezTo>
                  <a:cubicBezTo>
                    <a:pt x="26421" y="1191"/>
                    <a:pt x="26968" y="1787"/>
                    <a:pt x="27409" y="2525"/>
                  </a:cubicBezTo>
                  <a:close/>
                  <a:moveTo>
                    <a:pt x="29338" y="20622"/>
                  </a:moveTo>
                  <a:cubicBezTo>
                    <a:pt x="29397" y="20372"/>
                    <a:pt x="29469" y="20206"/>
                    <a:pt x="29469" y="20027"/>
                  </a:cubicBezTo>
                  <a:cubicBezTo>
                    <a:pt x="29469" y="19813"/>
                    <a:pt x="29409" y="19598"/>
                    <a:pt x="29397" y="19372"/>
                  </a:cubicBezTo>
                  <a:cubicBezTo>
                    <a:pt x="29314" y="18063"/>
                    <a:pt x="29338" y="16741"/>
                    <a:pt x="29397" y="15431"/>
                  </a:cubicBezTo>
                  <a:cubicBezTo>
                    <a:pt x="29409" y="15205"/>
                    <a:pt x="29445" y="14991"/>
                    <a:pt x="29504" y="14776"/>
                  </a:cubicBezTo>
                  <a:cubicBezTo>
                    <a:pt x="29576" y="14467"/>
                    <a:pt x="29743" y="14360"/>
                    <a:pt x="30088" y="14348"/>
                  </a:cubicBezTo>
                  <a:cubicBezTo>
                    <a:pt x="30183" y="14348"/>
                    <a:pt x="30326" y="14360"/>
                    <a:pt x="30409" y="14336"/>
                  </a:cubicBezTo>
                  <a:cubicBezTo>
                    <a:pt x="30993" y="14133"/>
                    <a:pt x="31552" y="14241"/>
                    <a:pt x="32124" y="14312"/>
                  </a:cubicBezTo>
                  <a:cubicBezTo>
                    <a:pt x="32421" y="14348"/>
                    <a:pt x="32719" y="14514"/>
                    <a:pt x="33029" y="14395"/>
                  </a:cubicBezTo>
                  <a:cubicBezTo>
                    <a:pt x="32981" y="12943"/>
                    <a:pt x="32743" y="11276"/>
                    <a:pt x="32433" y="10073"/>
                  </a:cubicBezTo>
                  <a:cubicBezTo>
                    <a:pt x="32314" y="9597"/>
                    <a:pt x="32088" y="9169"/>
                    <a:pt x="31850" y="8740"/>
                  </a:cubicBezTo>
                  <a:cubicBezTo>
                    <a:pt x="31731" y="8716"/>
                    <a:pt x="31612" y="8704"/>
                    <a:pt x="31517" y="8716"/>
                  </a:cubicBezTo>
                  <a:cubicBezTo>
                    <a:pt x="31112" y="8752"/>
                    <a:pt x="30707" y="8811"/>
                    <a:pt x="30302" y="8835"/>
                  </a:cubicBezTo>
                  <a:cubicBezTo>
                    <a:pt x="29314" y="8919"/>
                    <a:pt x="28326" y="9157"/>
                    <a:pt x="27349" y="9335"/>
                  </a:cubicBezTo>
                  <a:cubicBezTo>
                    <a:pt x="26790" y="9431"/>
                    <a:pt x="26254" y="9573"/>
                    <a:pt x="25706" y="9669"/>
                  </a:cubicBezTo>
                  <a:cubicBezTo>
                    <a:pt x="24397" y="9943"/>
                    <a:pt x="23087" y="10228"/>
                    <a:pt x="21765" y="10478"/>
                  </a:cubicBezTo>
                  <a:cubicBezTo>
                    <a:pt x="20944" y="10621"/>
                    <a:pt x="20182" y="10955"/>
                    <a:pt x="19336" y="11014"/>
                  </a:cubicBezTo>
                  <a:cubicBezTo>
                    <a:pt x="19146" y="11026"/>
                    <a:pt x="18955" y="11097"/>
                    <a:pt x="18801" y="11324"/>
                  </a:cubicBezTo>
                  <a:cubicBezTo>
                    <a:pt x="18860" y="11621"/>
                    <a:pt x="18920" y="11955"/>
                    <a:pt x="18991" y="12264"/>
                  </a:cubicBezTo>
                  <a:cubicBezTo>
                    <a:pt x="19051" y="12538"/>
                    <a:pt x="19170" y="12812"/>
                    <a:pt x="19217" y="13098"/>
                  </a:cubicBezTo>
                  <a:cubicBezTo>
                    <a:pt x="19325" y="13598"/>
                    <a:pt x="19396" y="14110"/>
                    <a:pt x="19491" y="14622"/>
                  </a:cubicBezTo>
                  <a:cubicBezTo>
                    <a:pt x="19670" y="14741"/>
                    <a:pt x="19825" y="14895"/>
                    <a:pt x="20039" y="14979"/>
                  </a:cubicBezTo>
                  <a:cubicBezTo>
                    <a:pt x="20456" y="15157"/>
                    <a:pt x="20813" y="15419"/>
                    <a:pt x="21170" y="15681"/>
                  </a:cubicBezTo>
                  <a:cubicBezTo>
                    <a:pt x="21611" y="16015"/>
                    <a:pt x="22087" y="16289"/>
                    <a:pt x="22563" y="16586"/>
                  </a:cubicBezTo>
                  <a:cubicBezTo>
                    <a:pt x="22789" y="16741"/>
                    <a:pt x="23027" y="16860"/>
                    <a:pt x="23254" y="17003"/>
                  </a:cubicBezTo>
                  <a:cubicBezTo>
                    <a:pt x="23635" y="17289"/>
                    <a:pt x="23789" y="17813"/>
                    <a:pt x="23516" y="18122"/>
                  </a:cubicBezTo>
                  <a:cubicBezTo>
                    <a:pt x="23146" y="18539"/>
                    <a:pt x="22885" y="19051"/>
                    <a:pt x="22361" y="19313"/>
                  </a:cubicBezTo>
                  <a:cubicBezTo>
                    <a:pt x="22015" y="19491"/>
                    <a:pt x="21789" y="19801"/>
                    <a:pt x="21551" y="20039"/>
                  </a:cubicBezTo>
                  <a:cubicBezTo>
                    <a:pt x="21575" y="20099"/>
                    <a:pt x="21575" y="20134"/>
                    <a:pt x="21575" y="20146"/>
                  </a:cubicBezTo>
                  <a:lnTo>
                    <a:pt x="21658" y="20241"/>
                  </a:lnTo>
                  <a:cubicBezTo>
                    <a:pt x="22623" y="20908"/>
                    <a:pt x="23182" y="21861"/>
                    <a:pt x="23504" y="22944"/>
                  </a:cubicBezTo>
                  <a:cubicBezTo>
                    <a:pt x="23670" y="23504"/>
                    <a:pt x="23789" y="24075"/>
                    <a:pt x="23599" y="24659"/>
                  </a:cubicBezTo>
                  <a:cubicBezTo>
                    <a:pt x="23492" y="24968"/>
                    <a:pt x="23420" y="25313"/>
                    <a:pt x="23277" y="25611"/>
                  </a:cubicBezTo>
                  <a:cubicBezTo>
                    <a:pt x="23123" y="25968"/>
                    <a:pt x="22944" y="26361"/>
                    <a:pt x="22682" y="26659"/>
                  </a:cubicBezTo>
                  <a:cubicBezTo>
                    <a:pt x="22384" y="27004"/>
                    <a:pt x="22027" y="27326"/>
                    <a:pt x="21658" y="27588"/>
                  </a:cubicBezTo>
                  <a:cubicBezTo>
                    <a:pt x="21432" y="27754"/>
                    <a:pt x="21122" y="27814"/>
                    <a:pt x="20860" y="27933"/>
                  </a:cubicBezTo>
                  <a:cubicBezTo>
                    <a:pt x="20825" y="27945"/>
                    <a:pt x="20801" y="27992"/>
                    <a:pt x="20753" y="28040"/>
                  </a:cubicBezTo>
                  <a:cubicBezTo>
                    <a:pt x="20765" y="28302"/>
                    <a:pt x="20765" y="28600"/>
                    <a:pt x="20801" y="28885"/>
                  </a:cubicBezTo>
                  <a:cubicBezTo>
                    <a:pt x="20920" y="30183"/>
                    <a:pt x="21039" y="31457"/>
                    <a:pt x="21051" y="32755"/>
                  </a:cubicBezTo>
                  <a:cubicBezTo>
                    <a:pt x="21051" y="32874"/>
                    <a:pt x="21110" y="32993"/>
                    <a:pt x="21134" y="33112"/>
                  </a:cubicBezTo>
                  <a:cubicBezTo>
                    <a:pt x="21896" y="33064"/>
                    <a:pt x="22599" y="32993"/>
                    <a:pt x="23301" y="32802"/>
                  </a:cubicBezTo>
                  <a:cubicBezTo>
                    <a:pt x="23492" y="32755"/>
                    <a:pt x="23694" y="32719"/>
                    <a:pt x="23897" y="32695"/>
                  </a:cubicBezTo>
                  <a:cubicBezTo>
                    <a:pt x="24790" y="32624"/>
                    <a:pt x="25837" y="32386"/>
                    <a:pt x="26814" y="32088"/>
                  </a:cubicBezTo>
                  <a:cubicBezTo>
                    <a:pt x="27314" y="31933"/>
                    <a:pt x="27838" y="31814"/>
                    <a:pt x="28361" y="31707"/>
                  </a:cubicBezTo>
                  <a:cubicBezTo>
                    <a:pt x="29076" y="31564"/>
                    <a:pt x="29743" y="31231"/>
                    <a:pt x="30481" y="31136"/>
                  </a:cubicBezTo>
                  <a:cubicBezTo>
                    <a:pt x="30540" y="31112"/>
                    <a:pt x="30600" y="31076"/>
                    <a:pt x="30659" y="31052"/>
                  </a:cubicBezTo>
                  <a:cubicBezTo>
                    <a:pt x="30862" y="30993"/>
                    <a:pt x="31040" y="30909"/>
                    <a:pt x="31231" y="30862"/>
                  </a:cubicBezTo>
                  <a:cubicBezTo>
                    <a:pt x="32326" y="30600"/>
                    <a:pt x="33433" y="30338"/>
                    <a:pt x="34565" y="30064"/>
                  </a:cubicBezTo>
                  <a:cubicBezTo>
                    <a:pt x="34553" y="29540"/>
                    <a:pt x="34529" y="29016"/>
                    <a:pt x="34445" y="28480"/>
                  </a:cubicBezTo>
                  <a:cubicBezTo>
                    <a:pt x="34338" y="27945"/>
                    <a:pt x="34374" y="27361"/>
                    <a:pt x="34326" y="26814"/>
                  </a:cubicBezTo>
                  <a:cubicBezTo>
                    <a:pt x="34279" y="26278"/>
                    <a:pt x="34255" y="25742"/>
                    <a:pt x="34136" y="25218"/>
                  </a:cubicBezTo>
                  <a:cubicBezTo>
                    <a:pt x="34017" y="24682"/>
                    <a:pt x="34053" y="24123"/>
                    <a:pt x="33874" y="23611"/>
                  </a:cubicBezTo>
                  <a:cubicBezTo>
                    <a:pt x="33302" y="23575"/>
                    <a:pt x="32779" y="23528"/>
                    <a:pt x="32243" y="23492"/>
                  </a:cubicBezTo>
                  <a:cubicBezTo>
                    <a:pt x="32148" y="23492"/>
                    <a:pt x="32052" y="23575"/>
                    <a:pt x="31933" y="23611"/>
                  </a:cubicBezTo>
                  <a:cubicBezTo>
                    <a:pt x="32267" y="24063"/>
                    <a:pt x="32171" y="24504"/>
                    <a:pt x="32005" y="24921"/>
                  </a:cubicBezTo>
                  <a:cubicBezTo>
                    <a:pt x="31826" y="25373"/>
                    <a:pt x="31528" y="25742"/>
                    <a:pt x="31136" y="26016"/>
                  </a:cubicBezTo>
                  <a:cubicBezTo>
                    <a:pt x="30838" y="26206"/>
                    <a:pt x="30528" y="26373"/>
                    <a:pt x="30147" y="26385"/>
                  </a:cubicBezTo>
                  <a:cubicBezTo>
                    <a:pt x="29052" y="26433"/>
                    <a:pt x="28064" y="26194"/>
                    <a:pt x="27147" y="25575"/>
                  </a:cubicBezTo>
                  <a:cubicBezTo>
                    <a:pt x="26194" y="24944"/>
                    <a:pt x="26052" y="24254"/>
                    <a:pt x="26361" y="23254"/>
                  </a:cubicBezTo>
                  <a:cubicBezTo>
                    <a:pt x="26599" y="22480"/>
                    <a:pt x="27004" y="21801"/>
                    <a:pt x="27671" y="21277"/>
                  </a:cubicBezTo>
                  <a:cubicBezTo>
                    <a:pt x="28183" y="20920"/>
                    <a:pt x="28635" y="20539"/>
                    <a:pt x="29338" y="20622"/>
                  </a:cubicBezTo>
                  <a:close/>
                  <a:moveTo>
                    <a:pt x="15765" y="23563"/>
                  </a:moveTo>
                  <a:cubicBezTo>
                    <a:pt x="15038" y="24016"/>
                    <a:pt x="14348" y="24432"/>
                    <a:pt x="13681" y="24873"/>
                  </a:cubicBezTo>
                  <a:cubicBezTo>
                    <a:pt x="13443" y="25016"/>
                    <a:pt x="13205" y="25111"/>
                    <a:pt x="12943" y="25147"/>
                  </a:cubicBezTo>
                  <a:cubicBezTo>
                    <a:pt x="12788" y="25182"/>
                    <a:pt x="12669" y="25087"/>
                    <a:pt x="12621" y="24944"/>
                  </a:cubicBezTo>
                  <a:cubicBezTo>
                    <a:pt x="12598" y="24837"/>
                    <a:pt x="12586" y="24718"/>
                    <a:pt x="12598" y="24611"/>
                  </a:cubicBezTo>
                  <a:cubicBezTo>
                    <a:pt x="12669" y="24194"/>
                    <a:pt x="12752" y="23778"/>
                    <a:pt x="12859" y="23361"/>
                  </a:cubicBezTo>
                  <a:cubicBezTo>
                    <a:pt x="13145" y="22218"/>
                    <a:pt x="13443" y="21075"/>
                    <a:pt x="13729" y="19920"/>
                  </a:cubicBezTo>
                  <a:cubicBezTo>
                    <a:pt x="13860" y="19384"/>
                    <a:pt x="13979" y="18836"/>
                    <a:pt x="14098" y="18301"/>
                  </a:cubicBezTo>
                  <a:cubicBezTo>
                    <a:pt x="14264" y="17586"/>
                    <a:pt x="14264" y="16836"/>
                    <a:pt x="14526" y="16146"/>
                  </a:cubicBezTo>
                  <a:cubicBezTo>
                    <a:pt x="14776" y="15491"/>
                    <a:pt x="14753" y="14836"/>
                    <a:pt x="14693" y="14169"/>
                  </a:cubicBezTo>
                  <a:cubicBezTo>
                    <a:pt x="14645" y="13717"/>
                    <a:pt x="14526" y="13288"/>
                    <a:pt x="14443" y="12860"/>
                  </a:cubicBezTo>
                  <a:lnTo>
                    <a:pt x="14395" y="12729"/>
                  </a:lnTo>
                  <a:cubicBezTo>
                    <a:pt x="14241" y="12371"/>
                    <a:pt x="14026" y="12252"/>
                    <a:pt x="13645" y="12371"/>
                  </a:cubicBezTo>
                  <a:cubicBezTo>
                    <a:pt x="12538" y="12693"/>
                    <a:pt x="11431" y="13038"/>
                    <a:pt x="10335" y="13395"/>
                  </a:cubicBezTo>
                  <a:cubicBezTo>
                    <a:pt x="9811" y="13574"/>
                    <a:pt x="9299" y="13800"/>
                    <a:pt x="8752" y="14014"/>
                  </a:cubicBezTo>
                  <a:lnTo>
                    <a:pt x="8752" y="14467"/>
                  </a:lnTo>
                  <a:cubicBezTo>
                    <a:pt x="8764" y="14776"/>
                    <a:pt x="8823" y="15086"/>
                    <a:pt x="8811" y="15407"/>
                  </a:cubicBezTo>
                  <a:cubicBezTo>
                    <a:pt x="8728" y="17027"/>
                    <a:pt x="8918" y="18622"/>
                    <a:pt x="9288" y="20194"/>
                  </a:cubicBezTo>
                  <a:cubicBezTo>
                    <a:pt x="9407" y="20682"/>
                    <a:pt x="9466" y="21206"/>
                    <a:pt x="9526" y="21718"/>
                  </a:cubicBezTo>
                  <a:cubicBezTo>
                    <a:pt x="9561" y="21980"/>
                    <a:pt x="9538" y="22254"/>
                    <a:pt x="9585" y="22515"/>
                  </a:cubicBezTo>
                  <a:cubicBezTo>
                    <a:pt x="9680" y="23182"/>
                    <a:pt x="9776" y="23837"/>
                    <a:pt x="9859" y="24516"/>
                  </a:cubicBezTo>
                  <a:cubicBezTo>
                    <a:pt x="9931" y="25111"/>
                    <a:pt x="9954" y="25718"/>
                    <a:pt x="10061" y="26314"/>
                  </a:cubicBezTo>
                  <a:cubicBezTo>
                    <a:pt x="10121" y="26599"/>
                    <a:pt x="10050" y="26897"/>
                    <a:pt x="10121" y="27159"/>
                  </a:cubicBezTo>
                  <a:cubicBezTo>
                    <a:pt x="10276" y="27742"/>
                    <a:pt x="10335" y="28350"/>
                    <a:pt x="10395" y="28933"/>
                  </a:cubicBezTo>
                  <a:cubicBezTo>
                    <a:pt x="10478" y="29874"/>
                    <a:pt x="10693" y="30778"/>
                    <a:pt x="10812" y="31695"/>
                  </a:cubicBezTo>
                  <a:cubicBezTo>
                    <a:pt x="10847" y="32112"/>
                    <a:pt x="11002" y="32529"/>
                    <a:pt x="11050" y="32945"/>
                  </a:cubicBezTo>
                  <a:cubicBezTo>
                    <a:pt x="11085" y="33469"/>
                    <a:pt x="11347" y="33874"/>
                    <a:pt x="11669" y="34255"/>
                  </a:cubicBezTo>
                  <a:cubicBezTo>
                    <a:pt x="11800" y="34422"/>
                    <a:pt x="11978" y="34493"/>
                    <a:pt x="12205" y="34481"/>
                  </a:cubicBezTo>
                  <a:cubicBezTo>
                    <a:pt x="12443" y="34469"/>
                    <a:pt x="12693" y="34493"/>
                    <a:pt x="12931" y="34529"/>
                  </a:cubicBezTo>
                  <a:cubicBezTo>
                    <a:pt x="13574" y="34588"/>
                    <a:pt x="14217" y="34612"/>
                    <a:pt x="14860" y="34481"/>
                  </a:cubicBezTo>
                  <a:cubicBezTo>
                    <a:pt x="15038" y="34457"/>
                    <a:pt x="15217" y="34362"/>
                    <a:pt x="15372" y="34398"/>
                  </a:cubicBezTo>
                  <a:cubicBezTo>
                    <a:pt x="15848" y="34481"/>
                    <a:pt x="16181" y="34219"/>
                    <a:pt x="16550" y="34041"/>
                  </a:cubicBezTo>
                  <a:cubicBezTo>
                    <a:pt x="16527" y="33695"/>
                    <a:pt x="16491" y="33386"/>
                    <a:pt x="16491" y="33088"/>
                  </a:cubicBezTo>
                  <a:cubicBezTo>
                    <a:pt x="16479" y="31564"/>
                    <a:pt x="16503" y="30052"/>
                    <a:pt x="16419" y="28528"/>
                  </a:cubicBezTo>
                  <a:cubicBezTo>
                    <a:pt x="16360" y="27457"/>
                    <a:pt x="16169" y="26397"/>
                    <a:pt x="16074" y="25349"/>
                  </a:cubicBezTo>
                  <a:cubicBezTo>
                    <a:pt x="16038" y="24778"/>
                    <a:pt x="15884" y="24218"/>
                    <a:pt x="15765" y="23563"/>
                  </a:cubicBezTo>
                  <a:close/>
                  <a:moveTo>
                    <a:pt x="4037" y="12336"/>
                  </a:moveTo>
                  <a:cubicBezTo>
                    <a:pt x="3989" y="12407"/>
                    <a:pt x="3954" y="12443"/>
                    <a:pt x="3954" y="12490"/>
                  </a:cubicBezTo>
                  <a:cubicBezTo>
                    <a:pt x="3870" y="13598"/>
                    <a:pt x="3680" y="14705"/>
                    <a:pt x="3751" y="15824"/>
                  </a:cubicBezTo>
                  <a:cubicBezTo>
                    <a:pt x="3811" y="16598"/>
                    <a:pt x="3858" y="17384"/>
                    <a:pt x="4025" y="18146"/>
                  </a:cubicBezTo>
                  <a:cubicBezTo>
                    <a:pt x="4192" y="18932"/>
                    <a:pt x="4311" y="19718"/>
                    <a:pt x="4442" y="20491"/>
                  </a:cubicBezTo>
                  <a:cubicBezTo>
                    <a:pt x="4561" y="21146"/>
                    <a:pt x="4620" y="21813"/>
                    <a:pt x="4692" y="22492"/>
                  </a:cubicBezTo>
                  <a:cubicBezTo>
                    <a:pt x="4739" y="22813"/>
                    <a:pt x="4751" y="23158"/>
                    <a:pt x="4763" y="23480"/>
                  </a:cubicBezTo>
                  <a:cubicBezTo>
                    <a:pt x="4787" y="23992"/>
                    <a:pt x="4763" y="24516"/>
                    <a:pt x="4811" y="25016"/>
                  </a:cubicBezTo>
                  <a:cubicBezTo>
                    <a:pt x="4942" y="26385"/>
                    <a:pt x="5097" y="27766"/>
                    <a:pt x="5251" y="29135"/>
                  </a:cubicBezTo>
                  <a:cubicBezTo>
                    <a:pt x="5299" y="29540"/>
                    <a:pt x="5394" y="29933"/>
                    <a:pt x="5478" y="30314"/>
                  </a:cubicBezTo>
                  <a:cubicBezTo>
                    <a:pt x="5656" y="31040"/>
                    <a:pt x="5740" y="31802"/>
                    <a:pt x="5847" y="32552"/>
                  </a:cubicBezTo>
                  <a:cubicBezTo>
                    <a:pt x="5882" y="32695"/>
                    <a:pt x="5942" y="32850"/>
                    <a:pt x="5966" y="32993"/>
                  </a:cubicBezTo>
                  <a:cubicBezTo>
                    <a:pt x="6013" y="33279"/>
                    <a:pt x="6192" y="33398"/>
                    <a:pt x="6442" y="33481"/>
                  </a:cubicBezTo>
                  <a:cubicBezTo>
                    <a:pt x="7061" y="33672"/>
                    <a:pt x="7668" y="33886"/>
                    <a:pt x="8276" y="34124"/>
                  </a:cubicBezTo>
                  <a:cubicBezTo>
                    <a:pt x="8573" y="34243"/>
                    <a:pt x="8871" y="34303"/>
                    <a:pt x="9180" y="34326"/>
                  </a:cubicBezTo>
                  <a:cubicBezTo>
                    <a:pt x="9752" y="34374"/>
                    <a:pt x="10347" y="34386"/>
                    <a:pt x="10871" y="34672"/>
                  </a:cubicBezTo>
                  <a:cubicBezTo>
                    <a:pt x="10990" y="34731"/>
                    <a:pt x="11145" y="34719"/>
                    <a:pt x="11359" y="34731"/>
                  </a:cubicBezTo>
                  <a:cubicBezTo>
                    <a:pt x="11264" y="34612"/>
                    <a:pt x="11240" y="34553"/>
                    <a:pt x="11193" y="34505"/>
                  </a:cubicBezTo>
                  <a:cubicBezTo>
                    <a:pt x="10693" y="34124"/>
                    <a:pt x="10526" y="33529"/>
                    <a:pt x="10276" y="32993"/>
                  </a:cubicBezTo>
                  <a:cubicBezTo>
                    <a:pt x="10169" y="32755"/>
                    <a:pt x="10192" y="32469"/>
                    <a:pt x="10157" y="32207"/>
                  </a:cubicBezTo>
                  <a:cubicBezTo>
                    <a:pt x="9931" y="31076"/>
                    <a:pt x="9800" y="29921"/>
                    <a:pt x="9645" y="28778"/>
                  </a:cubicBezTo>
                  <a:cubicBezTo>
                    <a:pt x="9621" y="28552"/>
                    <a:pt x="9526" y="28350"/>
                    <a:pt x="9502" y="28135"/>
                  </a:cubicBezTo>
                  <a:cubicBezTo>
                    <a:pt x="9454" y="27742"/>
                    <a:pt x="9454" y="27337"/>
                    <a:pt x="9395" y="26945"/>
                  </a:cubicBezTo>
                  <a:cubicBezTo>
                    <a:pt x="9180" y="25671"/>
                    <a:pt x="8978" y="24409"/>
                    <a:pt x="8918" y="23111"/>
                  </a:cubicBezTo>
                  <a:cubicBezTo>
                    <a:pt x="8907" y="22599"/>
                    <a:pt x="8871" y="22063"/>
                    <a:pt x="8740" y="21587"/>
                  </a:cubicBezTo>
                  <a:cubicBezTo>
                    <a:pt x="8514" y="20813"/>
                    <a:pt x="8573" y="20003"/>
                    <a:pt x="8383" y="19206"/>
                  </a:cubicBezTo>
                  <a:cubicBezTo>
                    <a:pt x="8323" y="18967"/>
                    <a:pt x="8264" y="18729"/>
                    <a:pt x="8228" y="18491"/>
                  </a:cubicBezTo>
                  <a:cubicBezTo>
                    <a:pt x="8192" y="17955"/>
                    <a:pt x="8168" y="17443"/>
                    <a:pt x="8156" y="16908"/>
                  </a:cubicBezTo>
                  <a:cubicBezTo>
                    <a:pt x="8156" y="16705"/>
                    <a:pt x="8168" y="16503"/>
                    <a:pt x="8156" y="16312"/>
                  </a:cubicBezTo>
                  <a:cubicBezTo>
                    <a:pt x="8145" y="15753"/>
                    <a:pt x="8097" y="15193"/>
                    <a:pt x="8097" y="14645"/>
                  </a:cubicBezTo>
                  <a:cubicBezTo>
                    <a:pt x="8097" y="14300"/>
                    <a:pt x="8073" y="13991"/>
                    <a:pt x="7966" y="13657"/>
                  </a:cubicBezTo>
                  <a:cubicBezTo>
                    <a:pt x="7835" y="13610"/>
                    <a:pt x="7728" y="13598"/>
                    <a:pt x="7621" y="13550"/>
                  </a:cubicBezTo>
                  <a:cubicBezTo>
                    <a:pt x="7311" y="13431"/>
                    <a:pt x="6978" y="13336"/>
                    <a:pt x="6740" y="13098"/>
                  </a:cubicBezTo>
                  <a:cubicBezTo>
                    <a:pt x="6585" y="12931"/>
                    <a:pt x="6382" y="12836"/>
                    <a:pt x="6180" y="12764"/>
                  </a:cubicBezTo>
                  <a:cubicBezTo>
                    <a:pt x="5775" y="12645"/>
                    <a:pt x="5370" y="12514"/>
                    <a:pt x="4954" y="12407"/>
                  </a:cubicBezTo>
                  <a:cubicBezTo>
                    <a:pt x="4656" y="12336"/>
                    <a:pt x="4346" y="12288"/>
                    <a:pt x="4037" y="12336"/>
                  </a:cubicBezTo>
                  <a:close/>
                  <a:moveTo>
                    <a:pt x="39041" y="29016"/>
                  </a:moveTo>
                  <a:cubicBezTo>
                    <a:pt x="39041" y="28826"/>
                    <a:pt x="39053" y="28623"/>
                    <a:pt x="39041" y="28421"/>
                  </a:cubicBezTo>
                  <a:cubicBezTo>
                    <a:pt x="38994" y="27885"/>
                    <a:pt x="38934" y="27373"/>
                    <a:pt x="38898" y="26837"/>
                  </a:cubicBezTo>
                  <a:cubicBezTo>
                    <a:pt x="38898" y="26790"/>
                    <a:pt x="38875" y="26742"/>
                    <a:pt x="38875" y="26695"/>
                  </a:cubicBezTo>
                  <a:cubicBezTo>
                    <a:pt x="38839" y="26385"/>
                    <a:pt x="38803" y="26075"/>
                    <a:pt x="38767" y="25778"/>
                  </a:cubicBezTo>
                  <a:cubicBezTo>
                    <a:pt x="38732" y="25313"/>
                    <a:pt x="38696" y="24837"/>
                    <a:pt x="38625" y="24373"/>
                  </a:cubicBezTo>
                  <a:cubicBezTo>
                    <a:pt x="38565" y="24016"/>
                    <a:pt x="38386" y="23682"/>
                    <a:pt x="38410" y="23337"/>
                  </a:cubicBezTo>
                  <a:cubicBezTo>
                    <a:pt x="38446" y="22944"/>
                    <a:pt x="38375" y="22587"/>
                    <a:pt x="38386" y="22218"/>
                  </a:cubicBezTo>
                  <a:cubicBezTo>
                    <a:pt x="38410" y="21337"/>
                    <a:pt x="38255" y="20491"/>
                    <a:pt x="38148" y="19634"/>
                  </a:cubicBezTo>
                  <a:cubicBezTo>
                    <a:pt x="38029" y="18586"/>
                    <a:pt x="37922" y="17551"/>
                    <a:pt x="37815" y="16503"/>
                  </a:cubicBezTo>
                  <a:lnTo>
                    <a:pt x="37815" y="16300"/>
                  </a:lnTo>
                  <a:cubicBezTo>
                    <a:pt x="37803" y="15134"/>
                    <a:pt x="37660" y="13991"/>
                    <a:pt x="37446" y="12848"/>
                  </a:cubicBezTo>
                  <a:cubicBezTo>
                    <a:pt x="37398" y="12609"/>
                    <a:pt x="37315" y="12371"/>
                    <a:pt x="37279" y="12133"/>
                  </a:cubicBezTo>
                  <a:cubicBezTo>
                    <a:pt x="37148" y="11074"/>
                    <a:pt x="37005" y="10002"/>
                    <a:pt x="36779" y="8954"/>
                  </a:cubicBezTo>
                  <a:cubicBezTo>
                    <a:pt x="36720" y="8680"/>
                    <a:pt x="36660" y="8395"/>
                    <a:pt x="36410" y="8168"/>
                  </a:cubicBezTo>
                  <a:cubicBezTo>
                    <a:pt x="35291" y="8180"/>
                    <a:pt x="34184" y="8288"/>
                    <a:pt x="33076" y="8419"/>
                  </a:cubicBezTo>
                  <a:cubicBezTo>
                    <a:pt x="32850" y="8454"/>
                    <a:pt x="32636" y="8526"/>
                    <a:pt x="32433" y="8585"/>
                  </a:cubicBezTo>
                  <a:cubicBezTo>
                    <a:pt x="32791" y="9573"/>
                    <a:pt x="33160" y="10502"/>
                    <a:pt x="33338" y="11490"/>
                  </a:cubicBezTo>
                  <a:cubicBezTo>
                    <a:pt x="33410" y="11919"/>
                    <a:pt x="33433" y="12383"/>
                    <a:pt x="33493" y="12812"/>
                  </a:cubicBezTo>
                  <a:cubicBezTo>
                    <a:pt x="33576" y="13502"/>
                    <a:pt x="33636" y="14181"/>
                    <a:pt x="33791" y="14872"/>
                  </a:cubicBezTo>
                  <a:cubicBezTo>
                    <a:pt x="33874" y="15288"/>
                    <a:pt x="33934" y="15705"/>
                    <a:pt x="34029" y="16122"/>
                  </a:cubicBezTo>
                  <a:cubicBezTo>
                    <a:pt x="34100" y="16443"/>
                    <a:pt x="34195" y="16777"/>
                    <a:pt x="34207" y="17098"/>
                  </a:cubicBezTo>
                  <a:cubicBezTo>
                    <a:pt x="34338" y="18658"/>
                    <a:pt x="34457" y="20229"/>
                    <a:pt x="34576" y="21777"/>
                  </a:cubicBezTo>
                  <a:cubicBezTo>
                    <a:pt x="34636" y="22492"/>
                    <a:pt x="34648" y="23206"/>
                    <a:pt x="34707" y="23920"/>
                  </a:cubicBezTo>
                  <a:cubicBezTo>
                    <a:pt x="34755" y="24492"/>
                    <a:pt x="34791" y="25075"/>
                    <a:pt x="34886" y="25647"/>
                  </a:cubicBezTo>
                  <a:cubicBezTo>
                    <a:pt x="34969" y="26087"/>
                    <a:pt x="34981" y="26516"/>
                    <a:pt x="35041" y="26968"/>
                  </a:cubicBezTo>
                  <a:cubicBezTo>
                    <a:pt x="35065" y="27207"/>
                    <a:pt x="35112" y="27445"/>
                    <a:pt x="35148" y="27695"/>
                  </a:cubicBezTo>
                  <a:cubicBezTo>
                    <a:pt x="35172" y="28004"/>
                    <a:pt x="35207" y="28326"/>
                    <a:pt x="35219" y="28635"/>
                  </a:cubicBezTo>
                  <a:cubicBezTo>
                    <a:pt x="35231" y="28945"/>
                    <a:pt x="35267" y="29254"/>
                    <a:pt x="35243" y="29576"/>
                  </a:cubicBezTo>
                  <a:cubicBezTo>
                    <a:pt x="35231" y="29814"/>
                    <a:pt x="35279" y="30016"/>
                    <a:pt x="35481" y="30195"/>
                  </a:cubicBezTo>
                  <a:cubicBezTo>
                    <a:pt x="35636" y="30183"/>
                    <a:pt x="35815" y="30171"/>
                    <a:pt x="35993" y="30135"/>
                  </a:cubicBezTo>
                  <a:cubicBezTo>
                    <a:pt x="36470" y="30016"/>
                    <a:pt x="36934" y="29838"/>
                    <a:pt x="37422" y="29790"/>
                  </a:cubicBezTo>
                  <a:cubicBezTo>
                    <a:pt x="38029" y="29695"/>
                    <a:pt x="38553" y="29433"/>
                    <a:pt x="39041" y="29016"/>
                  </a:cubicBezTo>
                  <a:close/>
                  <a:moveTo>
                    <a:pt x="14907" y="12193"/>
                  </a:moveTo>
                  <a:cubicBezTo>
                    <a:pt x="14991" y="12693"/>
                    <a:pt x="15062" y="13121"/>
                    <a:pt x="15145" y="13562"/>
                  </a:cubicBezTo>
                  <a:cubicBezTo>
                    <a:pt x="15241" y="14241"/>
                    <a:pt x="15360" y="14931"/>
                    <a:pt x="15455" y="15610"/>
                  </a:cubicBezTo>
                  <a:cubicBezTo>
                    <a:pt x="15562" y="16336"/>
                    <a:pt x="15634" y="17074"/>
                    <a:pt x="15705" y="17801"/>
                  </a:cubicBezTo>
                  <a:cubicBezTo>
                    <a:pt x="15717" y="17943"/>
                    <a:pt x="15717" y="18110"/>
                    <a:pt x="15753" y="18265"/>
                  </a:cubicBezTo>
                  <a:cubicBezTo>
                    <a:pt x="15860" y="19039"/>
                    <a:pt x="15979" y="19813"/>
                    <a:pt x="16074" y="20587"/>
                  </a:cubicBezTo>
                  <a:cubicBezTo>
                    <a:pt x="16157" y="21122"/>
                    <a:pt x="16193" y="21658"/>
                    <a:pt x="16277" y="22170"/>
                  </a:cubicBezTo>
                  <a:cubicBezTo>
                    <a:pt x="16372" y="22932"/>
                    <a:pt x="16479" y="23682"/>
                    <a:pt x="16598" y="24420"/>
                  </a:cubicBezTo>
                  <a:cubicBezTo>
                    <a:pt x="16705" y="25123"/>
                    <a:pt x="16669" y="25849"/>
                    <a:pt x="16848" y="26552"/>
                  </a:cubicBezTo>
                  <a:cubicBezTo>
                    <a:pt x="16872" y="26611"/>
                    <a:pt x="16872" y="26683"/>
                    <a:pt x="16872" y="26742"/>
                  </a:cubicBezTo>
                  <a:cubicBezTo>
                    <a:pt x="16908" y="27516"/>
                    <a:pt x="16955" y="28302"/>
                    <a:pt x="16991" y="29076"/>
                  </a:cubicBezTo>
                  <a:cubicBezTo>
                    <a:pt x="17003" y="29433"/>
                    <a:pt x="17015" y="29790"/>
                    <a:pt x="17015" y="30147"/>
                  </a:cubicBezTo>
                  <a:cubicBezTo>
                    <a:pt x="17015" y="30469"/>
                    <a:pt x="17027" y="30778"/>
                    <a:pt x="17027" y="31088"/>
                  </a:cubicBezTo>
                  <a:cubicBezTo>
                    <a:pt x="17027" y="31862"/>
                    <a:pt x="17003" y="32648"/>
                    <a:pt x="17050" y="33422"/>
                  </a:cubicBezTo>
                  <a:cubicBezTo>
                    <a:pt x="17086" y="34172"/>
                    <a:pt x="17122" y="34172"/>
                    <a:pt x="17884" y="34279"/>
                  </a:cubicBezTo>
                  <a:cubicBezTo>
                    <a:pt x="18098" y="34303"/>
                    <a:pt x="18313" y="34362"/>
                    <a:pt x="18539" y="34243"/>
                  </a:cubicBezTo>
                  <a:cubicBezTo>
                    <a:pt x="18955" y="34005"/>
                    <a:pt x="19408" y="33898"/>
                    <a:pt x="19860" y="33803"/>
                  </a:cubicBezTo>
                  <a:cubicBezTo>
                    <a:pt x="20027" y="33755"/>
                    <a:pt x="20182" y="33684"/>
                    <a:pt x="20348" y="33624"/>
                  </a:cubicBezTo>
                  <a:cubicBezTo>
                    <a:pt x="20456" y="33029"/>
                    <a:pt x="20360" y="32469"/>
                    <a:pt x="20337" y="31921"/>
                  </a:cubicBezTo>
                  <a:cubicBezTo>
                    <a:pt x="20265" y="30624"/>
                    <a:pt x="20170" y="29338"/>
                    <a:pt x="20087" y="28052"/>
                  </a:cubicBezTo>
                  <a:cubicBezTo>
                    <a:pt x="20051" y="27695"/>
                    <a:pt x="20003" y="27337"/>
                    <a:pt x="19991" y="26980"/>
                  </a:cubicBezTo>
                  <a:cubicBezTo>
                    <a:pt x="19979" y="26695"/>
                    <a:pt x="20039" y="26397"/>
                    <a:pt x="20027" y="26123"/>
                  </a:cubicBezTo>
                  <a:cubicBezTo>
                    <a:pt x="20003" y="25837"/>
                    <a:pt x="19932" y="25552"/>
                    <a:pt x="19884" y="25266"/>
                  </a:cubicBezTo>
                  <a:cubicBezTo>
                    <a:pt x="19884" y="25230"/>
                    <a:pt x="19908" y="25182"/>
                    <a:pt x="19908" y="25135"/>
                  </a:cubicBezTo>
                  <a:cubicBezTo>
                    <a:pt x="19860" y="24420"/>
                    <a:pt x="19825" y="23718"/>
                    <a:pt x="19765" y="23004"/>
                  </a:cubicBezTo>
                  <a:cubicBezTo>
                    <a:pt x="19765" y="22920"/>
                    <a:pt x="19706" y="22849"/>
                    <a:pt x="19694" y="22754"/>
                  </a:cubicBezTo>
                  <a:cubicBezTo>
                    <a:pt x="19634" y="22254"/>
                    <a:pt x="19551" y="21742"/>
                    <a:pt x="19551" y="21242"/>
                  </a:cubicBezTo>
                  <a:cubicBezTo>
                    <a:pt x="19551" y="20968"/>
                    <a:pt x="19563" y="20718"/>
                    <a:pt x="19527" y="20444"/>
                  </a:cubicBezTo>
                  <a:cubicBezTo>
                    <a:pt x="19467" y="20027"/>
                    <a:pt x="19444" y="19610"/>
                    <a:pt x="19396" y="19182"/>
                  </a:cubicBezTo>
                  <a:cubicBezTo>
                    <a:pt x="19289" y="18241"/>
                    <a:pt x="19205" y="17324"/>
                    <a:pt x="19075" y="16384"/>
                  </a:cubicBezTo>
                  <a:cubicBezTo>
                    <a:pt x="18979" y="15705"/>
                    <a:pt x="18801" y="15026"/>
                    <a:pt x="18741" y="14348"/>
                  </a:cubicBezTo>
                  <a:cubicBezTo>
                    <a:pt x="18658" y="13502"/>
                    <a:pt x="18396" y="12693"/>
                    <a:pt x="18241" y="11859"/>
                  </a:cubicBezTo>
                  <a:cubicBezTo>
                    <a:pt x="18205" y="11717"/>
                    <a:pt x="18122" y="11574"/>
                    <a:pt x="18062" y="11431"/>
                  </a:cubicBezTo>
                  <a:cubicBezTo>
                    <a:pt x="17015" y="11597"/>
                    <a:pt x="16003" y="11931"/>
                    <a:pt x="14907" y="12193"/>
                  </a:cubicBezTo>
                  <a:close/>
                  <a:moveTo>
                    <a:pt x="37089" y="7811"/>
                  </a:moveTo>
                  <a:cubicBezTo>
                    <a:pt x="37089" y="7859"/>
                    <a:pt x="37065" y="7907"/>
                    <a:pt x="37077" y="7930"/>
                  </a:cubicBezTo>
                  <a:cubicBezTo>
                    <a:pt x="37434" y="8859"/>
                    <a:pt x="37493" y="9847"/>
                    <a:pt x="37624" y="10824"/>
                  </a:cubicBezTo>
                  <a:cubicBezTo>
                    <a:pt x="37767" y="11728"/>
                    <a:pt x="37851" y="12633"/>
                    <a:pt x="37970" y="13538"/>
                  </a:cubicBezTo>
                  <a:cubicBezTo>
                    <a:pt x="38041" y="14110"/>
                    <a:pt x="38148" y="14693"/>
                    <a:pt x="38244" y="15265"/>
                  </a:cubicBezTo>
                  <a:cubicBezTo>
                    <a:pt x="38482" y="15324"/>
                    <a:pt x="38684" y="15384"/>
                    <a:pt x="38910" y="15431"/>
                  </a:cubicBezTo>
                  <a:cubicBezTo>
                    <a:pt x="39279" y="15503"/>
                    <a:pt x="39649" y="15646"/>
                    <a:pt x="39934" y="15896"/>
                  </a:cubicBezTo>
                  <a:cubicBezTo>
                    <a:pt x="40339" y="16253"/>
                    <a:pt x="40708" y="16634"/>
                    <a:pt x="40637" y="17253"/>
                  </a:cubicBezTo>
                  <a:cubicBezTo>
                    <a:pt x="40601" y="17491"/>
                    <a:pt x="40649" y="17741"/>
                    <a:pt x="40625" y="17991"/>
                  </a:cubicBezTo>
                  <a:cubicBezTo>
                    <a:pt x="40506" y="18896"/>
                    <a:pt x="40601" y="19813"/>
                    <a:pt x="40601" y="20730"/>
                  </a:cubicBezTo>
                  <a:cubicBezTo>
                    <a:pt x="40601" y="20968"/>
                    <a:pt x="40589" y="21218"/>
                    <a:pt x="40577" y="21456"/>
                  </a:cubicBezTo>
                  <a:cubicBezTo>
                    <a:pt x="40577" y="21563"/>
                    <a:pt x="40553" y="21682"/>
                    <a:pt x="40553" y="21789"/>
                  </a:cubicBezTo>
                  <a:cubicBezTo>
                    <a:pt x="40589" y="22373"/>
                    <a:pt x="40494" y="22932"/>
                    <a:pt x="40303" y="23480"/>
                  </a:cubicBezTo>
                  <a:cubicBezTo>
                    <a:pt x="40220" y="23754"/>
                    <a:pt x="40041" y="23873"/>
                    <a:pt x="39756" y="23873"/>
                  </a:cubicBezTo>
                  <a:cubicBezTo>
                    <a:pt x="39518" y="23873"/>
                    <a:pt x="39279" y="23766"/>
                    <a:pt x="39006" y="23920"/>
                  </a:cubicBezTo>
                  <a:cubicBezTo>
                    <a:pt x="39029" y="24170"/>
                    <a:pt x="39041" y="24409"/>
                    <a:pt x="39065" y="24647"/>
                  </a:cubicBezTo>
                  <a:cubicBezTo>
                    <a:pt x="39160" y="25302"/>
                    <a:pt x="39291" y="25968"/>
                    <a:pt x="39303" y="26635"/>
                  </a:cubicBezTo>
                  <a:cubicBezTo>
                    <a:pt x="39303" y="26909"/>
                    <a:pt x="39363" y="27171"/>
                    <a:pt x="39410" y="27445"/>
                  </a:cubicBezTo>
                  <a:cubicBezTo>
                    <a:pt x="39470" y="27802"/>
                    <a:pt x="39577" y="28147"/>
                    <a:pt x="39506" y="28492"/>
                  </a:cubicBezTo>
                  <a:cubicBezTo>
                    <a:pt x="39482" y="28540"/>
                    <a:pt x="39565" y="28611"/>
                    <a:pt x="39601" y="28707"/>
                  </a:cubicBezTo>
                  <a:cubicBezTo>
                    <a:pt x="39720" y="28659"/>
                    <a:pt x="39851" y="28576"/>
                    <a:pt x="39958" y="28576"/>
                  </a:cubicBezTo>
                  <a:cubicBezTo>
                    <a:pt x="40482" y="28552"/>
                    <a:pt x="40875" y="28195"/>
                    <a:pt x="41339" y="28052"/>
                  </a:cubicBezTo>
                  <a:cubicBezTo>
                    <a:pt x="41423" y="28016"/>
                    <a:pt x="41530" y="27921"/>
                    <a:pt x="41577" y="27826"/>
                  </a:cubicBezTo>
                  <a:cubicBezTo>
                    <a:pt x="41756" y="27468"/>
                    <a:pt x="41970" y="27111"/>
                    <a:pt x="42065" y="26742"/>
                  </a:cubicBezTo>
                  <a:cubicBezTo>
                    <a:pt x="42196" y="26147"/>
                    <a:pt x="42339" y="25540"/>
                    <a:pt x="42268" y="24897"/>
                  </a:cubicBezTo>
                  <a:cubicBezTo>
                    <a:pt x="42208" y="24432"/>
                    <a:pt x="42185" y="23956"/>
                    <a:pt x="42149" y="23504"/>
                  </a:cubicBezTo>
                  <a:cubicBezTo>
                    <a:pt x="42065" y="22075"/>
                    <a:pt x="42030" y="20646"/>
                    <a:pt x="41911" y="19229"/>
                  </a:cubicBezTo>
                  <a:cubicBezTo>
                    <a:pt x="41827" y="18146"/>
                    <a:pt x="41792" y="17039"/>
                    <a:pt x="41720" y="15955"/>
                  </a:cubicBezTo>
                  <a:cubicBezTo>
                    <a:pt x="41661" y="14955"/>
                    <a:pt x="41577" y="13955"/>
                    <a:pt x="41375" y="12967"/>
                  </a:cubicBezTo>
                  <a:cubicBezTo>
                    <a:pt x="41351" y="12812"/>
                    <a:pt x="41315" y="12645"/>
                    <a:pt x="41315" y="12502"/>
                  </a:cubicBezTo>
                  <a:cubicBezTo>
                    <a:pt x="41292" y="11395"/>
                    <a:pt x="41018" y="10335"/>
                    <a:pt x="40565" y="9335"/>
                  </a:cubicBezTo>
                  <a:cubicBezTo>
                    <a:pt x="40470" y="9121"/>
                    <a:pt x="40363" y="8930"/>
                    <a:pt x="40280" y="8716"/>
                  </a:cubicBezTo>
                  <a:cubicBezTo>
                    <a:pt x="39970" y="8014"/>
                    <a:pt x="38934" y="7454"/>
                    <a:pt x="38184" y="7573"/>
                  </a:cubicBezTo>
                  <a:cubicBezTo>
                    <a:pt x="37839" y="7668"/>
                    <a:pt x="37470" y="7740"/>
                    <a:pt x="37089" y="7811"/>
                  </a:cubicBezTo>
                  <a:close/>
                  <a:moveTo>
                    <a:pt x="5251" y="32945"/>
                  </a:moveTo>
                  <a:cubicBezTo>
                    <a:pt x="5275" y="32862"/>
                    <a:pt x="5299" y="32791"/>
                    <a:pt x="5287" y="32731"/>
                  </a:cubicBezTo>
                  <a:cubicBezTo>
                    <a:pt x="5228" y="32398"/>
                    <a:pt x="5156" y="32076"/>
                    <a:pt x="5097" y="31743"/>
                  </a:cubicBezTo>
                  <a:cubicBezTo>
                    <a:pt x="5025" y="31362"/>
                    <a:pt x="4978" y="30957"/>
                    <a:pt x="4906" y="30564"/>
                  </a:cubicBezTo>
                  <a:cubicBezTo>
                    <a:pt x="4823" y="30183"/>
                    <a:pt x="4704" y="29790"/>
                    <a:pt x="4644" y="29397"/>
                  </a:cubicBezTo>
                  <a:cubicBezTo>
                    <a:pt x="4525" y="28647"/>
                    <a:pt x="4430" y="27885"/>
                    <a:pt x="4323" y="27147"/>
                  </a:cubicBezTo>
                  <a:cubicBezTo>
                    <a:pt x="4287" y="26921"/>
                    <a:pt x="4275" y="26695"/>
                    <a:pt x="4263" y="26480"/>
                  </a:cubicBezTo>
                  <a:cubicBezTo>
                    <a:pt x="4216" y="25528"/>
                    <a:pt x="4216" y="24551"/>
                    <a:pt x="4108" y="23599"/>
                  </a:cubicBezTo>
                  <a:cubicBezTo>
                    <a:pt x="4037" y="22873"/>
                    <a:pt x="4049" y="22146"/>
                    <a:pt x="3906" y="21420"/>
                  </a:cubicBezTo>
                  <a:cubicBezTo>
                    <a:pt x="3668" y="20194"/>
                    <a:pt x="3537" y="18944"/>
                    <a:pt x="3334" y="17705"/>
                  </a:cubicBezTo>
                  <a:cubicBezTo>
                    <a:pt x="3132" y="16419"/>
                    <a:pt x="3084" y="15134"/>
                    <a:pt x="3323" y="13860"/>
                  </a:cubicBezTo>
                  <a:cubicBezTo>
                    <a:pt x="3430" y="13288"/>
                    <a:pt x="3477" y="12705"/>
                    <a:pt x="3537" y="12145"/>
                  </a:cubicBezTo>
                  <a:cubicBezTo>
                    <a:pt x="2251" y="11657"/>
                    <a:pt x="1179" y="11336"/>
                    <a:pt x="703" y="11336"/>
                  </a:cubicBezTo>
                  <a:cubicBezTo>
                    <a:pt x="679" y="11419"/>
                    <a:pt x="632" y="11490"/>
                    <a:pt x="620" y="11574"/>
                  </a:cubicBezTo>
                  <a:cubicBezTo>
                    <a:pt x="584" y="11859"/>
                    <a:pt x="525" y="12157"/>
                    <a:pt x="560" y="12443"/>
                  </a:cubicBezTo>
                  <a:cubicBezTo>
                    <a:pt x="632" y="13181"/>
                    <a:pt x="656" y="13943"/>
                    <a:pt x="810" y="14693"/>
                  </a:cubicBezTo>
                  <a:cubicBezTo>
                    <a:pt x="882" y="15110"/>
                    <a:pt x="989" y="15527"/>
                    <a:pt x="977" y="15943"/>
                  </a:cubicBezTo>
                  <a:cubicBezTo>
                    <a:pt x="929" y="16634"/>
                    <a:pt x="1156" y="17312"/>
                    <a:pt x="1179" y="17991"/>
                  </a:cubicBezTo>
                  <a:cubicBezTo>
                    <a:pt x="1191" y="18682"/>
                    <a:pt x="1370" y="19348"/>
                    <a:pt x="1453" y="20027"/>
                  </a:cubicBezTo>
                  <a:cubicBezTo>
                    <a:pt x="1513" y="20444"/>
                    <a:pt x="1513" y="20884"/>
                    <a:pt x="1703" y="21265"/>
                  </a:cubicBezTo>
                  <a:cubicBezTo>
                    <a:pt x="1727" y="21325"/>
                    <a:pt x="1751" y="21396"/>
                    <a:pt x="1751" y="21456"/>
                  </a:cubicBezTo>
                  <a:cubicBezTo>
                    <a:pt x="1894" y="22694"/>
                    <a:pt x="2049" y="23932"/>
                    <a:pt x="2191" y="25182"/>
                  </a:cubicBezTo>
                  <a:cubicBezTo>
                    <a:pt x="2299" y="26028"/>
                    <a:pt x="2358" y="26861"/>
                    <a:pt x="2537" y="27695"/>
                  </a:cubicBezTo>
                  <a:cubicBezTo>
                    <a:pt x="2656" y="28278"/>
                    <a:pt x="2703" y="28885"/>
                    <a:pt x="2846" y="29469"/>
                  </a:cubicBezTo>
                  <a:lnTo>
                    <a:pt x="2846" y="29540"/>
                  </a:lnTo>
                  <a:cubicBezTo>
                    <a:pt x="2906" y="29981"/>
                    <a:pt x="2965" y="30421"/>
                    <a:pt x="3037" y="30862"/>
                  </a:cubicBezTo>
                  <a:cubicBezTo>
                    <a:pt x="3132" y="31338"/>
                    <a:pt x="3334" y="31802"/>
                    <a:pt x="3692" y="32088"/>
                  </a:cubicBezTo>
                  <a:cubicBezTo>
                    <a:pt x="4168" y="32457"/>
                    <a:pt x="4680" y="32755"/>
                    <a:pt x="5251" y="32945"/>
                  </a:cubicBezTo>
                  <a:close/>
                  <a:moveTo>
                    <a:pt x="30897" y="7276"/>
                  </a:moveTo>
                  <a:cubicBezTo>
                    <a:pt x="30397" y="7454"/>
                    <a:pt x="29945" y="7633"/>
                    <a:pt x="29469" y="7787"/>
                  </a:cubicBezTo>
                  <a:cubicBezTo>
                    <a:pt x="29207" y="7871"/>
                    <a:pt x="28897" y="7859"/>
                    <a:pt x="28623" y="7942"/>
                  </a:cubicBezTo>
                  <a:cubicBezTo>
                    <a:pt x="28183" y="8109"/>
                    <a:pt x="27790" y="8002"/>
                    <a:pt x="27421" y="7764"/>
                  </a:cubicBezTo>
                  <a:cubicBezTo>
                    <a:pt x="27183" y="7609"/>
                    <a:pt x="26945" y="7430"/>
                    <a:pt x="26695" y="7287"/>
                  </a:cubicBezTo>
                  <a:cubicBezTo>
                    <a:pt x="26302" y="7061"/>
                    <a:pt x="26052" y="6740"/>
                    <a:pt x="25897" y="6323"/>
                  </a:cubicBezTo>
                  <a:cubicBezTo>
                    <a:pt x="25813" y="6097"/>
                    <a:pt x="25694" y="5894"/>
                    <a:pt x="25587" y="5680"/>
                  </a:cubicBezTo>
                  <a:cubicBezTo>
                    <a:pt x="25349" y="5716"/>
                    <a:pt x="25159" y="5763"/>
                    <a:pt x="24968" y="5763"/>
                  </a:cubicBezTo>
                  <a:cubicBezTo>
                    <a:pt x="24099" y="5728"/>
                    <a:pt x="23277" y="5954"/>
                    <a:pt x="22480" y="6263"/>
                  </a:cubicBezTo>
                  <a:cubicBezTo>
                    <a:pt x="22289" y="6335"/>
                    <a:pt x="22087" y="6394"/>
                    <a:pt x="21896" y="6430"/>
                  </a:cubicBezTo>
                  <a:cubicBezTo>
                    <a:pt x="20813" y="6668"/>
                    <a:pt x="19741" y="6895"/>
                    <a:pt x="18610" y="7133"/>
                  </a:cubicBezTo>
                  <a:cubicBezTo>
                    <a:pt x="18741" y="7335"/>
                    <a:pt x="18848" y="7502"/>
                    <a:pt x="18932" y="7680"/>
                  </a:cubicBezTo>
                  <a:cubicBezTo>
                    <a:pt x="19039" y="7871"/>
                    <a:pt x="19122" y="8085"/>
                    <a:pt x="19205" y="8288"/>
                  </a:cubicBezTo>
                  <a:cubicBezTo>
                    <a:pt x="19348" y="8692"/>
                    <a:pt x="19265" y="9038"/>
                    <a:pt x="18944" y="9335"/>
                  </a:cubicBezTo>
                  <a:cubicBezTo>
                    <a:pt x="18670" y="9585"/>
                    <a:pt x="18396" y="9847"/>
                    <a:pt x="18098" y="10121"/>
                  </a:cubicBezTo>
                  <a:cubicBezTo>
                    <a:pt x="18253" y="10347"/>
                    <a:pt x="18455" y="10490"/>
                    <a:pt x="18694" y="10621"/>
                  </a:cubicBezTo>
                  <a:cubicBezTo>
                    <a:pt x="18860" y="10585"/>
                    <a:pt x="19003" y="10550"/>
                    <a:pt x="19158" y="10502"/>
                  </a:cubicBezTo>
                  <a:cubicBezTo>
                    <a:pt x="19741" y="10347"/>
                    <a:pt x="20337" y="10193"/>
                    <a:pt x="20884" y="9990"/>
                  </a:cubicBezTo>
                  <a:cubicBezTo>
                    <a:pt x="21480" y="9764"/>
                    <a:pt x="22123" y="9812"/>
                    <a:pt x="22718" y="9645"/>
                  </a:cubicBezTo>
                  <a:cubicBezTo>
                    <a:pt x="23575" y="9407"/>
                    <a:pt x="24468" y="9335"/>
                    <a:pt x="25337" y="9121"/>
                  </a:cubicBezTo>
                  <a:cubicBezTo>
                    <a:pt x="26147" y="8919"/>
                    <a:pt x="27004" y="8811"/>
                    <a:pt x="27814" y="8645"/>
                  </a:cubicBezTo>
                  <a:cubicBezTo>
                    <a:pt x="28290" y="8538"/>
                    <a:pt x="28790" y="8526"/>
                    <a:pt x="29266" y="8442"/>
                  </a:cubicBezTo>
                  <a:cubicBezTo>
                    <a:pt x="29921" y="8323"/>
                    <a:pt x="30588" y="8216"/>
                    <a:pt x="31255" y="8216"/>
                  </a:cubicBezTo>
                  <a:cubicBezTo>
                    <a:pt x="31386" y="8216"/>
                    <a:pt x="31540" y="8121"/>
                    <a:pt x="31731" y="8049"/>
                  </a:cubicBezTo>
                  <a:cubicBezTo>
                    <a:pt x="31481" y="7680"/>
                    <a:pt x="31195" y="7442"/>
                    <a:pt x="30897" y="7276"/>
                  </a:cubicBezTo>
                  <a:close/>
                  <a:moveTo>
                    <a:pt x="28147" y="7145"/>
                  </a:moveTo>
                  <a:cubicBezTo>
                    <a:pt x="28076" y="7049"/>
                    <a:pt x="28004" y="6954"/>
                    <a:pt x="27909" y="6847"/>
                  </a:cubicBezTo>
                  <a:cubicBezTo>
                    <a:pt x="27718" y="6633"/>
                    <a:pt x="27623" y="6394"/>
                    <a:pt x="27599" y="6121"/>
                  </a:cubicBezTo>
                  <a:cubicBezTo>
                    <a:pt x="27540" y="5561"/>
                    <a:pt x="27468" y="5013"/>
                    <a:pt x="27385" y="4454"/>
                  </a:cubicBezTo>
                  <a:cubicBezTo>
                    <a:pt x="27373" y="4311"/>
                    <a:pt x="27349" y="4180"/>
                    <a:pt x="27302" y="4061"/>
                  </a:cubicBezTo>
                  <a:cubicBezTo>
                    <a:pt x="27123" y="3477"/>
                    <a:pt x="26933" y="2930"/>
                    <a:pt x="26611" y="2394"/>
                  </a:cubicBezTo>
                  <a:cubicBezTo>
                    <a:pt x="26314" y="1894"/>
                    <a:pt x="25992" y="1430"/>
                    <a:pt x="25563" y="1025"/>
                  </a:cubicBezTo>
                  <a:cubicBezTo>
                    <a:pt x="25444" y="906"/>
                    <a:pt x="25349" y="751"/>
                    <a:pt x="25266" y="656"/>
                  </a:cubicBezTo>
                  <a:cubicBezTo>
                    <a:pt x="24635" y="418"/>
                    <a:pt x="24039" y="489"/>
                    <a:pt x="23444" y="608"/>
                  </a:cubicBezTo>
                  <a:cubicBezTo>
                    <a:pt x="22730" y="739"/>
                    <a:pt x="22003" y="858"/>
                    <a:pt x="21289" y="1049"/>
                  </a:cubicBezTo>
                  <a:cubicBezTo>
                    <a:pt x="20646" y="1239"/>
                    <a:pt x="20003" y="1430"/>
                    <a:pt x="19348" y="1596"/>
                  </a:cubicBezTo>
                  <a:cubicBezTo>
                    <a:pt x="18670" y="1775"/>
                    <a:pt x="18015" y="2072"/>
                    <a:pt x="17360" y="2346"/>
                  </a:cubicBezTo>
                  <a:cubicBezTo>
                    <a:pt x="16979" y="2513"/>
                    <a:pt x="16646" y="2727"/>
                    <a:pt x="16312" y="2942"/>
                  </a:cubicBezTo>
                  <a:cubicBezTo>
                    <a:pt x="16015" y="3156"/>
                    <a:pt x="15896" y="3454"/>
                    <a:pt x="15967" y="3823"/>
                  </a:cubicBezTo>
                  <a:cubicBezTo>
                    <a:pt x="16015" y="4013"/>
                    <a:pt x="16015" y="4228"/>
                    <a:pt x="16050" y="4418"/>
                  </a:cubicBezTo>
                  <a:cubicBezTo>
                    <a:pt x="16110" y="4882"/>
                    <a:pt x="16169" y="5347"/>
                    <a:pt x="16253" y="5799"/>
                  </a:cubicBezTo>
                  <a:cubicBezTo>
                    <a:pt x="16312" y="6144"/>
                    <a:pt x="16431" y="6490"/>
                    <a:pt x="16491" y="6847"/>
                  </a:cubicBezTo>
                  <a:cubicBezTo>
                    <a:pt x="16538" y="7121"/>
                    <a:pt x="16681" y="7347"/>
                    <a:pt x="16908" y="7514"/>
                  </a:cubicBezTo>
                  <a:cubicBezTo>
                    <a:pt x="17396" y="7859"/>
                    <a:pt x="17908" y="8180"/>
                    <a:pt x="18396" y="8526"/>
                  </a:cubicBezTo>
                  <a:cubicBezTo>
                    <a:pt x="18563" y="8490"/>
                    <a:pt x="18705" y="8430"/>
                    <a:pt x="18741" y="8168"/>
                  </a:cubicBezTo>
                  <a:cubicBezTo>
                    <a:pt x="18443" y="7859"/>
                    <a:pt x="18205" y="7406"/>
                    <a:pt x="17670" y="7264"/>
                  </a:cubicBezTo>
                  <a:cubicBezTo>
                    <a:pt x="17515" y="6668"/>
                    <a:pt x="17431" y="6049"/>
                    <a:pt x="17241" y="5490"/>
                  </a:cubicBezTo>
                  <a:cubicBezTo>
                    <a:pt x="17062" y="4978"/>
                    <a:pt x="17360" y="4585"/>
                    <a:pt x="17431" y="4132"/>
                  </a:cubicBezTo>
                  <a:cubicBezTo>
                    <a:pt x="17443" y="4061"/>
                    <a:pt x="17539" y="3989"/>
                    <a:pt x="17610" y="3954"/>
                  </a:cubicBezTo>
                  <a:cubicBezTo>
                    <a:pt x="17729" y="3894"/>
                    <a:pt x="17848" y="3847"/>
                    <a:pt x="17979" y="3811"/>
                  </a:cubicBezTo>
                  <a:cubicBezTo>
                    <a:pt x="18789" y="3549"/>
                    <a:pt x="19634" y="3418"/>
                    <a:pt x="20408" y="3049"/>
                  </a:cubicBezTo>
                  <a:cubicBezTo>
                    <a:pt x="20706" y="2918"/>
                    <a:pt x="21051" y="2858"/>
                    <a:pt x="21372" y="2775"/>
                  </a:cubicBezTo>
                  <a:cubicBezTo>
                    <a:pt x="22027" y="2632"/>
                    <a:pt x="22682" y="2525"/>
                    <a:pt x="23325" y="2358"/>
                  </a:cubicBezTo>
                  <a:cubicBezTo>
                    <a:pt x="23813" y="2251"/>
                    <a:pt x="24301" y="2263"/>
                    <a:pt x="24778" y="2251"/>
                  </a:cubicBezTo>
                  <a:cubicBezTo>
                    <a:pt x="25111" y="2227"/>
                    <a:pt x="25313" y="2430"/>
                    <a:pt x="25421" y="2739"/>
                  </a:cubicBezTo>
                  <a:cubicBezTo>
                    <a:pt x="25468" y="2882"/>
                    <a:pt x="25528" y="3037"/>
                    <a:pt x="25575" y="3180"/>
                  </a:cubicBezTo>
                  <a:cubicBezTo>
                    <a:pt x="25730" y="3644"/>
                    <a:pt x="25873" y="4120"/>
                    <a:pt x="26087" y="4549"/>
                  </a:cubicBezTo>
                  <a:cubicBezTo>
                    <a:pt x="26266" y="4906"/>
                    <a:pt x="26385" y="5240"/>
                    <a:pt x="26373" y="5621"/>
                  </a:cubicBezTo>
                  <a:cubicBezTo>
                    <a:pt x="26349" y="6597"/>
                    <a:pt x="27278" y="7204"/>
                    <a:pt x="27992" y="7264"/>
                  </a:cubicBezTo>
                  <a:cubicBezTo>
                    <a:pt x="28064" y="7264"/>
                    <a:pt x="28099" y="7204"/>
                    <a:pt x="28147" y="7145"/>
                  </a:cubicBezTo>
                  <a:close/>
                  <a:moveTo>
                    <a:pt x="7906" y="7942"/>
                  </a:moveTo>
                  <a:cubicBezTo>
                    <a:pt x="8026" y="7990"/>
                    <a:pt x="8097" y="8038"/>
                    <a:pt x="8180" y="8049"/>
                  </a:cubicBezTo>
                  <a:cubicBezTo>
                    <a:pt x="8561" y="8168"/>
                    <a:pt x="8918" y="8347"/>
                    <a:pt x="9276" y="8538"/>
                  </a:cubicBezTo>
                  <a:cubicBezTo>
                    <a:pt x="9978" y="8919"/>
                    <a:pt x="10633" y="9407"/>
                    <a:pt x="11395" y="9669"/>
                  </a:cubicBezTo>
                  <a:cubicBezTo>
                    <a:pt x="11455" y="9704"/>
                    <a:pt x="11502" y="9752"/>
                    <a:pt x="11550" y="9776"/>
                  </a:cubicBezTo>
                  <a:lnTo>
                    <a:pt x="13300" y="10895"/>
                  </a:lnTo>
                  <a:cubicBezTo>
                    <a:pt x="13479" y="11014"/>
                    <a:pt x="13669" y="11145"/>
                    <a:pt x="13812" y="11312"/>
                  </a:cubicBezTo>
                  <a:cubicBezTo>
                    <a:pt x="14014" y="11538"/>
                    <a:pt x="14217" y="11562"/>
                    <a:pt x="14467" y="11502"/>
                  </a:cubicBezTo>
                  <a:cubicBezTo>
                    <a:pt x="14574" y="11478"/>
                    <a:pt x="14681" y="11443"/>
                    <a:pt x="14800" y="11419"/>
                  </a:cubicBezTo>
                  <a:cubicBezTo>
                    <a:pt x="15229" y="11312"/>
                    <a:pt x="15657" y="11181"/>
                    <a:pt x="16098" y="11121"/>
                  </a:cubicBezTo>
                  <a:cubicBezTo>
                    <a:pt x="16550" y="11038"/>
                    <a:pt x="17015" y="11026"/>
                    <a:pt x="17491" y="10966"/>
                  </a:cubicBezTo>
                  <a:cubicBezTo>
                    <a:pt x="17610" y="10955"/>
                    <a:pt x="17717" y="10883"/>
                    <a:pt x="17848" y="10824"/>
                  </a:cubicBezTo>
                  <a:cubicBezTo>
                    <a:pt x="17789" y="10716"/>
                    <a:pt x="17765" y="10657"/>
                    <a:pt x="17717" y="10609"/>
                  </a:cubicBezTo>
                  <a:cubicBezTo>
                    <a:pt x="16943" y="10050"/>
                    <a:pt x="16253" y="9395"/>
                    <a:pt x="15467" y="8835"/>
                  </a:cubicBezTo>
                  <a:cubicBezTo>
                    <a:pt x="15038" y="8526"/>
                    <a:pt x="14586" y="8240"/>
                    <a:pt x="14098" y="8038"/>
                  </a:cubicBezTo>
                  <a:cubicBezTo>
                    <a:pt x="13383" y="7740"/>
                    <a:pt x="12657" y="7442"/>
                    <a:pt x="11955" y="7109"/>
                  </a:cubicBezTo>
                  <a:cubicBezTo>
                    <a:pt x="11550" y="6918"/>
                    <a:pt x="11181" y="6799"/>
                    <a:pt x="10740" y="6895"/>
                  </a:cubicBezTo>
                  <a:cubicBezTo>
                    <a:pt x="10585" y="6918"/>
                    <a:pt x="10442" y="6954"/>
                    <a:pt x="10288" y="6990"/>
                  </a:cubicBezTo>
                  <a:cubicBezTo>
                    <a:pt x="9871" y="7133"/>
                    <a:pt x="9466" y="7323"/>
                    <a:pt x="9014" y="7383"/>
                  </a:cubicBezTo>
                  <a:cubicBezTo>
                    <a:pt x="8597" y="7442"/>
                    <a:pt x="8264" y="7668"/>
                    <a:pt x="7906" y="7942"/>
                  </a:cubicBezTo>
                  <a:close/>
                  <a:moveTo>
                    <a:pt x="35981" y="7728"/>
                  </a:moveTo>
                  <a:cubicBezTo>
                    <a:pt x="35993" y="7680"/>
                    <a:pt x="36005" y="7621"/>
                    <a:pt x="36041" y="7573"/>
                  </a:cubicBezTo>
                  <a:cubicBezTo>
                    <a:pt x="35815" y="7371"/>
                    <a:pt x="35588" y="7145"/>
                    <a:pt x="35350" y="6966"/>
                  </a:cubicBezTo>
                  <a:cubicBezTo>
                    <a:pt x="34969" y="6680"/>
                    <a:pt x="34636" y="6371"/>
                    <a:pt x="34350" y="5978"/>
                  </a:cubicBezTo>
                  <a:cubicBezTo>
                    <a:pt x="34160" y="5716"/>
                    <a:pt x="33922" y="5478"/>
                    <a:pt x="33683" y="5251"/>
                  </a:cubicBezTo>
                  <a:cubicBezTo>
                    <a:pt x="33422" y="4990"/>
                    <a:pt x="33124" y="4751"/>
                    <a:pt x="32838" y="4489"/>
                  </a:cubicBezTo>
                  <a:cubicBezTo>
                    <a:pt x="32148" y="3894"/>
                    <a:pt x="31409" y="3442"/>
                    <a:pt x="30540" y="3168"/>
                  </a:cubicBezTo>
                  <a:cubicBezTo>
                    <a:pt x="30350" y="3108"/>
                    <a:pt x="30171" y="3096"/>
                    <a:pt x="29969" y="3120"/>
                  </a:cubicBezTo>
                  <a:cubicBezTo>
                    <a:pt x="29588" y="3180"/>
                    <a:pt x="29207" y="3180"/>
                    <a:pt x="28838" y="3204"/>
                  </a:cubicBezTo>
                  <a:cubicBezTo>
                    <a:pt x="28504" y="3215"/>
                    <a:pt x="28183" y="3156"/>
                    <a:pt x="27826" y="3227"/>
                  </a:cubicBezTo>
                  <a:cubicBezTo>
                    <a:pt x="27968" y="3739"/>
                    <a:pt x="28099" y="4228"/>
                    <a:pt x="28219" y="4704"/>
                  </a:cubicBezTo>
                  <a:cubicBezTo>
                    <a:pt x="28742" y="4870"/>
                    <a:pt x="29171" y="5144"/>
                    <a:pt x="29576" y="5478"/>
                  </a:cubicBezTo>
                  <a:cubicBezTo>
                    <a:pt x="30112" y="5906"/>
                    <a:pt x="30635" y="6371"/>
                    <a:pt x="31195" y="6775"/>
                  </a:cubicBezTo>
                  <a:cubicBezTo>
                    <a:pt x="31540" y="7014"/>
                    <a:pt x="31778" y="7311"/>
                    <a:pt x="32017" y="7633"/>
                  </a:cubicBezTo>
                  <a:cubicBezTo>
                    <a:pt x="32112" y="7752"/>
                    <a:pt x="32195" y="7883"/>
                    <a:pt x="32290" y="8038"/>
                  </a:cubicBezTo>
                  <a:cubicBezTo>
                    <a:pt x="33505" y="7883"/>
                    <a:pt x="34743" y="7680"/>
                    <a:pt x="35981" y="7728"/>
                  </a:cubicBezTo>
                  <a:close/>
                  <a:moveTo>
                    <a:pt x="4739" y="11728"/>
                  </a:moveTo>
                  <a:cubicBezTo>
                    <a:pt x="5013" y="11836"/>
                    <a:pt x="5180" y="11895"/>
                    <a:pt x="5347" y="11967"/>
                  </a:cubicBezTo>
                  <a:cubicBezTo>
                    <a:pt x="5537" y="12038"/>
                    <a:pt x="5716" y="12098"/>
                    <a:pt x="5906" y="12169"/>
                  </a:cubicBezTo>
                  <a:cubicBezTo>
                    <a:pt x="6228" y="12312"/>
                    <a:pt x="6502" y="12455"/>
                    <a:pt x="6847" y="12502"/>
                  </a:cubicBezTo>
                  <a:cubicBezTo>
                    <a:pt x="7061" y="12526"/>
                    <a:pt x="7252" y="12669"/>
                    <a:pt x="7454" y="12752"/>
                  </a:cubicBezTo>
                  <a:cubicBezTo>
                    <a:pt x="7668" y="12848"/>
                    <a:pt x="7859" y="12967"/>
                    <a:pt x="8085" y="12990"/>
                  </a:cubicBezTo>
                  <a:cubicBezTo>
                    <a:pt x="8692" y="13038"/>
                    <a:pt x="9335" y="13157"/>
                    <a:pt x="9907" y="12764"/>
                  </a:cubicBezTo>
                  <a:cubicBezTo>
                    <a:pt x="9990" y="12705"/>
                    <a:pt x="10109" y="12705"/>
                    <a:pt x="10216" y="12681"/>
                  </a:cubicBezTo>
                  <a:cubicBezTo>
                    <a:pt x="10383" y="12621"/>
                    <a:pt x="10538" y="12574"/>
                    <a:pt x="10704" y="12514"/>
                  </a:cubicBezTo>
                  <a:cubicBezTo>
                    <a:pt x="10823" y="12467"/>
                    <a:pt x="10943" y="12371"/>
                    <a:pt x="11062" y="12348"/>
                  </a:cubicBezTo>
                  <a:cubicBezTo>
                    <a:pt x="11836" y="12276"/>
                    <a:pt x="12550" y="11907"/>
                    <a:pt x="13336" y="11776"/>
                  </a:cubicBezTo>
                  <a:cubicBezTo>
                    <a:pt x="13276" y="11693"/>
                    <a:pt x="13264" y="11621"/>
                    <a:pt x="13205" y="11597"/>
                  </a:cubicBezTo>
                  <a:lnTo>
                    <a:pt x="12538" y="11145"/>
                  </a:lnTo>
                  <a:cubicBezTo>
                    <a:pt x="12276" y="11002"/>
                    <a:pt x="12026" y="10859"/>
                    <a:pt x="11788" y="10704"/>
                  </a:cubicBezTo>
                  <a:cubicBezTo>
                    <a:pt x="11181" y="10300"/>
                    <a:pt x="10562" y="9907"/>
                    <a:pt x="9895" y="9609"/>
                  </a:cubicBezTo>
                  <a:cubicBezTo>
                    <a:pt x="9657" y="9657"/>
                    <a:pt x="9442" y="9752"/>
                    <a:pt x="9228" y="9728"/>
                  </a:cubicBezTo>
                  <a:cubicBezTo>
                    <a:pt x="8907" y="9716"/>
                    <a:pt x="8621" y="9812"/>
                    <a:pt x="8335" y="9966"/>
                  </a:cubicBezTo>
                  <a:cubicBezTo>
                    <a:pt x="8192" y="10062"/>
                    <a:pt x="8014" y="10121"/>
                    <a:pt x="7847" y="10181"/>
                  </a:cubicBezTo>
                  <a:cubicBezTo>
                    <a:pt x="7311" y="10407"/>
                    <a:pt x="6775" y="10621"/>
                    <a:pt x="6251" y="10859"/>
                  </a:cubicBezTo>
                  <a:cubicBezTo>
                    <a:pt x="5894" y="11026"/>
                    <a:pt x="5537" y="11216"/>
                    <a:pt x="5180" y="11419"/>
                  </a:cubicBezTo>
                  <a:cubicBezTo>
                    <a:pt x="5061" y="11478"/>
                    <a:pt x="4942" y="11574"/>
                    <a:pt x="4739" y="11728"/>
                  </a:cubicBezTo>
                  <a:close/>
                  <a:moveTo>
                    <a:pt x="31433" y="23623"/>
                  </a:moveTo>
                  <a:cubicBezTo>
                    <a:pt x="31183" y="23432"/>
                    <a:pt x="30897" y="23420"/>
                    <a:pt x="30624" y="23385"/>
                  </a:cubicBezTo>
                  <a:cubicBezTo>
                    <a:pt x="30124" y="23301"/>
                    <a:pt x="29814" y="23027"/>
                    <a:pt x="29707" y="22527"/>
                  </a:cubicBezTo>
                  <a:cubicBezTo>
                    <a:pt x="29647" y="22206"/>
                    <a:pt x="29612" y="21873"/>
                    <a:pt x="29552" y="21551"/>
                  </a:cubicBezTo>
                  <a:cubicBezTo>
                    <a:pt x="29504" y="21265"/>
                    <a:pt x="29385" y="21158"/>
                    <a:pt x="29088" y="21194"/>
                  </a:cubicBezTo>
                  <a:cubicBezTo>
                    <a:pt x="28671" y="21230"/>
                    <a:pt x="28302" y="21432"/>
                    <a:pt x="28028" y="21730"/>
                  </a:cubicBezTo>
                  <a:cubicBezTo>
                    <a:pt x="27528" y="22289"/>
                    <a:pt x="27076" y="22885"/>
                    <a:pt x="26873" y="23647"/>
                  </a:cubicBezTo>
                  <a:cubicBezTo>
                    <a:pt x="26754" y="24087"/>
                    <a:pt x="26837" y="24468"/>
                    <a:pt x="27171" y="24801"/>
                  </a:cubicBezTo>
                  <a:cubicBezTo>
                    <a:pt x="27980" y="25623"/>
                    <a:pt x="28992" y="25861"/>
                    <a:pt x="30100" y="25849"/>
                  </a:cubicBezTo>
                  <a:cubicBezTo>
                    <a:pt x="30397" y="25849"/>
                    <a:pt x="30683" y="25718"/>
                    <a:pt x="30874" y="25504"/>
                  </a:cubicBezTo>
                  <a:cubicBezTo>
                    <a:pt x="31171" y="25182"/>
                    <a:pt x="31517" y="24873"/>
                    <a:pt x="31588" y="24444"/>
                  </a:cubicBezTo>
                  <a:cubicBezTo>
                    <a:pt x="31540" y="24159"/>
                    <a:pt x="31481" y="23885"/>
                    <a:pt x="31433" y="23623"/>
                  </a:cubicBezTo>
                  <a:close/>
                  <a:moveTo>
                    <a:pt x="31576" y="21611"/>
                  </a:moveTo>
                  <a:cubicBezTo>
                    <a:pt x="32314" y="21682"/>
                    <a:pt x="33017" y="21742"/>
                    <a:pt x="33755" y="21813"/>
                  </a:cubicBezTo>
                  <a:cubicBezTo>
                    <a:pt x="33779" y="21623"/>
                    <a:pt x="33814" y="21444"/>
                    <a:pt x="33814" y="21265"/>
                  </a:cubicBezTo>
                  <a:cubicBezTo>
                    <a:pt x="33803" y="20634"/>
                    <a:pt x="33779" y="20015"/>
                    <a:pt x="33755" y="19384"/>
                  </a:cubicBezTo>
                  <a:cubicBezTo>
                    <a:pt x="33755" y="19146"/>
                    <a:pt x="33791" y="18896"/>
                    <a:pt x="33779" y="18658"/>
                  </a:cubicBezTo>
                  <a:cubicBezTo>
                    <a:pt x="33755" y="18253"/>
                    <a:pt x="33695" y="17860"/>
                    <a:pt x="33672" y="17467"/>
                  </a:cubicBezTo>
                  <a:cubicBezTo>
                    <a:pt x="33636" y="17098"/>
                    <a:pt x="33564" y="16729"/>
                    <a:pt x="33433" y="16408"/>
                  </a:cubicBezTo>
                  <a:cubicBezTo>
                    <a:pt x="32660" y="16265"/>
                    <a:pt x="31909" y="16134"/>
                    <a:pt x="31136" y="15979"/>
                  </a:cubicBezTo>
                  <a:cubicBezTo>
                    <a:pt x="31136" y="16253"/>
                    <a:pt x="31124" y="16503"/>
                    <a:pt x="31136" y="16741"/>
                  </a:cubicBezTo>
                  <a:lnTo>
                    <a:pt x="31362" y="19598"/>
                  </a:lnTo>
                  <a:cubicBezTo>
                    <a:pt x="31433" y="20241"/>
                    <a:pt x="31493" y="20884"/>
                    <a:pt x="31576" y="21611"/>
                  </a:cubicBezTo>
                  <a:close/>
                  <a:moveTo>
                    <a:pt x="30516" y="22766"/>
                  </a:moveTo>
                  <a:cubicBezTo>
                    <a:pt x="30814" y="22789"/>
                    <a:pt x="31076" y="22801"/>
                    <a:pt x="31350" y="22813"/>
                  </a:cubicBezTo>
                  <a:cubicBezTo>
                    <a:pt x="32112" y="22873"/>
                    <a:pt x="32850" y="22932"/>
                    <a:pt x="33612" y="22992"/>
                  </a:cubicBezTo>
                  <a:cubicBezTo>
                    <a:pt x="33660" y="22992"/>
                    <a:pt x="33695" y="22992"/>
                    <a:pt x="33743" y="22968"/>
                  </a:cubicBezTo>
                  <a:cubicBezTo>
                    <a:pt x="33803" y="22932"/>
                    <a:pt x="33850" y="22885"/>
                    <a:pt x="33922" y="22825"/>
                  </a:cubicBezTo>
                  <a:cubicBezTo>
                    <a:pt x="33898" y="22646"/>
                    <a:pt x="33862" y="22456"/>
                    <a:pt x="33838" y="22265"/>
                  </a:cubicBezTo>
                  <a:cubicBezTo>
                    <a:pt x="33374" y="22254"/>
                    <a:pt x="32945" y="22254"/>
                    <a:pt x="32529" y="22218"/>
                  </a:cubicBezTo>
                  <a:cubicBezTo>
                    <a:pt x="32255" y="22206"/>
                    <a:pt x="31993" y="22158"/>
                    <a:pt x="31731" y="22099"/>
                  </a:cubicBezTo>
                  <a:cubicBezTo>
                    <a:pt x="31433" y="22027"/>
                    <a:pt x="31243" y="21813"/>
                    <a:pt x="31124" y="21539"/>
                  </a:cubicBezTo>
                  <a:cubicBezTo>
                    <a:pt x="30933" y="21075"/>
                    <a:pt x="30862" y="20587"/>
                    <a:pt x="30874" y="20087"/>
                  </a:cubicBezTo>
                  <a:cubicBezTo>
                    <a:pt x="30897" y="19408"/>
                    <a:pt x="30743" y="18717"/>
                    <a:pt x="30778" y="18027"/>
                  </a:cubicBezTo>
                  <a:cubicBezTo>
                    <a:pt x="30814" y="17396"/>
                    <a:pt x="30743" y="16777"/>
                    <a:pt x="30707" y="16146"/>
                  </a:cubicBezTo>
                  <a:cubicBezTo>
                    <a:pt x="30695" y="15896"/>
                    <a:pt x="30743" y="15657"/>
                    <a:pt x="30874" y="15479"/>
                  </a:cubicBezTo>
                  <a:cubicBezTo>
                    <a:pt x="31183" y="15348"/>
                    <a:pt x="31457" y="15324"/>
                    <a:pt x="31755" y="15443"/>
                  </a:cubicBezTo>
                  <a:cubicBezTo>
                    <a:pt x="32064" y="15562"/>
                    <a:pt x="32386" y="15646"/>
                    <a:pt x="32719" y="15729"/>
                  </a:cubicBezTo>
                  <a:cubicBezTo>
                    <a:pt x="32910" y="15788"/>
                    <a:pt x="33100" y="15824"/>
                    <a:pt x="33314" y="15705"/>
                  </a:cubicBezTo>
                  <a:cubicBezTo>
                    <a:pt x="33314" y="15646"/>
                    <a:pt x="33338" y="15562"/>
                    <a:pt x="33326" y="15503"/>
                  </a:cubicBezTo>
                  <a:cubicBezTo>
                    <a:pt x="33302" y="15360"/>
                    <a:pt x="33255" y="15205"/>
                    <a:pt x="33219" y="15074"/>
                  </a:cubicBezTo>
                  <a:cubicBezTo>
                    <a:pt x="32802" y="14991"/>
                    <a:pt x="32421" y="14884"/>
                    <a:pt x="32017" y="14812"/>
                  </a:cubicBezTo>
                  <a:cubicBezTo>
                    <a:pt x="31909" y="14776"/>
                    <a:pt x="31790" y="14765"/>
                    <a:pt x="31695" y="14765"/>
                  </a:cubicBezTo>
                  <a:cubicBezTo>
                    <a:pt x="31159" y="14788"/>
                    <a:pt x="30635" y="14836"/>
                    <a:pt x="30052" y="14884"/>
                  </a:cubicBezTo>
                  <a:cubicBezTo>
                    <a:pt x="29981" y="15646"/>
                    <a:pt x="29969" y="16396"/>
                    <a:pt x="29945" y="17146"/>
                  </a:cubicBezTo>
                  <a:cubicBezTo>
                    <a:pt x="29945" y="17729"/>
                    <a:pt x="29993" y="18301"/>
                    <a:pt x="30004" y="18884"/>
                  </a:cubicBezTo>
                  <a:cubicBezTo>
                    <a:pt x="30028" y="19872"/>
                    <a:pt x="30100" y="20849"/>
                    <a:pt x="30219" y="21813"/>
                  </a:cubicBezTo>
                  <a:cubicBezTo>
                    <a:pt x="30266" y="22158"/>
                    <a:pt x="30350" y="22444"/>
                    <a:pt x="30516" y="22766"/>
                  </a:cubicBezTo>
                  <a:close/>
                  <a:moveTo>
                    <a:pt x="8954" y="9014"/>
                  </a:moveTo>
                  <a:cubicBezTo>
                    <a:pt x="8597" y="8895"/>
                    <a:pt x="8252" y="8776"/>
                    <a:pt x="7918" y="8657"/>
                  </a:cubicBezTo>
                  <a:cubicBezTo>
                    <a:pt x="7704" y="8585"/>
                    <a:pt x="7490" y="8585"/>
                    <a:pt x="7264" y="8657"/>
                  </a:cubicBezTo>
                  <a:cubicBezTo>
                    <a:pt x="6823" y="8811"/>
                    <a:pt x="6371" y="8919"/>
                    <a:pt x="5930" y="9061"/>
                  </a:cubicBezTo>
                  <a:cubicBezTo>
                    <a:pt x="5144" y="9300"/>
                    <a:pt x="4370" y="9573"/>
                    <a:pt x="3561" y="9788"/>
                  </a:cubicBezTo>
                  <a:cubicBezTo>
                    <a:pt x="2882" y="9990"/>
                    <a:pt x="2239" y="10323"/>
                    <a:pt x="1584" y="10597"/>
                  </a:cubicBezTo>
                  <a:cubicBezTo>
                    <a:pt x="1429" y="10657"/>
                    <a:pt x="1394" y="10776"/>
                    <a:pt x="1513" y="10943"/>
                  </a:cubicBezTo>
                  <a:cubicBezTo>
                    <a:pt x="2346" y="11181"/>
                    <a:pt x="3156" y="11514"/>
                    <a:pt x="3965" y="11597"/>
                  </a:cubicBezTo>
                  <a:cubicBezTo>
                    <a:pt x="4430" y="11312"/>
                    <a:pt x="4799" y="11062"/>
                    <a:pt x="5180" y="10835"/>
                  </a:cubicBezTo>
                  <a:cubicBezTo>
                    <a:pt x="5835" y="10443"/>
                    <a:pt x="6478" y="10062"/>
                    <a:pt x="7204" y="9812"/>
                  </a:cubicBezTo>
                  <a:cubicBezTo>
                    <a:pt x="7740" y="9609"/>
                    <a:pt x="8252" y="9311"/>
                    <a:pt x="8835" y="9181"/>
                  </a:cubicBezTo>
                  <a:cubicBezTo>
                    <a:pt x="8859" y="9169"/>
                    <a:pt x="8895" y="9097"/>
                    <a:pt x="8954" y="9014"/>
                  </a:cubicBezTo>
                  <a:close/>
                  <a:moveTo>
                    <a:pt x="14967" y="16515"/>
                  </a:moveTo>
                  <a:cubicBezTo>
                    <a:pt x="14872" y="16658"/>
                    <a:pt x="14824" y="16681"/>
                    <a:pt x="14824" y="16729"/>
                  </a:cubicBezTo>
                  <a:cubicBezTo>
                    <a:pt x="14681" y="17515"/>
                    <a:pt x="14514" y="18301"/>
                    <a:pt x="14383" y="19098"/>
                  </a:cubicBezTo>
                  <a:cubicBezTo>
                    <a:pt x="14312" y="19527"/>
                    <a:pt x="14288" y="19968"/>
                    <a:pt x="14193" y="20408"/>
                  </a:cubicBezTo>
                  <a:cubicBezTo>
                    <a:pt x="13967" y="21396"/>
                    <a:pt x="13693" y="22396"/>
                    <a:pt x="13479" y="23397"/>
                  </a:cubicBezTo>
                  <a:cubicBezTo>
                    <a:pt x="13395" y="23718"/>
                    <a:pt x="13276" y="24063"/>
                    <a:pt x="13300" y="24468"/>
                  </a:cubicBezTo>
                  <a:cubicBezTo>
                    <a:pt x="14193" y="23980"/>
                    <a:pt x="14943" y="23361"/>
                    <a:pt x="15741" y="22849"/>
                  </a:cubicBezTo>
                  <a:cubicBezTo>
                    <a:pt x="15646" y="21753"/>
                    <a:pt x="15384" y="20730"/>
                    <a:pt x="15360" y="19694"/>
                  </a:cubicBezTo>
                  <a:cubicBezTo>
                    <a:pt x="15038" y="18682"/>
                    <a:pt x="15265" y="17586"/>
                    <a:pt x="14967" y="16515"/>
                  </a:cubicBezTo>
                  <a:close/>
                  <a:moveTo>
                    <a:pt x="20884" y="27254"/>
                  </a:moveTo>
                  <a:cubicBezTo>
                    <a:pt x="21396" y="27052"/>
                    <a:pt x="21706" y="26695"/>
                    <a:pt x="22015" y="26373"/>
                  </a:cubicBezTo>
                  <a:cubicBezTo>
                    <a:pt x="22444" y="25921"/>
                    <a:pt x="22837" y="25432"/>
                    <a:pt x="22956" y="24790"/>
                  </a:cubicBezTo>
                  <a:cubicBezTo>
                    <a:pt x="23099" y="24016"/>
                    <a:pt x="23075" y="23266"/>
                    <a:pt x="22765" y="22515"/>
                  </a:cubicBezTo>
                  <a:cubicBezTo>
                    <a:pt x="22432" y="21730"/>
                    <a:pt x="21884" y="21134"/>
                    <a:pt x="21230" y="20622"/>
                  </a:cubicBezTo>
                  <a:cubicBezTo>
                    <a:pt x="21039" y="20480"/>
                    <a:pt x="20813" y="20372"/>
                    <a:pt x="20539" y="20372"/>
                  </a:cubicBezTo>
                  <a:cubicBezTo>
                    <a:pt x="20420" y="20372"/>
                    <a:pt x="20289" y="20420"/>
                    <a:pt x="20158" y="20468"/>
                  </a:cubicBezTo>
                  <a:cubicBezTo>
                    <a:pt x="20158" y="20587"/>
                    <a:pt x="20170" y="20670"/>
                    <a:pt x="20170" y="20765"/>
                  </a:cubicBezTo>
                  <a:cubicBezTo>
                    <a:pt x="20206" y="21122"/>
                    <a:pt x="20348" y="21372"/>
                    <a:pt x="20634" y="21599"/>
                  </a:cubicBezTo>
                  <a:cubicBezTo>
                    <a:pt x="21003" y="21873"/>
                    <a:pt x="21277" y="22254"/>
                    <a:pt x="21515" y="22670"/>
                  </a:cubicBezTo>
                  <a:cubicBezTo>
                    <a:pt x="22075" y="23635"/>
                    <a:pt x="21956" y="24540"/>
                    <a:pt x="21372" y="25432"/>
                  </a:cubicBezTo>
                  <a:cubicBezTo>
                    <a:pt x="21170" y="25742"/>
                    <a:pt x="20896" y="26016"/>
                    <a:pt x="20658" y="26314"/>
                  </a:cubicBezTo>
                  <a:cubicBezTo>
                    <a:pt x="20706" y="26599"/>
                    <a:pt x="20658" y="26921"/>
                    <a:pt x="20884" y="27254"/>
                  </a:cubicBezTo>
                  <a:close/>
                  <a:moveTo>
                    <a:pt x="20170" y="19777"/>
                  </a:moveTo>
                  <a:cubicBezTo>
                    <a:pt x="20337" y="19777"/>
                    <a:pt x="20515" y="19837"/>
                    <a:pt x="20634" y="19765"/>
                  </a:cubicBezTo>
                  <a:cubicBezTo>
                    <a:pt x="21051" y="19539"/>
                    <a:pt x="21468" y="19313"/>
                    <a:pt x="21813" y="19015"/>
                  </a:cubicBezTo>
                  <a:cubicBezTo>
                    <a:pt x="22194" y="18682"/>
                    <a:pt x="22504" y="18277"/>
                    <a:pt x="22908" y="17943"/>
                  </a:cubicBezTo>
                  <a:cubicBezTo>
                    <a:pt x="23146" y="17753"/>
                    <a:pt x="23123" y="17539"/>
                    <a:pt x="22825" y="17348"/>
                  </a:cubicBezTo>
                  <a:cubicBezTo>
                    <a:pt x="22587" y="17181"/>
                    <a:pt x="22325" y="17051"/>
                    <a:pt x="22075" y="16908"/>
                  </a:cubicBezTo>
                  <a:cubicBezTo>
                    <a:pt x="21908" y="16800"/>
                    <a:pt x="21742" y="16681"/>
                    <a:pt x="21575" y="16574"/>
                  </a:cubicBezTo>
                  <a:lnTo>
                    <a:pt x="19825" y="15455"/>
                  </a:lnTo>
                  <a:cubicBezTo>
                    <a:pt x="19801" y="15443"/>
                    <a:pt x="19741" y="15455"/>
                    <a:pt x="19634" y="15455"/>
                  </a:cubicBezTo>
                  <a:cubicBezTo>
                    <a:pt x="19765" y="16169"/>
                    <a:pt x="19848" y="16872"/>
                    <a:pt x="19932" y="17574"/>
                  </a:cubicBezTo>
                  <a:cubicBezTo>
                    <a:pt x="20051" y="18277"/>
                    <a:pt x="20098" y="18991"/>
                    <a:pt x="20170" y="19777"/>
                  </a:cubicBezTo>
                  <a:close/>
                  <a:moveTo>
                    <a:pt x="33922" y="4906"/>
                  </a:moveTo>
                  <a:cubicBezTo>
                    <a:pt x="34529" y="5501"/>
                    <a:pt x="35053" y="6073"/>
                    <a:pt x="35696" y="6537"/>
                  </a:cubicBezTo>
                  <a:cubicBezTo>
                    <a:pt x="35886" y="6680"/>
                    <a:pt x="36112" y="6799"/>
                    <a:pt x="36279" y="6978"/>
                  </a:cubicBezTo>
                  <a:cubicBezTo>
                    <a:pt x="36529" y="7264"/>
                    <a:pt x="36779" y="7276"/>
                    <a:pt x="37112" y="7168"/>
                  </a:cubicBezTo>
                  <a:cubicBezTo>
                    <a:pt x="37648" y="6990"/>
                    <a:pt x="38196" y="6918"/>
                    <a:pt x="38744" y="7025"/>
                  </a:cubicBezTo>
                  <a:cubicBezTo>
                    <a:pt x="38875" y="7049"/>
                    <a:pt x="39029" y="7025"/>
                    <a:pt x="39196" y="7025"/>
                  </a:cubicBezTo>
                  <a:cubicBezTo>
                    <a:pt x="39172" y="6954"/>
                    <a:pt x="39196" y="6895"/>
                    <a:pt x="39160" y="6859"/>
                  </a:cubicBezTo>
                  <a:cubicBezTo>
                    <a:pt x="38851" y="6323"/>
                    <a:pt x="38410" y="5906"/>
                    <a:pt x="37970" y="5501"/>
                  </a:cubicBezTo>
                  <a:cubicBezTo>
                    <a:pt x="37708" y="5275"/>
                    <a:pt x="37386" y="5132"/>
                    <a:pt x="37029" y="5037"/>
                  </a:cubicBezTo>
                  <a:cubicBezTo>
                    <a:pt x="36041" y="4835"/>
                    <a:pt x="35029" y="4835"/>
                    <a:pt x="33922" y="4906"/>
                  </a:cubicBezTo>
                  <a:close/>
                  <a:moveTo>
                    <a:pt x="17777" y="5025"/>
                  </a:moveTo>
                  <a:cubicBezTo>
                    <a:pt x="18134" y="5109"/>
                    <a:pt x="18479" y="5049"/>
                    <a:pt x="18836" y="4966"/>
                  </a:cubicBezTo>
                  <a:cubicBezTo>
                    <a:pt x="19753" y="4787"/>
                    <a:pt x="20646" y="4537"/>
                    <a:pt x="21539" y="4251"/>
                  </a:cubicBezTo>
                  <a:cubicBezTo>
                    <a:pt x="22123" y="4061"/>
                    <a:pt x="22706" y="3942"/>
                    <a:pt x="23301" y="3870"/>
                  </a:cubicBezTo>
                  <a:cubicBezTo>
                    <a:pt x="23920" y="3799"/>
                    <a:pt x="24551" y="3739"/>
                    <a:pt x="25206" y="3680"/>
                  </a:cubicBezTo>
                  <a:cubicBezTo>
                    <a:pt x="25111" y="3394"/>
                    <a:pt x="25051" y="3168"/>
                    <a:pt x="24968" y="2906"/>
                  </a:cubicBezTo>
                  <a:cubicBezTo>
                    <a:pt x="24754" y="2906"/>
                    <a:pt x="24551" y="2882"/>
                    <a:pt x="24349" y="2882"/>
                  </a:cubicBezTo>
                  <a:cubicBezTo>
                    <a:pt x="23289" y="2930"/>
                    <a:pt x="22301" y="3239"/>
                    <a:pt x="21265" y="3454"/>
                  </a:cubicBezTo>
                  <a:cubicBezTo>
                    <a:pt x="20849" y="3537"/>
                    <a:pt x="20456" y="3680"/>
                    <a:pt x="20051" y="3811"/>
                  </a:cubicBezTo>
                  <a:cubicBezTo>
                    <a:pt x="19360" y="4037"/>
                    <a:pt x="18694" y="4251"/>
                    <a:pt x="18027" y="4478"/>
                  </a:cubicBezTo>
                  <a:cubicBezTo>
                    <a:pt x="17753" y="4573"/>
                    <a:pt x="17705" y="4763"/>
                    <a:pt x="17777" y="5025"/>
                  </a:cubicBezTo>
                  <a:close/>
                  <a:moveTo>
                    <a:pt x="25278" y="4430"/>
                  </a:moveTo>
                  <a:cubicBezTo>
                    <a:pt x="25182" y="4418"/>
                    <a:pt x="25123" y="4394"/>
                    <a:pt x="25063" y="4406"/>
                  </a:cubicBezTo>
                  <a:cubicBezTo>
                    <a:pt x="24504" y="4489"/>
                    <a:pt x="23920" y="4585"/>
                    <a:pt x="23373" y="4704"/>
                  </a:cubicBezTo>
                  <a:cubicBezTo>
                    <a:pt x="22623" y="4847"/>
                    <a:pt x="21884" y="5001"/>
                    <a:pt x="21158" y="5168"/>
                  </a:cubicBezTo>
                  <a:cubicBezTo>
                    <a:pt x="20599" y="5275"/>
                    <a:pt x="20027" y="5359"/>
                    <a:pt x="19456" y="5478"/>
                  </a:cubicBezTo>
                  <a:cubicBezTo>
                    <a:pt x="18979" y="5561"/>
                    <a:pt x="18491" y="5621"/>
                    <a:pt x="18039" y="5823"/>
                  </a:cubicBezTo>
                  <a:cubicBezTo>
                    <a:pt x="18039" y="5906"/>
                    <a:pt x="18039" y="5966"/>
                    <a:pt x="18062" y="6025"/>
                  </a:cubicBezTo>
                  <a:cubicBezTo>
                    <a:pt x="18074" y="6121"/>
                    <a:pt x="18086" y="6204"/>
                    <a:pt x="18122" y="6287"/>
                  </a:cubicBezTo>
                  <a:cubicBezTo>
                    <a:pt x="18182" y="6502"/>
                    <a:pt x="18277" y="6609"/>
                    <a:pt x="18491" y="6585"/>
                  </a:cubicBezTo>
                  <a:cubicBezTo>
                    <a:pt x="18682" y="6573"/>
                    <a:pt x="18896" y="6525"/>
                    <a:pt x="19086" y="6490"/>
                  </a:cubicBezTo>
                  <a:cubicBezTo>
                    <a:pt x="19682" y="6335"/>
                    <a:pt x="20277" y="6133"/>
                    <a:pt x="20884" y="6037"/>
                  </a:cubicBezTo>
                  <a:cubicBezTo>
                    <a:pt x="21551" y="5930"/>
                    <a:pt x="22182" y="5728"/>
                    <a:pt x="22825" y="5561"/>
                  </a:cubicBezTo>
                  <a:cubicBezTo>
                    <a:pt x="23146" y="5490"/>
                    <a:pt x="23456" y="5371"/>
                    <a:pt x="23789" y="5311"/>
                  </a:cubicBezTo>
                  <a:cubicBezTo>
                    <a:pt x="24206" y="5240"/>
                    <a:pt x="24623" y="5204"/>
                    <a:pt x="25051" y="5144"/>
                  </a:cubicBezTo>
                  <a:cubicBezTo>
                    <a:pt x="25206" y="5132"/>
                    <a:pt x="25349" y="5073"/>
                    <a:pt x="25516" y="5037"/>
                  </a:cubicBezTo>
                  <a:cubicBezTo>
                    <a:pt x="25397" y="4811"/>
                    <a:pt x="25337" y="4632"/>
                    <a:pt x="25278" y="4430"/>
                  </a:cubicBezTo>
                  <a:close/>
                  <a:moveTo>
                    <a:pt x="39756" y="23147"/>
                  </a:moveTo>
                  <a:cubicBezTo>
                    <a:pt x="39768" y="23099"/>
                    <a:pt x="39815" y="23063"/>
                    <a:pt x="39815" y="23027"/>
                  </a:cubicBezTo>
                  <a:cubicBezTo>
                    <a:pt x="39970" y="22158"/>
                    <a:pt x="40006" y="21301"/>
                    <a:pt x="39946" y="20432"/>
                  </a:cubicBezTo>
                  <a:cubicBezTo>
                    <a:pt x="39922" y="20015"/>
                    <a:pt x="39994" y="19598"/>
                    <a:pt x="39875" y="19182"/>
                  </a:cubicBezTo>
                  <a:cubicBezTo>
                    <a:pt x="40030" y="18575"/>
                    <a:pt x="39851" y="17943"/>
                    <a:pt x="39970" y="17324"/>
                  </a:cubicBezTo>
                  <a:cubicBezTo>
                    <a:pt x="40065" y="16800"/>
                    <a:pt x="39875" y="16539"/>
                    <a:pt x="39375" y="16336"/>
                  </a:cubicBezTo>
                  <a:cubicBezTo>
                    <a:pt x="39041" y="16205"/>
                    <a:pt x="38696" y="16098"/>
                    <a:pt x="38327" y="15967"/>
                  </a:cubicBezTo>
                  <a:cubicBezTo>
                    <a:pt x="38255" y="16241"/>
                    <a:pt x="38279" y="16455"/>
                    <a:pt x="38386" y="16658"/>
                  </a:cubicBezTo>
                  <a:cubicBezTo>
                    <a:pt x="38684" y="16753"/>
                    <a:pt x="38958" y="16860"/>
                    <a:pt x="39220" y="16955"/>
                  </a:cubicBezTo>
                  <a:cubicBezTo>
                    <a:pt x="39458" y="17027"/>
                    <a:pt x="39589" y="17193"/>
                    <a:pt x="39613" y="17443"/>
                  </a:cubicBezTo>
                  <a:cubicBezTo>
                    <a:pt x="39625" y="17908"/>
                    <a:pt x="39672" y="18384"/>
                    <a:pt x="39672" y="18836"/>
                  </a:cubicBezTo>
                  <a:cubicBezTo>
                    <a:pt x="39649" y="19432"/>
                    <a:pt x="39708" y="20051"/>
                    <a:pt x="39613" y="20646"/>
                  </a:cubicBezTo>
                  <a:cubicBezTo>
                    <a:pt x="39577" y="20837"/>
                    <a:pt x="39577" y="21039"/>
                    <a:pt x="39577" y="21242"/>
                  </a:cubicBezTo>
                  <a:cubicBezTo>
                    <a:pt x="39565" y="21789"/>
                    <a:pt x="39529" y="22313"/>
                    <a:pt x="38994" y="22635"/>
                  </a:cubicBezTo>
                  <a:cubicBezTo>
                    <a:pt x="38875" y="22706"/>
                    <a:pt x="38910" y="22992"/>
                    <a:pt x="39053" y="23027"/>
                  </a:cubicBezTo>
                  <a:cubicBezTo>
                    <a:pt x="39279" y="23099"/>
                    <a:pt x="39494" y="23266"/>
                    <a:pt x="39756" y="23147"/>
                  </a:cubicBezTo>
                  <a:close/>
                  <a:moveTo>
                    <a:pt x="15657" y="6263"/>
                  </a:moveTo>
                  <a:cubicBezTo>
                    <a:pt x="14824" y="6490"/>
                    <a:pt x="14038" y="6716"/>
                    <a:pt x="13157" y="6954"/>
                  </a:cubicBezTo>
                  <a:cubicBezTo>
                    <a:pt x="13383" y="7085"/>
                    <a:pt x="13514" y="7216"/>
                    <a:pt x="13669" y="7264"/>
                  </a:cubicBezTo>
                  <a:cubicBezTo>
                    <a:pt x="14086" y="7371"/>
                    <a:pt x="14455" y="7526"/>
                    <a:pt x="14788" y="7728"/>
                  </a:cubicBezTo>
                  <a:cubicBezTo>
                    <a:pt x="15181" y="7585"/>
                    <a:pt x="15538" y="7466"/>
                    <a:pt x="15896" y="7371"/>
                  </a:cubicBezTo>
                  <a:cubicBezTo>
                    <a:pt x="15991" y="6954"/>
                    <a:pt x="15824" y="6633"/>
                    <a:pt x="15657" y="6263"/>
                  </a:cubicBezTo>
                  <a:close/>
                  <a:moveTo>
                    <a:pt x="38434" y="17277"/>
                  </a:moveTo>
                  <a:cubicBezTo>
                    <a:pt x="38386" y="17408"/>
                    <a:pt x="38375" y="17455"/>
                    <a:pt x="38375" y="17491"/>
                  </a:cubicBezTo>
                  <a:cubicBezTo>
                    <a:pt x="38517" y="18896"/>
                    <a:pt x="38672" y="20325"/>
                    <a:pt x="38815" y="21742"/>
                  </a:cubicBezTo>
                  <a:cubicBezTo>
                    <a:pt x="38815" y="21753"/>
                    <a:pt x="38839" y="21789"/>
                    <a:pt x="38851" y="21801"/>
                  </a:cubicBezTo>
                  <a:cubicBezTo>
                    <a:pt x="38863" y="21813"/>
                    <a:pt x="38898" y="21801"/>
                    <a:pt x="38958" y="21789"/>
                  </a:cubicBezTo>
                  <a:cubicBezTo>
                    <a:pt x="38970" y="21730"/>
                    <a:pt x="39017" y="21634"/>
                    <a:pt x="39017" y="21563"/>
                  </a:cubicBezTo>
                  <a:cubicBezTo>
                    <a:pt x="39029" y="21420"/>
                    <a:pt x="39041" y="21253"/>
                    <a:pt x="39041" y="21099"/>
                  </a:cubicBezTo>
                  <a:cubicBezTo>
                    <a:pt x="39041" y="20563"/>
                    <a:pt x="38970" y="20027"/>
                    <a:pt x="39137" y="19491"/>
                  </a:cubicBezTo>
                  <a:cubicBezTo>
                    <a:pt x="39148" y="19432"/>
                    <a:pt x="39148" y="19360"/>
                    <a:pt x="39137" y="19301"/>
                  </a:cubicBezTo>
                  <a:cubicBezTo>
                    <a:pt x="39017" y="18717"/>
                    <a:pt x="39041" y="18158"/>
                    <a:pt x="39160" y="17551"/>
                  </a:cubicBezTo>
                  <a:cubicBezTo>
                    <a:pt x="38922" y="17455"/>
                    <a:pt x="38696" y="17372"/>
                    <a:pt x="38434" y="17277"/>
                  </a:cubicBezTo>
                  <a:close/>
                  <a:moveTo>
                    <a:pt x="18122" y="9157"/>
                  </a:moveTo>
                  <a:cubicBezTo>
                    <a:pt x="17967" y="8692"/>
                    <a:pt x="17527" y="8585"/>
                    <a:pt x="17253" y="8288"/>
                  </a:cubicBezTo>
                  <a:cubicBezTo>
                    <a:pt x="17146" y="8180"/>
                    <a:pt x="17015" y="8216"/>
                    <a:pt x="16884" y="8216"/>
                  </a:cubicBezTo>
                  <a:cubicBezTo>
                    <a:pt x="16812" y="8216"/>
                    <a:pt x="16729" y="8145"/>
                    <a:pt x="16646" y="8109"/>
                  </a:cubicBezTo>
                  <a:cubicBezTo>
                    <a:pt x="16467" y="8038"/>
                    <a:pt x="16277" y="7966"/>
                    <a:pt x="16098" y="7907"/>
                  </a:cubicBezTo>
                  <a:cubicBezTo>
                    <a:pt x="15931" y="7859"/>
                    <a:pt x="15800" y="7907"/>
                    <a:pt x="15657" y="8002"/>
                  </a:cubicBezTo>
                  <a:cubicBezTo>
                    <a:pt x="15479" y="8157"/>
                    <a:pt x="15503" y="8419"/>
                    <a:pt x="15741" y="8466"/>
                  </a:cubicBezTo>
                  <a:cubicBezTo>
                    <a:pt x="16241" y="8573"/>
                    <a:pt x="16610" y="8883"/>
                    <a:pt x="17003" y="9181"/>
                  </a:cubicBezTo>
                  <a:cubicBezTo>
                    <a:pt x="17193" y="9335"/>
                    <a:pt x="17384" y="9466"/>
                    <a:pt x="17562" y="9585"/>
                  </a:cubicBezTo>
                  <a:cubicBezTo>
                    <a:pt x="17824" y="9526"/>
                    <a:pt x="18015" y="9407"/>
                    <a:pt x="18122" y="9157"/>
                  </a:cubicBezTo>
                  <a:close/>
                  <a:moveTo>
                    <a:pt x="20360" y="22051"/>
                  </a:moveTo>
                  <a:cubicBezTo>
                    <a:pt x="20325" y="22194"/>
                    <a:pt x="20301" y="22230"/>
                    <a:pt x="20301" y="22265"/>
                  </a:cubicBezTo>
                  <a:cubicBezTo>
                    <a:pt x="20360" y="22968"/>
                    <a:pt x="20503" y="23658"/>
                    <a:pt x="20468" y="24373"/>
                  </a:cubicBezTo>
                  <a:cubicBezTo>
                    <a:pt x="20456" y="24575"/>
                    <a:pt x="20515" y="24778"/>
                    <a:pt x="20575" y="24956"/>
                  </a:cubicBezTo>
                  <a:cubicBezTo>
                    <a:pt x="20599" y="25051"/>
                    <a:pt x="20599" y="25182"/>
                    <a:pt x="20777" y="25206"/>
                  </a:cubicBezTo>
                  <a:cubicBezTo>
                    <a:pt x="21349" y="24718"/>
                    <a:pt x="21194" y="24004"/>
                    <a:pt x="21253" y="23361"/>
                  </a:cubicBezTo>
                  <a:cubicBezTo>
                    <a:pt x="21051" y="22908"/>
                    <a:pt x="20932" y="22373"/>
                    <a:pt x="20360" y="22051"/>
                  </a:cubicBezTo>
                  <a:close/>
                  <a:moveTo>
                    <a:pt x="35755" y="4251"/>
                  </a:moveTo>
                  <a:cubicBezTo>
                    <a:pt x="35303" y="3930"/>
                    <a:pt x="35303" y="3930"/>
                    <a:pt x="35065" y="3870"/>
                  </a:cubicBezTo>
                  <a:cubicBezTo>
                    <a:pt x="34743" y="3799"/>
                    <a:pt x="34434" y="3704"/>
                    <a:pt x="34100" y="3620"/>
                  </a:cubicBezTo>
                  <a:cubicBezTo>
                    <a:pt x="33898" y="3561"/>
                    <a:pt x="33672" y="3501"/>
                    <a:pt x="33445" y="3466"/>
                  </a:cubicBezTo>
                  <a:cubicBezTo>
                    <a:pt x="33160" y="3418"/>
                    <a:pt x="32886" y="3418"/>
                    <a:pt x="32588" y="3537"/>
                  </a:cubicBezTo>
                  <a:cubicBezTo>
                    <a:pt x="32683" y="3823"/>
                    <a:pt x="32945" y="3894"/>
                    <a:pt x="33088" y="4097"/>
                  </a:cubicBezTo>
                  <a:cubicBezTo>
                    <a:pt x="33243" y="4299"/>
                    <a:pt x="33445" y="4347"/>
                    <a:pt x="33672" y="4335"/>
                  </a:cubicBezTo>
                  <a:cubicBezTo>
                    <a:pt x="33814" y="4335"/>
                    <a:pt x="33981" y="4311"/>
                    <a:pt x="34136" y="4311"/>
                  </a:cubicBezTo>
                  <a:cubicBezTo>
                    <a:pt x="34672" y="4311"/>
                    <a:pt x="35184" y="4287"/>
                    <a:pt x="35755" y="4251"/>
                  </a:cubicBezTo>
                  <a:close/>
                  <a:moveTo>
                    <a:pt x="28242" y="5228"/>
                  </a:moveTo>
                  <a:cubicBezTo>
                    <a:pt x="28123" y="5740"/>
                    <a:pt x="28219" y="6121"/>
                    <a:pt x="28338" y="6454"/>
                  </a:cubicBezTo>
                  <a:cubicBezTo>
                    <a:pt x="28564" y="6633"/>
                    <a:pt x="28754" y="6799"/>
                    <a:pt x="28957" y="6954"/>
                  </a:cubicBezTo>
                  <a:cubicBezTo>
                    <a:pt x="29195" y="7133"/>
                    <a:pt x="29409" y="7097"/>
                    <a:pt x="29707" y="6859"/>
                  </a:cubicBezTo>
                  <a:cubicBezTo>
                    <a:pt x="29409" y="6180"/>
                    <a:pt x="28814" y="5775"/>
                    <a:pt x="28242" y="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2084505" y="3524574"/>
              <a:ext cx="54858" cy="66010"/>
            </a:xfrm>
            <a:custGeom>
              <a:rect b="b" l="l" r="r" t="t"/>
              <a:pathLst>
                <a:path extrusionOk="0" h="1906" w="1584">
                  <a:moveTo>
                    <a:pt x="119" y="1"/>
                  </a:moveTo>
                  <a:cubicBezTo>
                    <a:pt x="715" y="536"/>
                    <a:pt x="1286" y="953"/>
                    <a:pt x="1584" y="1632"/>
                  </a:cubicBezTo>
                  <a:cubicBezTo>
                    <a:pt x="1286" y="1870"/>
                    <a:pt x="1072" y="1906"/>
                    <a:pt x="834" y="1727"/>
                  </a:cubicBezTo>
                  <a:cubicBezTo>
                    <a:pt x="631" y="1572"/>
                    <a:pt x="441" y="1406"/>
                    <a:pt x="215" y="1227"/>
                  </a:cubicBezTo>
                  <a:cubicBezTo>
                    <a:pt x="96" y="894"/>
                    <a:pt x="0" y="513"/>
                    <a:pt x="119" y="1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3"/>
          <p:cNvGrpSpPr/>
          <p:nvPr/>
        </p:nvGrpSpPr>
        <p:grpSpPr>
          <a:xfrm>
            <a:off x="5729474" y="3023924"/>
            <a:ext cx="1378648" cy="865613"/>
            <a:chOff x="2442379" y="3878368"/>
            <a:chExt cx="1512505" cy="949658"/>
          </a:xfrm>
        </p:grpSpPr>
        <p:sp>
          <p:nvSpPr>
            <p:cNvPr id="112" name="Google Shape;112;p13"/>
            <p:cNvSpPr/>
            <p:nvPr/>
          </p:nvSpPr>
          <p:spPr>
            <a:xfrm>
              <a:off x="2468354" y="4205368"/>
              <a:ext cx="1462634" cy="593393"/>
            </a:xfrm>
            <a:custGeom>
              <a:rect b="b" l="l" r="r" t="t"/>
              <a:pathLst>
                <a:path extrusionOk="0" h="17134" w="42233">
                  <a:moveTo>
                    <a:pt x="1" y="11728"/>
                  </a:moveTo>
                  <a:cubicBezTo>
                    <a:pt x="60" y="11502"/>
                    <a:pt x="179" y="11335"/>
                    <a:pt x="334" y="11204"/>
                  </a:cubicBezTo>
                  <a:cubicBezTo>
                    <a:pt x="620" y="10966"/>
                    <a:pt x="929" y="10764"/>
                    <a:pt x="1144" y="10442"/>
                  </a:cubicBezTo>
                  <a:cubicBezTo>
                    <a:pt x="1179" y="10383"/>
                    <a:pt x="1275" y="10323"/>
                    <a:pt x="1346" y="10311"/>
                  </a:cubicBezTo>
                  <a:cubicBezTo>
                    <a:pt x="1656" y="10276"/>
                    <a:pt x="1870" y="10061"/>
                    <a:pt x="2120" y="9906"/>
                  </a:cubicBezTo>
                  <a:cubicBezTo>
                    <a:pt x="2311" y="9787"/>
                    <a:pt x="2525" y="9704"/>
                    <a:pt x="2715" y="9585"/>
                  </a:cubicBezTo>
                  <a:cubicBezTo>
                    <a:pt x="3525" y="9085"/>
                    <a:pt x="4394" y="8763"/>
                    <a:pt x="5251" y="8394"/>
                  </a:cubicBezTo>
                  <a:cubicBezTo>
                    <a:pt x="5763" y="8347"/>
                    <a:pt x="6216" y="8037"/>
                    <a:pt x="6716" y="7918"/>
                  </a:cubicBezTo>
                  <a:cubicBezTo>
                    <a:pt x="7180" y="7811"/>
                    <a:pt x="7609" y="7573"/>
                    <a:pt x="8061" y="7406"/>
                  </a:cubicBezTo>
                  <a:cubicBezTo>
                    <a:pt x="8597" y="7216"/>
                    <a:pt x="9180" y="7085"/>
                    <a:pt x="9657" y="6585"/>
                  </a:cubicBezTo>
                  <a:cubicBezTo>
                    <a:pt x="9764" y="6966"/>
                    <a:pt x="9835" y="7228"/>
                    <a:pt x="9907" y="7501"/>
                  </a:cubicBezTo>
                  <a:cubicBezTo>
                    <a:pt x="10014" y="7870"/>
                    <a:pt x="10157" y="8192"/>
                    <a:pt x="10419" y="8490"/>
                  </a:cubicBezTo>
                  <a:cubicBezTo>
                    <a:pt x="10573" y="8680"/>
                    <a:pt x="10752" y="8775"/>
                    <a:pt x="11014" y="8811"/>
                  </a:cubicBezTo>
                  <a:cubicBezTo>
                    <a:pt x="11633" y="8882"/>
                    <a:pt x="12228" y="9061"/>
                    <a:pt x="12836" y="9180"/>
                  </a:cubicBezTo>
                  <a:cubicBezTo>
                    <a:pt x="13324" y="9287"/>
                    <a:pt x="13788" y="9478"/>
                    <a:pt x="14312" y="9359"/>
                  </a:cubicBezTo>
                  <a:cubicBezTo>
                    <a:pt x="14503" y="9311"/>
                    <a:pt x="14717" y="9430"/>
                    <a:pt x="14919" y="9430"/>
                  </a:cubicBezTo>
                  <a:cubicBezTo>
                    <a:pt x="15610" y="9430"/>
                    <a:pt x="16288" y="9454"/>
                    <a:pt x="16979" y="9347"/>
                  </a:cubicBezTo>
                  <a:cubicBezTo>
                    <a:pt x="17372" y="9287"/>
                    <a:pt x="17812" y="9287"/>
                    <a:pt x="18205" y="9287"/>
                  </a:cubicBezTo>
                  <a:cubicBezTo>
                    <a:pt x="18848" y="9287"/>
                    <a:pt x="19432" y="9061"/>
                    <a:pt x="20039" y="8930"/>
                  </a:cubicBezTo>
                  <a:cubicBezTo>
                    <a:pt x="20729" y="8775"/>
                    <a:pt x="21384" y="8454"/>
                    <a:pt x="22099" y="8418"/>
                  </a:cubicBezTo>
                  <a:cubicBezTo>
                    <a:pt x="22813" y="8144"/>
                    <a:pt x="23611" y="8109"/>
                    <a:pt x="24301" y="7751"/>
                  </a:cubicBezTo>
                  <a:cubicBezTo>
                    <a:pt x="24659" y="7561"/>
                    <a:pt x="25040" y="7430"/>
                    <a:pt x="25397" y="7204"/>
                  </a:cubicBezTo>
                  <a:cubicBezTo>
                    <a:pt x="25825" y="6918"/>
                    <a:pt x="26337" y="6751"/>
                    <a:pt x="26802" y="6537"/>
                  </a:cubicBezTo>
                  <a:cubicBezTo>
                    <a:pt x="27076" y="6394"/>
                    <a:pt x="27361" y="6275"/>
                    <a:pt x="27635" y="6120"/>
                  </a:cubicBezTo>
                  <a:cubicBezTo>
                    <a:pt x="28445" y="5620"/>
                    <a:pt x="29266" y="5132"/>
                    <a:pt x="30088" y="4632"/>
                  </a:cubicBezTo>
                  <a:cubicBezTo>
                    <a:pt x="30731" y="4227"/>
                    <a:pt x="31278" y="3715"/>
                    <a:pt x="31743" y="3144"/>
                  </a:cubicBezTo>
                  <a:cubicBezTo>
                    <a:pt x="31862" y="2989"/>
                    <a:pt x="31921" y="2763"/>
                    <a:pt x="31981" y="2572"/>
                  </a:cubicBezTo>
                  <a:cubicBezTo>
                    <a:pt x="32005" y="2489"/>
                    <a:pt x="31993" y="2322"/>
                    <a:pt x="31933" y="2275"/>
                  </a:cubicBezTo>
                  <a:cubicBezTo>
                    <a:pt x="31648" y="2048"/>
                    <a:pt x="31743" y="1691"/>
                    <a:pt x="31576" y="1441"/>
                  </a:cubicBezTo>
                  <a:cubicBezTo>
                    <a:pt x="31457" y="1262"/>
                    <a:pt x="31469" y="1060"/>
                    <a:pt x="31505" y="846"/>
                  </a:cubicBezTo>
                  <a:cubicBezTo>
                    <a:pt x="31778" y="762"/>
                    <a:pt x="32017" y="655"/>
                    <a:pt x="32290" y="584"/>
                  </a:cubicBezTo>
                  <a:cubicBezTo>
                    <a:pt x="32612" y="489"/>
                    <a:pt x="32945" y="429"/>
                    <a:pt x="33267" y="381"/>
                  </a:cubicBezTo>
                  <a:cubicBezTo>
                    <a:pt x="33600" y="322"/>
                    <a:pt x="33922" y="286"/>
                    <a:pt x="34255" y="239"/>
                  </a:cubicBezTo>
                  <a:cubicBezTo>
                    <a:pt x="34957" y="167"/>
                    <a:pt x="35648" y="72"/>
                    <a:pt x="36362" y="48"/>
                  </a:cubicBezTo>
                  <a:cubicBezTo>
                    <a:pt x="37101" y="0"/>
                    <a:pt x="37827" y="0"/>
                    <a:pt x="38553" y="12"/>
                  </a:cubicBezTo>
                  <a:cubicBezTo>
                    <a:pt x="39125" y="24"/>
                    <a:pt x="39684" y="48"/>
                    <a:pt x="40220" y="167"/>
                  </a:cubicBezTo>
                  <a:cubicBezTo>
                    <a:pt x="40637" y="250"/>
                    <a:pt x="41053" y="441"/>
                    <a:pt x="41434" y="667"/>
                  </a:cubicBezTo>
                  <a:cubicBezTo>
                    <a:pt x="41935" y="977"/>
                    <a:pt x="42137" y="1513"/>
                    <a:pt x="42220" y="2096"/>
                  </a:cubicBezTo>
                  <a:cubicBezTo>
                    <a:pt x="42232" y="2227"/>
                    <a:pt x="42196" y="2394"/>
                    <a:pt x="42161" y="2525"/>
                  </a:cubicBezTo>
                  <a:cubicBezTo>
                    <a:pt x="41970" y="3120"/>
                    <a:pt x="41756" y="3703"/>
                    <a:pt x="41542" y="4299"/>
                  </a:cubicBezTo>
                  <a:cubicBezTo>
                    <a:pt x="41530" y="4346"/>
                    <a:pt x="41530" y="4394"/>
                    <a:pt x="41506" y="4418"/>
                  </a:cubicBezTo>
                  <a:cubicBezTo>
                    <a:pt x="41089" y="5049"/>
                    <a:pt x="40863" y="5775"/>
                    <a:pt x="40315" y="6311"/>
                  </a:cubicBezTo>
                  <a:cubicBezTo>
                    <a:pt x="40196" y="6430"/>
                    <a:pt x="40089" y="6561"/>
                    <a:pt x="39994" y="6692"/>
                  </a:cubicBezTo>
                  <a:cubicBezTo>
                    <a:pt x="39506" y="7406"/>
                    <a:pt x="38922" y="8061"/>
                    <a:pt x="38291" y="8656"/>
                  </a:cubicBezTo>
                  <a:cubicBezTo>
                    <a:pt x="37994" y="8930"/>
                    <a:pt x="37708" y="9192"/>
                    <a:pt x="37434" y="9478"/>
                  </a:cubicBezTo>
                  <a:cubicBezTo>
                    <a:pt x="36827" y="10109"/>
                    <a:pt x="36100" y="10597"/>
                    <a:pt x="35398" y="11121"/>
                  </a:cubicBezTo>
                  <a:cubicBezTo>
                    <a:pt x="35196" y="11276"/>
                    <a:pt x="34957" y="11419"/>
                    <a:pt x="34743" y="11597"/>
                  </a:cubicBezTo>
                  <a:cubicBezTo>
                    <a:pt x="34493" y="11811"/>
                    <a:pt x="34195" y="11966"/>
                    <a:pt x="33862" y="12050"/>
                  </a:cubicBezTo>
                  <a:cubicBezTo>
                    <a:pt x="33803" y="12073"/>
                    <a:pt x="33743" y="12085"/>
                    <a:pt x="33683" y="12109"/>
                  </a:cubicBezTo>
                  <a:cubicBezTo>
                    <a:pt x="33088" y="12526"/>
                    <a:pt x="32421" y="12812"/>
                    <a:pt x="31767" y="13121"/>
                  </a:cubicBezTo>
                  <a:cubicBezTo>
                    <a:pt x="31683" y="13169"/>
                    <a:pt x="31588" y="13228"/>
                    <a:pt x="31505" y="13288"/>
                  </a:cubicBezTo>
                  <a:cubicBezTo>
                    <a:pt x="31124" y="13526"/>
                    <a:pt x="30790" y="13824"/>
                    <a:pt x="30385" y="13978"/>
                  </a:cubicBezTo>
                  <a:cubicBezTo>
                    <a:pt x="29969" y="14121"/>
                    <a:pt x="29623" y="14407"/>
                    <a:pt x="29207" y="14526"/>
                  </a:cubicBezTo>
                  <a:cubicBezTo>
                    <a:pt x="29195" y="14526"/>
                    <a:pt x="29171" y="14538"/>
                    <a:pt x="29147" y="14550"/>
                  </a:cubicBezTo>
                  <a:cubicBezTo>
                    <a:pt x="28778" y="14907"/>
                    <a:pt x="28290" y="15014"/>
                    <a:pt x="27826" y="15228"/>
                  </a:cubicBezTo>
                  <a:cubicBezTo>
                    <a:pt x="27683" y="15288"/>
                    <a:pt x="27528" y="15383"/>
                    <a:pt x="27397" y="15467"/>
                  </a:cubicBezTo>
                  <a:cubicBezTo>
                    <a:pt x="27242" y="15538"/>
                    <a:pt x="27099" y="15609"/>
                    <a:pt x="26945" y="15669"/>
                  </a:cubicBezTo>
                  <a:cubicBezTo>
                    <a:pt x="26873" y="15705"/>
                    <a:pt x="26790" y="15717"/>
                    <a:pt x="26706" y="15740"/>
                  </a:cubicBezTo>
                  <a:cubicBezTo>
                    <a:pt x="26004" y="16133"/>
                    <a:pt x="25242" y="16312"/>
                    <a:pt x="24504" y="16574"/>
                  </a:cubicBezTo>
                  <a:cubicBezTo>
                    <a:pt x="24325" y="16633"/>
                    <a:pt x="24147" y="16717"/>
                    <a:pt x="23968" y="16729"/>
                  </a:cubicBezTo>
                  <a:cubicBezTo>
                    <a:pt x="23123" y="16812"/>
                    <a:pt x="22301" y="17038"/>
                    <a:pt x="21456" y="17074"/>
                  </a:cubicBezTo>
                  <a:lnTo>
                    <a:pt x="21087" y="17074"/>
                  </a:lnTo>
                  <a:lnTo>
                    <a:pt x="18658" y="17074"/>
                  </a:lnTo>
                  <a:cubicBezTo>
                    <a:pt x="18586" y="17074"/>
                    <a:pt x="18491" y="17110"/>
                    <a:pt x="18420" y="17110"/>
                  </a:cubicBezTo>
                  <a:cubicBezTo>
                    <a:pt x="18289" y="17133"/>
                    <a:pt x="18134" y="17133"/>
                    <a:pt x="17991" y="17110"/>
                  </a:cubicBezTo>
                  <a:cubicBezTo>
                    <a:pt x="17801" y="17098"/>
                    <a:pt x="17622" y="17050"/>
                    <a:pt x="17443" y="17050"/>
                  </a:cubicBezTo>
                  <a:cubicBezTo>
                    <a:pt x="16705" y="17026"/>
                    <a:pt x="15991" y="16931"/>
                    <a:pt x="15276" y="16800"/>
                  </a:cubicBezTo>
                  <a:cubicBezTo>
                    <a:pt x="14776" y="16693"/>
                    <a:pt x="14264" y="16562"/>
                    <a:pt x="13788" y="16371"/>
                  </a:cubicBezTo>
                  <a:cubicBezTo>
                    <a:pt x="13098" y="16086"/>
                    <a:pt x="12383" y="15860"/>
                    <a:pt x="11645" y="15717"/>
                  </a:cubicBezTo>
                  <a:cubicBezTo>
                    <a:pt x="10657" y="15502"/>
                    <a:pt x="9704" y="15169"/>
                    <a:pt x="8692" y="15002"/>
                  </a:cubicBezTo>
                  <a:cubicBezTo>
                    <a:pt x="8526" y="14967"/>
                    <a:pt x="8359" y="14943"/>
                    <a:pt x="8192" y="14931"/>
                  </a:cubicBezTo>
                  <a:cubicBezTo>
                    <a:pt x="7775" y="14883"/>
                    <a:pt x="7383" y="14824"/>
                    <a:pt x="6978" y="14752"/>
                  </a:cubicBezTo>
                  <a:cubicBezTo>
                    <a:pt x="6442" y="14657"/>
                    <a:pt x="5930" y="14490"/>
                    <a:pt x="5394" y="14407"/>
                  </a:cubicBezTo>
                  <a:cubicBezTo>
                    <a:pt x="4835" y="14312"/>
                    <a:pt x="4263" y="14169"/>
                    <a:pt x="3715" y="14014"/>
                  </a:cubicBezTo>
                  <a:cubicBezTo>
                    <a:pt x="3477" y="13955"/>
                    <a:pt x="3251" y="13824"/>
                    <a:pt x="3037" y="13716"/>
                  </a:cubicBezTo>
                  <a:cubicBezTo>
                    <a:pt x="2501" y="13443"/>
                    <a:pt x="1965" y="13169"/>
                    <a:pt x="1441" y="12871"/>
                  </a:cubicBezTo>
                  <a:cubicBezTo>
                    <a:pt x="1108" y="12692"/>
                    <a:pt x="810" y="12466"/>
                    <a:pt x="513" y="12252"/>
                  </a:cubicBezTo>
                  <a:cubicBezTo>
                    <a:pt x="298" y="12133"/>
                    <a:pt x="120" y="11954"/>
                    <a:pt x="1" y="117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792064" y="3953001"/>
              <a:ext cx="688633" cy="399590"/>
            </a:xfrm>
            <a:custGeom>
              <a:rect b="b" l="l" r="r" t="t"/>
              <a:pathLst>
                <a:path extrusionOk="0" h="11538" w="19884">
                  <a:moveTo>
                    <a:pt x="36" y="5740"/>
                  </a:moveTo>
                  <a:cubicBezTo>
                    <a:pt x="214" y="5787"/>
                    <a:pt x="369" y="5799"/>
                    <a:pt x="488" y="5871"/>
                  </a:cubicBezTo>
                  <a:cubicBezTo>
                    <a:pt x="988" y="6180"/>
                    <a:pt x="1548" y="6335"/>
                    <a:pt x="2143" y="6359"/>
                  </a:cubicBezTo>
                  <a:cubicBezTo>
                    <a:pt x="2203" y="6359"/>
                    <a:pt x="2274" y="6394"/>
                    <a:pt x="2322" y="6383"/>
                  </a:cubicBezTo>
                  <a:cubicBezTo>
                    <a:pt x="2929" y="6228"/>
                    <a:pt x="3548" y="6347"/>
                    <a:pt x="4167" y="6216"/>
                  </a:cubicBezTo>
                  <a:cubicBezTo>
                    <a:pt x="5144" y="6002"/>
                    <a:pt x="6132" y="5871"/>
                    <a:pt x="7108" y="5680"/>
                  </a:cubicBezTo>
                  <a:cubicBezTo>
                    <a:pt x="7501" y="5609"/>
                    <a:pt x="7870" y="5490"/>
                    <a:pt x="8239" y="5359"/>
                  </a:cubicBezTo>
                  <a:cubicBezTo>
                    <a:pt x="9644" y="4906"/>
                    <a:pt x="11025" y="4418"/>
                    <a:pt x="12383" y="3823"/>
                  </a:cubicBezTo>
                  <a:cubicBezTo>
                    <a:pt x="13895" y="3144"/>
                    <a:pt x="15312" y="2346"/>
                    <a:pt x="16621" y="1334"/>
                  </a:cubicBezTo>
                  <a:cubicBezTo>
                    <a:pt x="16955" y="1060"/>
                    <a:pt x="17240" y="739"/>
                    <a:pt x="17550" y="441"/>
                  </a:cubicBezTo>
                  <a:cubicBezTo>
                    <a:pt x="17693" y="298"/>
                    <a:pt x="17812" y="168"/>
                    <a:pt x="17967" y="1"/>
                  </a:cubicBezTo>
                  <a:cubicBezTo>
                    <a:pt x="18252" y="525"/>
                    <a:pt x="18419" y="1060"/>
                    <a:pt x="18657" y="1549"/>
                  </a:cubicBezTo>
                  <a:cubicBezTo>
                    <a:pt x="18907" y="2061"/>
                    <a:pt x="19038" y="2608"/>
                    <a:pt x="19253" y="3132"/>
                  </a:cubicBezTo>
                  <a:cubicBezTo>
                    <a:pt x="19455" y="3656"/>
                    <a:pt x="19669" y="4168"/>
                    <a:pt x="19884" y="4716"/>
                  </a:cubicBezTo>
                  <a:cubicBezTo>
                    <a:pt x="19503" y="5216"/>
                    <a:pt x="19133" y="5704"/>
                    <a:pt x="18729" y="6168"/>
                  </a:cubicBezTo>
                  <a:cubicBezTo>
                    <a:pt x="18669" y="6240"/>
                    <a:pt x="18586" y="6347"/>
                    <a:pt x="18598" y="6418"/>
                  </a:cubicBezTo>
                  <a:cubicBezTo>
                    <a:pt x="18633" y="6656"/>
                    <a:pt x="18491" y="6752"/>
                    <a:pt x="18348" y="6871"/>
                  </a:cubicBezTo>
                  <a:cubicBezTo>
                    <a:pt x="17931" y="7180"/>
                    <a:pt x="17526" y="7502"/>
                    <a:pt x="17121" y="7835"/>
                  </a:cubicBezTo>
                  <a:cubicBezTo>
                    <a:pt x="16919" y="8002"/>
                    <a:pt x="16693" y="8145"/>
                    <a:pt x="16443" y="8264"/>
                  </a:cubicBezTo>
                  <a:cubicBezTo>
                    <a:pt x="15704" y="8609"/>
                    <a:pt x="14978" y="8978"/>
                    <a:pt x="14252" y="9323"/>
                  </a:cubicBezTo>
                  <a:cubicBezTo>
                    <a:pt x="13895" y="9490"/>
                    <a:pt x="13502" y="9585"/>
                    <a:pt x="13145" y="9728"/>
                  </a:cubicBezTo>
                  <a:cubicBezTo>
                    <a:pt x="13133" y="9728"/>
                    <a:pt x="13109" y="9728"/>
                    <a:pt x="13085" y="9740"/>
                  </a:cubicBezTo>
                  <a:cubicBezTo>
                    <a:pt x="12311" y="10216"/>
                    <a:pt x="11394" y="10264"/>
                    <a:pt x="10573" y="10609"/>
                  </a:cubicBezTo>
                  <a:cubicBezTo>
                    <a:pt x="10323" y="10705"/>
                    <a:pt x="10049" y="10740"/>
                    <a:pt x="9787" y="10800"/>
                  </a:cubicBezTo>
                  <a:cubicBezTo>
                    <a:pt x="9561" y="10859"/>
                    <a:pt x="9358" y="10931"/>
                    <a:pt x="9132" y="10990"/>
                  </a:cubicBezTo>
                  <a:cubicBezTo>
                    <a:pt x="9013" y="11014"/>
                    <a:pt x="8894" y="11050"/>
                    <a:pt x="8775" y="11062"/>
                  </a:cubicBezTo>
                  <a:cubicBezTo>
                    <a:pt x="8299" y="11133"/>
                    <a:pt x="7834" y="11193"/>
                    <a:pt x="7358" y="11276"/>
                  </a:cubicBezTo>
                  <a:cubicBezTo>
                    <a:pt x="7215" y="11288"/>
                    <a:pt x="7084" y="11300"/>
                    <a:pt x="6930" y="11312"/>
                  </a:cubicBezTo>
                  <a:cubicBezTo>
                    <a:pt x="6727" y="11347"/>
                    <a:pt x="6525" y="11371"/>
                    <a:pt x="6322" y="11407"/>
                  </a:cubicBezTo>
                  <a:cubicBezTo>
                    <a:pt x="6156" y="11419"/>
                    <a:pt x="5989" y="11455"/>
                    <a:pt x="5834" y="11455"/>
                  </a:cubicBezTo>
                  <a:cubicBezTo>
                    <a:pt x="5334" y="11478"/>
                    <a:pt x="4834" y="11467"/>
                    <a:pt x="4346" y="11514"/>
                  </a:cubicBezTo>
                  <a:cubicBezTo>
                    <a:pt x="3965" y="11538"/>
                    <a:pt x="3596" y="11490"/>
                    <a:pt x="3227" y="11455"/>
                  </a:cubicBezTo>
                  <a:cubicBezTo>
                    <a:pt x="2834" y="11407"/>
                    <a:pt x="2453" y="11300"/>
                    <a:pt x="2060" y="11240"/>
                  </a:cubicBezTo>
                  <a:cubicBezTo>
                    <a:pt x="1738" y="11193"/>
                    <a:pt x="1405" y="11169"/>
                    <a:pt x="1072" y="11157"/>
                  </a:cubicBezTo>
                  <a:cubicBezTo>
                    <a:pt x="774" y="11133"/>
                    <a:pt x="631" y="10978"/>
                    <a:pt x="548" y="10705"/>
                  </a:cubicBezTo>
                  <a:cubicBezTo>
                    <a:pt x="381" y="10240"/>
                    <a:pt x="381" y="9764"/>
                    <a:pt x="286" y="9288"/>
                  </a:cubicBezTo>
                  <a:cubicBezTo>
                    <a:pt x="250" y="9050"/>
                    <a:pt x="203" y="8800"/>
                    <a:pt x="179" y="8561"/>
                  </a:cubicBezTo>
                  <a:cubicBezTo>
                    <a:pt x="155" y="8454"/>
                    <a:pt x="131" y="8359"/>
                    <a:pt x="131" y="8252"/>
                  </a:cubicBezTo>
                  <a:cubicBezTo>
                    <a:pt x="83" y="7466"/>
                    <a:pt x="60" y="6668"/>
                    <a:pt x="24" y="5883"/>
                  </a:cubicBezTo>
                  <a:cubicBezTo>
                    <a:pt x="0" y="5883"/>
                    <a:pt x="12" y="5847"/>
                    <a:pt x="36" y="57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813501" y="4141436"/>
              <a:ext cx="733170" cy="371572"/>
            </a:xfrm>
            <a:custGeom>
              <a:rect b="b" l="l" r="r" t="t"/>
              <a:pathLst>
                <a:path extrusionOk="0" h="10729" w="21170">
                  <a:moveTo>
                    <a:pt x="179" y="6156"/>
                  </a:moveTo>
                  <a:cubicBezTo>
                    <a:pt x="1310" y="6514"/>
                    <a:pt x="2477" y="6692"/>
                    <a:pt x="3620" y="6740"/>
                  </a:cubicBezTo>
                  <a:cubicBezTo>
                    <a:pt x="4703" y="6788"/>
                    <a:pt x="5810" y="6799"/>
                    <a:pt x="6894" y="6549"/>
                  </a:cubicBezTo>
                  <a:cubicBezTo>
                    <a:pt x="7192" y="6478"/>
                    <a:pt x="7501" y="6454"/>
                    <a:pt x="7811" y="6430"/>
                  </a:cubicBezTo>
                  <a:cubicBezTo>
                    <a:pt x="7906" y="6418"/>
                    <a:pt x="7989" y="6442"/>
                    <a:pt x="8049" y="6395"/>
                  </a:cubicBezTo>
                  <a:cubicBezTo>
                    <a:pt x="8394" y="6204"/>
                    <a:pt x="8787" y="6252"/>
                    <a:pt x="9120" y="6145"/>
                  </a:cubicBezTo>
                  <a:cubicBezTo>
                    <a:pt x="9751" y="5942"/>
                    <a:pt x="10406" y="5823"/>
                    <a:pt x="11025" y="5585"/>
                  </a:cubicBezTo>
                  <a:cubicBezTo>
                    <a:pt x="11656" y="5323"/>
                    <a:pt x="12323" y="5144"/>
                    <a:pt x="12966" y="4906"/>
                  </a:cubicBezTo>
                  <a:cubicBezTo>
                    <a:pt x="13704" y="4644"/>
                    <a:pt x="14419" y="4335"/>
                    <a:pt x="15121" y="3954"/>
                  </a:cubicBezTo>
                  <a:cubicBezTo>
                    <a:pt x="15181" y="3930"/>
                    <a:pt x="15228" y="3882"/>
                    <a:pt x="15288" y="3870"/>
                  </a:cubicBezTo>
                  <a:cubicBezTo>
                    <a:pt x="16205" y="3525"/>
                    <a:pt x="17002" y="2918"/>
                    <a:pt x="17752" y="2323"/>
                  </a:cubicBezTo>
                  <a:cubicBezTo>
                    <a:pt x="18372" y="1858"/>
                    <a:pt x="18907" y="1311"/>
                    <a:pt x="19157" y="537"/>
                  </a:cubicBezTo>
                  <a:cubicBezTo>
                    <a:pt x="19217" y="346"/>
                    <a:pt x="19324" y="168"/>
                    <a:pt x="19526" y="1"/>
                  </a:cubicBezTo>
                  <a:cubicBezTo>
                    <a:pt x="19872" y="549"/>
                    <a:pt x="20134" y="1073"/>
                    <a:pt x="20348" y="1632"/>
                  </a:cubicBezTo>
                  <a:cubicBezTo>
                    <a:pt x="20455" y="1894"/>
                    <a:pt x="20539" y="2144"/>
                    <a:pt x="20634" y="2394"/>
                  </a:cubicBezTo>
                  <a:cubicBezTo>
                    <a:pt x="20884" y="3037"/>
                    <a:pt x="21110" y="3680"/>
                    <a:pt x="21146" y="4371"/>
                  </a:cubicBezTo>
                  <a:cubicBezTo>
                    <a:pt x="21170" y="4597"/>
                    <a:pt x="21110" y="4775"/>
                    <a:pt x="20955" y="4942"/>
                  </a:cubicBezTo>
                  <a:cubicBezTo>
                    <a:pt x="20646" y="5299"/>
                    <a:pt x="20312" y="5645"/>
                    <a:pt x="19919" y="5918"/>
                  </a:cubicBezTo>
                  <a:cubicBezTo>
                    <a:pt x="18979" y="6537"/>
                    <a:pt x="18026" y="7133"/>
                    <a:pt x="17062" y="7680"/>
                  </a:cubicBezTo>
                  <a:cubicBezTo>
                    <a:pt x="16979" y="7716"/>
                    <a:pt x="16907" y="7788"/>
                    <a:pt x="16836" y="7788"/>
                  </a:cubicBezTo>
                  <a:cubicBezTo>
                    <a:pt x="16478" y="7740"/>
                    <a:pt x="16193" y="7942"/>
                    <a:pt x="15895" y="8085"/>
                  </a:cubicBezTo>
                  <a:cubicBezTo>
                    <a:pt x="15169" y="8407"/>
                    <a:pt x="14443" y="8764"/>
                    <a:pt x="13704" y="9109"/>
                  </a:cubicBezTo>
                  <a:cubicBezTo>
                    <a:pt x="13621" y="9145"/>
                    <a:pt x="13514" y="9169"/>
                    <a:pt x="13407" y="9193"/>
                  </a:cubicBezTo>
                  <a:lnTo>
                    <a:pt x="11847" y="9597"/>
                  </a:lnTo>
                  <a:cubicBezTo>
                    <a:pt x="11597" y="9657"/>
                    <a:pt x="11323" y="9728"/>
                    <a:pt x="11061" y="9776"/>
                  </a:cubicBezTo>
                  <a:cubicBezTo>
                    <a:pt x="10835" y="9824"/>
                    <a:pt x="10633" y="9883"/>
                    <a:pt x="10406" y="9990"/>
                  </a:cubicBezTo>
                  <a:cubicBezTo>
                    <a:pt x="10180" y="10086"/>
                    <a:pt x="9930" y="10121"/>
                    <a:pt x="9692" y="10181"/>
                  </a:cubicBezTo>
                  <a:cubicBezTo>
                    <a:pt x="8823" y="10383"/>
                    <a:pt x="7954" y="10538"/>
                    <a:pt x="7037" y="10538"/>
                  </a:cubicBezTo>
                  <a:cubicBezTo>
                    <a:pt x="6763" y="10538"/>
                    <a:pt x="6465" y="10538"/>
                    <a:pt x="6180" y="10598"/>
                  </a:cubicBezTo>
                  <a:cubicBezTo>
                    <a:pt x="5453" y="10728"/>
                    <a:pt x="4739" y="10681"/>
                    <a:pt x="4001" y="10633"/>
                  </a:cubicBezTo>
                  <a:cubicBezTo>
                    <a:pt x="3727" y="10621"/>
                    <a:pt x="3429" y="10562"/>
                    <a:pt x="3143" y="10526"/>
                  </a:cubicBezTo>
                  <a:cubicBezTo>
                    <a:pt x="2548" y="10419"/>
                    <a:pt x="1965" y="10300"/>
                    <a:pt x="1369" y="10181"/>
                  </a:cubicBezTo>
                  <a:cubicBezTo>
                    <a:pt x="1072" y="10121"/>
                    <a:pt x="846" y="9990"/>
                    <a:pt x="703" y="9693"/>
                  </a:cubicBezTo>
                  <a:cubicBezTo>
                    <a:pt x="488" y="9288"/>
                    <a:pt x="417" y="8871"/>
                    <a:pt x="310" y="8454"/>
                  </a:cubicBezTo>
                  <a:cubicBezTo>
                    <a:pt x="238" y="8157"/>
                    <a:pt x="191" y="7847"/>
                    <a:pt x="131" y="7550"/>
                  </a:cubicBezTo>
                  <a:cubicBezTo>
                    <a:pt x="72" y="7073"/>
                    <a:pt x="0" y="6657"/>
                    <a:pt x="179" y="6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791232" y="3901883"/>
              <a:ext cx="615662" cy="243744"/>
            </a:xfrm>
            <a:custGeom>
              <a:rect b="b" l="l" r="r" t="t"/>
              <a:pathLst>
                <a:path extrusionOk="0" h="7038" w="17777">
                  <a:moveTo>
                    <a:pt x="0" y="5668"/>
                  </a:moveTo>
                  <a:cubicBezTo>
                    <a:pt x="298" y="5370"/>
                    <a:pt x="298" y="5370"/>
                    <a:pt x="334" y="5001"/>
                  </a:cubicBezTo>
                  <a:cubicBezTo>
                    <a:pt x="1119" y="4477"/>
                    <a:pt x="1953" y="3953"/>
                    <a:pt x="2763" y="3406"/>
                  </a:cubicBezTo>
                  <a:cubicBezTo>
                    <a:pt x="3394" y="2977"/>
                    <a:pt x="4084" y="2632"/>
                    <a:pt x="4751" y="2275"/>
                  </a:cubicBezTo>
                  <a:cubicBezTo>
                    <a:pt x="5406" y="1929"/>
                    <a:pt x="6108" y="1644"/>
                    <a:pt x="6834" y="1441"/>
                  </a:cubicBezTo>
                  <a:cubicBezTo>
                    <a:pt x="7085" y="1370"/>
                    <a:pt x="7358" y="1274"/>
                    <a:pt x="7608" y="1179"/>
                  </a:cubicBezTo>
                  <a:cubicBezTo>
                    <a:pt x="7739" y="1143"/>
                    <a:pt x="7882" y="1084"/>
                    <a:pt x="8025" y="1048"/>
                  </a:cubicBezTo>
                  <a:cubicBezTo>
                    <a:pt x="8918" y="846"/>
                    <a:pt x="9811" y="643"/>
                    <a:pt x="10704" y="453"/>
                  </a:cubicBezTo>
                  <a:cubicBezTo>
                    <a:pt x="10883" y="417"/>
                    <a:pt x="11073" y="417"/>
                    <a:pt x="11252" y="393"/>
                  </a:cubicBezTo>
                  <a:cubicBezTo>
                    <a:pt x="11752" y="370"/>
                    <a:pt x="12240" y="262"/>
                    <a:pt x="12728" y="191"/>
                  </a:cubicBezTo>
                  <a:cubicBezTo>
                    <a:pt x="13300" y="96"/>
                    <a:pt x="13895" y="96"/>
                    <a:pt x="14466" y="60"/>
                  </a:cubicBezTo>
                  <a:cubicBezTo>
                    <a:pt x="15002" y="12"/>
                    <a:pt x="15538" y="0"/>
                    <a:pt x="16074" y="131"/>
                  </a:cubicBezTo>
                  <a:cubicBezTo>
                    <a:pt x="16312" y="191"/>
                    <a:pt x="16574" y="179"/>
                    <a:pt x="16824" y="179"/>
                  </a:cubicBezTo>
                  <a:cubicBezTo>
                    <a:pt x="17205" y="179"/>
                    <a:pt x="17502" y="322"/>
                    <a:pt x="17669" y="679"/>
                  </a:cubicBezTo>
                  <a:cubicBezTo>
                    <a:pt x="17705" y="739"/>
                    <a:pt x="17729" y="786"/>
                    <a:pt x="17776" y="870"/>
                  </a:cubicBezTo>
                  <a:cubicBezTo>
                    <a:pt x="17610" y="1322"/>
                    <a:pt x="17312" y="1691"/>
                    <a:pt x="16943" y="1989"/>
                  </a:cubicBezTo>
                  <a:cubicBezTo>
                    <a:pt x="16455" y="2370"/>
                    <a:pt x="15943" y="2727"/>
                    <a:pt x="15443" y="3108"/>
                  </a:cubicBezTo>
                  <a:cubicBezTo>
                    <a:pt x="14907" y="3513"/>
                    <a:pt x="14288" y="3775"/>
                    <a:pt x="13716" y="4084"/>
                  </a:cubicBezTo>
                  <a:cubicBezTo>
                    <a:pt x="13264" y="4346"/>
                    <a:pt x="12788" y="4549"/>
                    <a:pt x="12311" y="4751"/>
                  </a:cubicBezTo>
                  <a:cubicBezTo>
                    <a:pt x="11704" y="5013"/>
                    <a:pt x="11073" y="5251"/>
                    <a:pt x="10454" y="5465"/>
                  </a:cubicBezTo>
                  <a:cubicBezTo>
                    <a:pt x="9930" y="5668"/>
                    <a:pt x="9394" y="5823"/>
                    <a:pt x="8859" y="6025"/>
                  </a:cubicBezTo>
                  <a:cubicBezTo>
                    <a:pt x="8811" y="6037"/>
                    <a:pt x="8787" y="6061"/>
                    <a:pt x="8739" y="6061"/>
                  </a:cubicBezTo>
                  <a:cubicBezTo>
                    <a:pt x="8073" y="6108"/>
                    <a:pt x="7477" y="6454"/>
                    <a:pt x="6811" y="6525"/>
                  </a:cubicBezTo>
                  <a:cubicBezTo>
                    <a:pt x="6311" y="6585"/>
                    <a:pt x="5822" y="6716"/>
                    <a:pt x="5334" y="6799"/>
                  </a:cubicBezTo>
                  <a:cubicBezTo>
                    <a:pt x="4846" y="6870"/>
                    <a:pt x="4346" y="6930"/>
                    <a:pt x="3846" y="6978"/>
                  </a:cubicBezTo>
                  <a:cubicBezTo>
                    <a:pt x="3263" y="7037"/>
                    <a:pt x="2679" y="6989"/>
                    <a:pt x="2108" y="6954"/>
                  </a:cubicBezTo>
                  <a:cubicBezTo>
                    <a:pt x="1370" y="6918"/>
                    <a:pt x="738" y="6632"/>
                    <a:pt x="215" y="6144"/>
                  </a:cubicBezTo>
                  <a:cubicBezTo>
                    <a:pt x="119" y="6013"/>
                    <a:pt x="84" y="5835"/>
                    <a:pt x="0" y="56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2442379" y="3878368"/>
              <a:ext cx="1512505" cy="949658"/>
            </a:xfrm>
            <a:custGeom>
              <a:rect b="b" l="l" r="r" t="t"/>
              <a:pathLst>
                <a:path extrusionOk="0" h="27421" w="43673">
                  <a:moveTo>
                    <a:pt x="32040" y="9847"/>
                  </a:moveTo>
                  <a:cubicBezTo>
                    <a:pt x="32933" y="9371"/>
                    <a:pt x="33862" y="9228"/>
                    <a:pt x="34803" y="9109"/>
                  </a:cubicBezTo>
                  <a:cubicBezTo>
                    <a:pt x="35076" y="9085"/>
                    <a:pt x="35374" y="9026"/>
                    <a:pt x="35660" y="8978"/>
                  </a:cubicBezTo>
                  <a:lnTo>
                    <a:pt x="36469" y="8895"/>
                  </a:lnTo>
                  <a:cubicBezTo>
                    <a:pt x="36565" y="8871"/>
                    <a:pt x="36672" y="8907"/>
                    <a:pt x="36779" y="8871"/>
                  </a:cubicBezTo>
                  <a:cubicBezTo>
                    <a:pt x="37446" y="8680"/>
                    <a:pt x="38136" y="8740"/>
                    <a:pt x="38815" y="8800"/>
                  </a:cubicBezTo>
                  <a:cubicBezTo>
                    <a:pt x="38970" y="8811"/>
                    <a:pt x="39101" y="8835"/>
                    <a:pt x="39244" y="8835"/>
                  </a:cubicBezTo>
                  <a:cubicBezTo>
                    <a:pt x="40065" y="8776"/>
                    <a:pt x="40851" y="8895"/>
                    <a:pt x="41625" y="9169"/>
                  </a:cubicBezTo>
                  <a:cubicBezTo>
                    <a:pt x="41672" y="9192"/>
                    <a:pt x="41708" y="9216"/>
                    <a:pt x="41744" y="9216"/>
                  </a:cubicBezTo>
                  <a:cubicBezTo>
                    <a:pt x="42220" y="9216"/>
                    <a:pt x="42518" y="9550"/>
                    <a:pt x="42875" y="9800"/>
                  </a:cubicBezTo>
                  <a:cubicBezTo>
                    <a:pt x="43292" y="10097"/>
                    <a:pt x="43411" y="10526"/>
                    <a:pt x="43577" y="10943"/>
                  </a:cubicBezTo>
                  <a:cubicBezTo>
                    <a:pt x="43673" y="11181"/>
                    <a:pt x="43649" y="11478"/>
                    <a:pt x="43649" y="11752"/>
                  </a:cubicBezTo>
                  <a:cubicBezTo>
                    <a:pt x="43637" y="12109"/>
                    <a:pt x="43589" y="12443"/>
                    <a:pt x="43542" y="12800"/>
                  </a:cubicBezTo>
                  <a:cubicBezTo>
                    <a:pt x="43530" y="12907"/>
                    <a:pt x="43530" y="13026"/>
                    <a:pt x="43470" y="13098"/>
                  </a:cubicBezTo>
                  <a:cubicBezTo>
                    <a:pt x="43161" y="13550"/>
                    <a:pt x="43089" y="14110"/>
                    <a:pt x="42815" y="14574"/>
                  </a:cubicBezTo>
                  <a:cubicBezTo>
                    <a:pt x="42554" y="15026"/>
                    <a:pt x="42268" y="15455"/>
                    <a:pt x="41982" y="15896"/>
                  </a:cubicBezTo>
                  <a:cubicBezTo>
                    <a:pt x="41911" y="16015"/>
                    <a:pt x="41803" y="16122"/>
                    <a:pt x="41720" y="16241"/>
                  </a:cubicBezTo>
                  <a:cubicBezTo>
                    <a:pt x="40899" y="17301"/>
                    <a:pt x="39934" y="18217"/>
                    <a:pt x="38994" y="19158"/>
                  </a:cubicBezTo>
                  <a:cubicBezTo>
                    <a:pt x="38339" y="19801"/>
                    <a:pt x="37636" y="20396"/>
                    <a:pt x="36910" y="20944"/>
                  </a:cubicBezTo>
                  <a:cubicBezTo>
                    <a:pt x="36422" y="21313"/>
                    <a:pt x="35886" y="21658"/>
                    <a:pt x="35362" y="21992"/>
                  </a:cubicBezTo>
                  <a:cubicBezTo>
                    <a:pt x="35065" y="22182"/>
                    <a:pt x="34719" y="22301"/>
                    <a:pt x="34410" y="22468"/>
                  </a:cubicBezTo>
                  <a:cubicBezTo>
                    <a:pt x="34029" y="22670"/>
                    <a:pt x="33636" y="22885"/>
                    <a:pt x="33267" y="23099"/>
                  </a:cubicBezTo>
                  <a:cubicBezTo>
                    <a:pt x="32695" y="23444"/>
                    <a:pt x="32100" y="23718"/>
                    <a:pt x="31516" y="24039"/>
                  </a:cubicBezTo>
                  <a:cubicBezTo>
                    <a:pt x="31112" y="24266"/>
                    <a:pt x="30671" y="24444"/>
                    <a:pt x="30278" y="24706"/>
                  </a:cubicBezTo>
                  <a:cubicBezTo>
                    <a:pt x="29945" y="24944"/>
                    <a:pt x="29540" y="25075"/>
                    <a:pt x="29159" y="25242"/>
                  </a:cubicBezTo>
                  <a:cubicBezTo>
                    <a:pt x="29004" y="25325"/>
                    <a:pt x="28826" y="25349"/>
                    <a:pt x="28695" y="25432"/>
                  </a:cubicBezTo>
                  <a:cubicBezTo>
                    <a:pt x="28147" y="25825"/>
                    <a:pt x="27516" y="26052"/>
                    <a:pt x="26897" y="26254"/>
                  </a:cubicBezTo>
                  <a:cubicBezTo>
                    <a:pt x="26790" y="26290"/>
                    <a:pt x="26718" y="26349"/>
                    <a:pt x="26611" y="26385"/>
                  </a:cubicBezTo>
                  <a:cubicBezTo>
                    <a:pt x="26456" y="26468"/>
                    <a:pt x="26313" y="26552"/>
                    <a:pt x="26159" y="26599"/>
                  </a:cubicBezTo>
                  <a:cubicBezTo>
                    <a:pt x="25528" y="26778"/>
                    <a:pt x="24885" y="26921"/>
                    <a:pt x="24242" y="27087"/>
                  </a:cubicBezTo>
                  <a:cubicBezTo>
                    <a:pt x="24123" y="27123"/>
                    <a:pt x="23992" y="27123"/>
                    <a:pt x="23873" y="27135"/>
                  </a:cubicBezTo>
                  <a:cubicBezTo>
                    <a:pt x="23754" y="27147"/>
                    <a:pt x="23611" y="27099"/>
                    <a:pt x="23504" y="27147"/>
                  </a:cubicBezTo>
                  <a:cubicBezTo>
                    <a:pt x="22980" y="27337"/>
                    <a:pt x="22432" y="27218"/>
                    <a:pt x="21896" y="27302"/>
                  </a:cubicBezTo>
                  <a:cubicBezTo>
                    <a:pt x="21087" y="27421"/>
                    <a:pt x="20289" y="27207"/>
                    <a:pt x="19479" y="27337"/>
                  </a:cubicBezTo>
                  <a:cubicBezTo>
                    <a:pt x="18717" y="27218"/>
                    <a:pt x="17955" y="27337"/>
                    <a:pt x="17193" y="27242"/>
                  </a:cubicBezTo>
                  <a:cubicBezTo>
                    <a:pt x="17086" y="27218"/>
                    <a:pt x="16979" y="27218"/>
                    <a:pt x="16896" y="27183"/>
                  </a:cubicBezTo>
                  <a:cubicBezTo>
                    <a:pt x="16657" y="27076"/>
                    <a:pt x="16431" y="27016"/>
                    <a:pt x="16169" y="27064"/>
                  </a:cubicBezTo>
                  <a:cubicBezTo>
                    <a:pt x="16110" y="27076"/>
                    <a:pt x="16050" y="27040"/>
                    <a:pt x="15991" y="27028"/>
                  </a:cubicBezTo>
                  <a:cubicBezTo>
                    <a:pt x="15407" y="26861"/>
                    <a:pt x="14836" y="26683"/>
                    <a:pt x="14252" y="26528"/>
                  </a:cubicBezTo>
                  <a:cubicBezTo>
                    <a:pt x="14062" y="26468"/>
                    <a:pt x="13859" y="26409"/>
                    <a:pt x="13657" y="26361"/>
                  </a:cubicBezTo>
                  <a:cubicBezTo>
                    <a:pt x="13443" y="26302"/>
                    <a:pt x="13217" y="26290"/>
                    <a:pt x="13026" y="26135"/>
                  </a:cubicBezTo>
                  <a:cubicBezTo>
                    <a:pt x="12990" y="26111"/>
                    <a:pt x="12955" y="26087"/>
                    <a:pt x="12907" y="26075"/>
                  </a:cubicBezTo>
                  <a:cubicBezTo>
                    <a:pt x="12335" y="25944"/>
                    <a:pt x="11776" y="25766"/>
                    <a:pt x="11204" y="25671"/>
                  </a:cubicBezTo>
                  <a:cubicBezTo>
                    <a:pt x="10811" y="25611"/>
                    <a:pt x="10430" y="25516"/>
                    <a:pt x="10061" y="25397"/>
                  </a:cubicBezTo>
                  <a:cubicBezTo>
                    <a:pt x="9871" y="25337"/>
                    <a:pt x="9657" y="25290"/>
                    <a:pt x="9454" y="25254"/>
                  </a:cubicBezTo>
                  <a:cubicBezTo>
                    <a:pt x="8942" y="25182"/>
                    <a:pt x="8406" y="25218"/>
                    <a:pt x="7930" y="24980"/>
                  </a:cubicBezTo>
                  <a:cubicBezTo>
                    <a:pt x="7859" y="24944"/>
                    <a:pt x="7763" y="24932"/>
                    <a:pt x="7692" y="24932"/>
                  </a:cubicBezTo>
                  <a:cubicBezTo>
                    <a:pt x="7061" y="24873"/>
                    <a:pt x="6418" y="24801"/>
                    <a:pt x="5799" y="24575"/>
                  </a:cubicBezTo>
                  <a:cubicBezTo>
                    <a:pt x="4668" y="24480"/>
                    <a:pt x="3739" y="23873"/>
                    <a:pt x="2691" y="23528"/>
                  </a:cubicBezTo>
                  <a:cubicBezTo>
                    <a:pt x="2429" y="23444"/>
                    <a:pt x="2191" y="23254"/>
                    <a:pt x="1953" y="23087"/>
                  </a:cubicBezTo>
                  <a:cubicBezTo>
                    <a:pt x="1513" y="22777"/>
                    <a:pt x="1036" y="22504"/>
                    <a:pt x="620" y="22146"/>
                  </a:cubicBezTo>
                  <a:cubicBezTo>
                    <a:pt x="286" y="21861"/>
                    <a:pt x="72" y="21539"/>
                    <a:pt x="1" y="21230"/>
                  </a:cubicBezTo>
                  <a:cubicBezTo>
                    <a:pt x="84" y="20551"/>
                    <a:pt x="524" y="20194"/>
                    <a:pt x="882" y="19801"/>
                  </a:cubicBezTo>
                  <a:cubicBezTo>
                    <a:pt x="953" y="19718"/>
                    <a:pt x="1025" y="19646"/>
                    <a:pt x="1120" y="19587"/>
                  </a:cubicBezTo>
                  <a:cubicBezTo>
                    <a:pt x="1965" y="19063"/>
                    <a:pt x="2763" y="18467"/>
                    <a:pt x="3656" y="18027"/>
                  </a:cubicBezTo>
                  <a:cubicBezTo>
                    <a:pt x="3894" y="17908"/>
                    <a:pt x="4168" y="17836"/>
                    <a:pt x="4406" y="17729"/>
                  </a:cubicBezTo>
                  <a:cubicBezTo>
                    <a:pt x="4942" y="17491"/>
                    <a:pt x="5466" y="17253"/>
                    <a:pt x="6001" y="17015"/>
                  </a:cubicBezTo>
                  <a:cubicBezTo>
                    <a:pt x="6085" y="16967"/>
                    <a:pt x="6192" y="16920"/>
                    <a:pt x="6275" y="16908"/>
                  </a:cubicBezTo>
                  <a:cubicBezTo>
                    <a:pt x="6787" y="16824"/>
                    <a:pt x="7275" y="16658"/>
                    <a:pt x="7752" y="16431"/>
                  </a:cubicBezTo>
                  <a:cubicBezTo>
                    <a:pt x="7942" y="16348"/>
                    <a:pt x="8144" y="16265"/>
                    <a:pt x="8347" y="16289"/>
                  </a:cubicBezTo>
                  <a:cubicBezTo>
                    <a:pt x="8406" y="16289"/>
                    <a:pt x="8478" y="16289"/>
                    <a:pt x="8525" y="16265"/>
                  </a:cubicBezTo>
                  <a:cubicBezTo>
                    <a:pt x="9037" y="16050"/>
                    <a:pt x="9573" y="15967"/>
                    <a:pt x="10085" y="15872"/>
                  </a:cubicBezTo>
                  <a:cubicBezTo>
                    <a:pt x="10180" y="15848"/>
                    <a:pt x="10276" y="15777"/>
                    <a:pt x="10359" y="15729"/>
                  </a:cubicBezTo>
                  <a:cubicBezTo>
                    <a:pt x="10240" y="14657"/>
                    <a:pt x="10133" y="13610"/>
                    <a:pt x="10014" y="12550"/>
                  </a:cubicBezTo>
                  <a:cubicBezTo>
                    <a:pt x="9990" y="12276"/>
                    <a:pt x="9907" y="12026"/>
                    <a:pt x="9871" y="11764"/>
                  </a:cubicBezTo>
                  <a:cubicBezTo>
                    <a:pt x="9740" y="10895"/>
                    <a:pt x="9573" y="10038"/>
                    <a:pt x="9549" y="9157"/>
                  </a:cubicBezTo>
                  <a:cubicBezTo>
                    <a:pt x="9549" y="9002"/>
                    <a:pt x="9538" y="8871"/>
                    <a:pt x="9549" y="8728"/>
                  </a:cubicBezTo>
                  <a:cubicBezTo>
                    <a:pt x="9573" y="8085"/>
                    <a:pt x="9597" y="7442"/>
                    <a:pt x="9597" y="6787"/>
                  </a:cubicBezTo>
                  <a:cubicBezTo>
                    <a:pt x="9597" y="6561"/>
                    <a:pt x="9764" y="6371"/>
                    <a:pt x="9752" y="6192"/>
                  </a:cubicBezTo>
                  <a:cubicBezTo>
                    <a:pt x="9704" y="5775"/>
                    <a:pt x="9942" y="5549"/>
                    <a:pt x="10204" y="5299"/>
                  </a:cubicBezTo>
                  <a:cubicBezTo>
                    <a:pt x="10740" y="4775"/>
                    <a:pt x="11359" y="4335"/>
                    <a:pt x="11978" y="3930"/>
                  </a:cubicBezTo>
                  <a:cubicBezTo>
                    <a:pt x="12490" y="3608"/>
                    <a:pt x="13002" y="3287"/>
                    <a:pt x="13526" y="2989"/>
                  </a:cubicBezTo>
                  <a:cubicBezTo>
                    <a:pt x="13836" y="2811"/>
                    <a:pt x="14157" y="2680"/>
                    <a:pt x="14479" y="2537"/>
                  </a:cubicBezTo>
                  <a:cubicBezTo>
                    <a:pt x="15288" y="2144"/>
                    <a:pt x="16098" y="1787"/>
                    <a:pt x="16955" y="1501"/>
                  </a:cubicBezTo>
                  <a:cubicBezTo>
                    <a:pt x="17741" y="1251"/>
                    <a:pt x="18562" y="1084"/>
                    <a:pt x="19360" y="870"/>
                  </a:cubicBezTo>
                  <a:cubicBezTo>
                    <a:pt x="20110" y="644"/>
                    <a:pt x="20896" y="691"/>
                    <a:pt x="21622" y="465"/>
                  </a:cubicBezTo>
                  <a:cubicBezTo>
                    <a:pt x="22396" y="227"/>
                    <a:pt x="23182" y="239"/>
                    <a:pt x="23980" y="215"/>
                  </a:cubicBezTo>
                  <a:cubicBezTo>
                    <a:pt x="24492" y="191"/>
                    <a:pt x="25004" y="108"/>
                    <a:pt x="25528" y="215"/>
                  </a:cubicBezTo>
                  <a:cubicBezTo>
                    <a:pt x="25623" y="227"/>
                    <a:pt x="25730" y="215"/>
                    <a:pt x="25837" y="179"/>
                  </a:cubicBezTo>
                  <a:cubicBezTo>
                    <a:pt x="26278" y="48"/>
                    <a:pt x="26730" y="48"/>
                    <a:pt x="27194" y="13"/>
                  </a:cubicBezTo>
                  <a:cubicBezTo>
                    <a:pt x="27528" y="1"/>
                    <a:pt x="27802" y="132"/>
                    <a:pt x="28064" y="275"/>
                  </a:cubicBezTo>
                  <a:cubicBezTo>
                    <a:pt x="28171" y="310"/>
                    <a:pt x="28230" y="453"/>
                    <a:pt x="28290" y="548"/>
                  </a:cubicBezTo>
                  <a:cubicBezTo>
                    <a:pt x="28468" y="929"/>
                    <a:pt x="28647" y="1299"/>
                    <a:pt x="28802" y="1680"/>
                  </a:cubicBezTo>
                  <a:cubicBezTo>
                    <a:pt x="29040" y="2275"/>
                    <a:pt x="29254" y="2894"/>
                    <a:pt x="29480" y="3489"/>
                  </a:cubicBezTo>
                  <a:cubicBezTo>
                    <a:pt x="29540" y="3668"/>
                    <a:pt x="29588" y="3847"/>
                    <a:pt x="29659" y="4025"/>
                  </a:cubicBezTo>
                  <a:cubicBezTo>
                    <a:pt x="29992" y="4751"/>
                    <a:pt x="30135" y="5525"/>
                    <a:pt x="30385" y="6263"/>
                  </a:cubicBezTo>
                  <a:cubicBezTo>
                    <a:pt x="30433" y="6406"/>
                    <a:pt x="30481" y="6537"/>
                    <a:pt x="30576" y="6656"/>
                  </a:cubicBezTo>
                  <a:cubicBezTo>
                    <a:pt x="30826" y="7014"/>
                    <a:pt x="31028" y="7383"/>
                    <a:pt x="31195" y="7799"/>
                  </a:cubicBezTo>
                  <a:cubicBezTo>
                    <a:pt x="31421" y="8478"/>
                    <a:pt x="31731" y="9133"/>
                    <a:pt x="32040" y="9847"/>
                  </a:cubicBezTo>
                  <a:close/>
                  <a:moveTo>
                    <a:pt x="751" y="21170"/>
                  </a:moveTo>
                  <a:cubicBezTo>
                    <a:pt x="858" y="21396"/>
                    <a:pt x="1048" y="21575"/>
                    <a:pt x="1239" y="21706"/>
                  </a:cubicBezTo>
                  <a:cubicBezTo>
                    <a:pt x="1537" y="21932"/>
                    <a:pt x="1846" y="22134"/>
                    <a:pt x="2156" y="22325"/>
                  </a:cubicBezTo>
                  <a:cubicBezTo>
                    <a:pt x="2680" y="22623"/>
                    <a:pt x="3215" y="22908"/>
                    <a:pt x="3751" y="23182"/>
                  </a:cubicBezTo>
                  <a:cubicBezTo>
                    <a:pt x="3977" y="23301"/>
                    <a:pt x="4204" y="23420"/>
                    <a:pt x="4442" y="23480"/>
                  </a:cubicBezTo>
                  <a:cubicBezTo>
                    <a:pt x="4989" y="23623"/>
                    <a:pt x="5549" y="23778"/>
                    <a:pt x="6120" y="23861"/>
                  </a:cubicBezTo>
                  <a:cubicBezTo>
                    <a:pt x="6656" y="23956"/>
                    <a:pt x="7156" y="24099"/>
                    <a:pt x="7692" y="24206"/>
                  </a:cubicBezTo>
                  <a:cubicBezTo>
                    <a:pt x="8097" y="24278"/>
                    <a:pt x="8514" y="24337"/>
                    <a:pt x="8918" y="24385"/>
                  </a:cubicBezTo>
                  <a:cubicBezTo>
                    <a:pt x="9085" y="24397"/>
                    <a:pt x="9240" y="24432"/>
                    <a:pt x="9407" y="24456"/>
                  </a:cubicBezTo>
                  <a:cubicBezTo>
                    <a:pt x="10419" y="24611"/>
                    <a:pt x="11371" y="24968"/>
                    <a:pt x="12371" y="25171"/>
                  </a:cubicBezTo>
                  <a:cubicBezTo>
                    <a:pt x="13097" y="25325"/>
                    <a:pt x="13812" y="25540"/>
                    <a:pt x="14514" y="25825"/>
                  </a:cubicBezTo>
                  <a:cubicBezTo>
                    <a:pt x="14991" y="26016"/>
                    <a:pt x="15491" y="26159"/>
                    <a:pt x="16003" y="26254"/>
                  </a:cubicBezTo>
                  <a:cubicBezTo>
                    <a:pt x="16717" y="26409"/>
                    <a:pt x="17431" y="26492"/>
                    <a:pt x="18158" y="26516"/>
                  </a:cubicBezTo>
                  <a:cubicBezTo>
                    <a:pt x="18348" y="26516"/>
                    <a:pt x="18527" y="26552"/>
                    <a:pt x="18705" y="26575"/>
                  </a:cubicBezTo>
                  <a:cubicBezTo>
                    <a:pt x="18848" y="26587"/>
                    <a:pt x="18991" y="26587"/>
                    <a:pt x="19146" y="26575"/>
                  </a:cubicBezTo>
                  <a:cubicBezTo>
                    <a:pt x="19229" y="26575"/>
                    <a:pt x="19301" y="26528"/>
                    <a:pt x="19384" y="26528"/>
                  </a:cubicBezTo>
                  <a:lnTo>
                    <a:pt x="21801" y="26528"/>
                  </a:lnTo>
                  <a:lnTo>
                    <a:pt x="22182" y="26528"/>
                  </a:lnTo>
                  <a:cubicBezTo>
                    <a:pt x="23027" y="26492"/>
                    <a:pt x="23861" y="26254"/>
                    <a:pt x="24694" y="26183"/>
                  </a:cubicBezTo>
                  <a:cubicBezTo>
                    <a:pt x="24873" y="26171"/>
                    <a:pt x="25063" y="26111"/>
                    <a:pt x="25230" y="26040"/>
                  </a:cubicBezTo>
                  <a:cubicBezTo>
                    <a:pt x="25956" y="25754"/>
                    <a:pt x="26730" y="25587"/>
                    <a:pt x="27433" y="25206"/>
                  </a:cubicBezTo>
                  <a:cubicBezTo>
                    <a:pt x="27504" y="25159"/>
                    <a:pt x="27599" y="25159"/>
                    <a:pt x="27671" y="25123"/>
                  </a:cubicBezTo>
                  <a:cubicBezTo>
                    <a:pt x="27814" y="25063"/>
                    <a:pt x="27968" y="24992"/>
                    <a:pt x="28111" y="24921"/>
                  </a:cubicBezTo>
                  <a:cubicBezTo>
                    <a:pt x="28266" y="24849"/>
                    <a:pt x="28397" y="24742"/>
                    <a:pt x="28540" y="24682"/>
                  </a:cubicBezTo>
                  <a:cubicBezTo>
                    <a:pt x="28992" y="24492"/>
                    <a:pt x="29492" y="24385"/>
                    <a:pt x="29873" y="24016"/>
                  </a:cubicBezTo>
                  <a:cubicBezTo>
                    <a:pt x="29885" y="23992"/>
                    <a:pt x="29897" y="23992"/>
                    <a:pt x="29933" y="23980"/>
                  </a:cubicBezTo>
                  <a:cubicBezTo>
                    <a:pt x="30362" y="23873"/>
                    <a:pt x="30707" y="23575"/>
                    <a:pt x="31100" y="23432"/>
                  </a:cubicBezTo>
                  <a:cubicBezTo>
                    <a:pt x="31505" y="23277"/>
                    <a:pt x="31850" y="22980"/>
                    <a:pt x="32219" y="22742"/>
                  </a:cubicBezTo>
                  <a:cubicBezTo>
                    <a:pt x="32314" y="22682"/>
                    <a:pt x="32398" y="22623"/>
                    <a:pt x="32493" y="22587"/>
                  </a:cubicBezTo>
                  <a:cubicBezTo>
                    <a:pt x="33148" y="22254"/>
                    <a:pt x="33814" y="21992"/>
                    <a:pt x="34410" y="21575"/>
                  </a:cubicBezTo>
                  <a:cubicBezTo>
                    <a:pt x="34457" y="21539"/>
                    <a:pt x="34529" y="21527"/>
                    <a:pt x="34588" y="21515"/>
                  </a:cubicBezTo>
                  <a:cubicBezTo>
                    <a:pt x="34910" y="21432"/>
                    <a:pt x="35207" y="21289"/>
                    <a:pt x="35469" y="21051"/>
                  </a:cubicBezTo>
                  <a:cubicBezTo>
                    <a:pt x="35660" y="20872"/>
                    <a:pt x="35898" y="20741"/>
                    <a:pt x="36124" y="20575"/>
                  </a:cubicBezTo>
                  <a:cubicBezTo>
                    <a:pt x="36815" y="20051"/>
                    <a:pt x="37553" y="19563"/>
                    <a:pt x="38160" y="18932"/>
                  </a:cubicBezTo>
                  <a:cubicBezTo>
                    <a:pt x="38446" y="18658"/>
                    <a:pt x="38708" y="18372"/>
                    <a:pt x="39005" y="18122"/>
                  </a:cubicBezTo>
                  <a:cubicBezTo>
                    <a:pt x="39660" y="17539"/>
                    <a:pt x="40232" y="16884"/>
                    <a:pt x="40720" y="16146"/>
                  </a:cubicBezTo>
                  <a:cubicBezTo>
                    <a:pt x="40803" y="16015"/>
                    <a:pt x="40910" y="15884"/>
                    <a:pt x="41030" y="15765"/>
                  </a:cubicBezTo>
                  <a:cubicBezTo>
                    <a:pt x="41589" y="15229"/>
                    <a:pt x="41815" y="14503"/>
                    <a:pt x="42220" y="13872"/>
                  </a:cubicBezTo>
                  <a:cubicBezTo>
                    <a:pt x="42232" y="13848"/>
                    <a:pt x="42256" y="13800"/>
                    <a:pt x="42268" y="13752"/>
                  </a:cubicBezTo>
                  <a:cubicBezTo>
                    <a:pt x="42470" y="13157"/>
                    <a:pt x="42685" y="12574"/>
                    <a:pt x="42875" y="11978"/>
                  </a:cubicBezTo>
                  <a:cubicBezTo>
                    <a:pt x="42923" y="11847"/>
                    <a:pt x="42946" y="11705"/>
                    <a:pt x="42935" y="11550"/>
                  </a:cubicBezTo>
                  <a:cubicBezTo>
                    <a:pt x="42875" y="10978"/>
                    <a:pt x="42649" y="10454"/>
                    <a:pt x="42149" y="10121"/>
                  </a:cubicBezTo>
                  <a:cubicBezTo>
                    <a:pt x="41792" y="9895"/>
                    <a:pt x="41375" y="9704"/>
                    <a:pt x="40946" y="9621"/>
                  </a:cubicBezTo>
                  <a:cubicBezTo>
                    <a:pt x="40387" y="9502"/>
                    <a:pt x="39827" y="9490"/>
                    <a:pt x="39279" y="9466"/>
                  </a:cubicBezTo>
                  <a:cubicBezTo>
                    <a:pt x="38541" y="9454"/>
                    <a:pt x="37815" y="9454"/>
                    <a:pt x="37089" y="9502"/>
                  </a:cubicBezTo>
                  <a:cubicBezTo>
                    <a:pt x="36386" y="9550"/>
                    <a:pt x="35672" y="9621"/>
                    <a:pt x="34969" y="9692"/>
                  </a:cubicBezTo>
                  <a:cubicBezTo>
                    <a:pt x="34648" y="9728"/>
                    <a:pt x="34314" y="9788"/>
                    <a:pt x="33993" y="9847"/>
                  </a:cubicBezTo>
                  <a:cubicBezTo>
                    <a:pt x="33660" y="9895"/>
                    <a:pt x="33338" y="9954"/>
                    <a:pt x="33005" y="10038"/>
                  </a:cubicBezTo>
                  <a:cubicBezTo>
                    <a:pt x="32755" y="10097"/>
                    <a:pt x="32505" y="10193"/>
                    <a:pt x="32219" y="10300"/>
                  </a:cubicBezTo>
                  <a:cubicBezTo>
                    <a:pt x="32195" y="10490"/>
                    <a:pt x="32171" y="10704"/>
                    <a:pt x="32290" y="10895"/>
                  </a:cubicBezTo>
                  <a:cubicBezTo>
                    <a:pt x="32457" y="11169"/>
                    <a:pt x="32374" y="11526"/>
                    <a:pt x="32648" y="11728"/>
                  </a:cubicBezTo>
                  <a:cubicBezTo>
                    <a:pt x="32707" y="11776"/>
                    <a:pt x="32707" y="11943"/>
                    <a:pt x="32695" y="12026"/>
                  </a:cubicBezTo>
                  <a:cubicBezTo>
                    <a:pt x="32636" y="12217"/>
                    <a:pt x="32588" y="12443"/>
                    <a:pt x="32457" y="12598"/>
                  </a:cubicBezTo>
                  <a:cubicBezTo>
                    <a:pt x="31993" y="13169"/>
                    <a:pt x="31445" y="13693"/>
                    <a:pt x="30802" y="14086"/>
                  </a:cubicBezTo>
                  <a:cubicBezTo>
                    <a:pt x="29992" y="14586"/>
                    <a:pt x="29171" y="15074"/>
                    <a:pt x="28349" y="15574"/>
                  </a:cubicBezTo>
                  <a:cubicBezTo>
                    <a:pt x="28087" y="15729"/>
                    <a:pt x="27802" y="15848"/>
                    <a:pt x="27516" y="15991"/>
                  </a:cubicBezTo>
                  <a:cubicBezTo>
                    <a:pt x="27040" y="16205"/>
                    <a:pt x="26552" y="16372"/>
                    <a:pt x="26123" y="16658"/>
                  </a:cubicBezTo>
                  <a:cubicBezTo>
                    <a:pt x="25766" y="16884"/>
                    <a:pt x="25373" y="17015"/>
                    <a:pt x="25016" y="17205"/>
                  </a:cubicBezTo>
                  <a:cubicBezTo>
                    <a:pt x="24337" y="17562"/>
                    <a:pt x="23527" y="17598"/>
                    <a:pt x="22813" y="17872"/>
                  </a:cubicBezTo>
                  <a:cubicBezTo>
                    <a:pt x="22099" y="17908"/>
                    <a:pt x="21444" y="18229"/>
                    <a:pt x="20765" y="18384"/>
                  </a:cubicBezTo>
                  <a:cubicBezTo>
                    <a:pt x="20146" y="18515"/>
                    <a:pt x="19574" y="18741"/>
                    <a:pt x="18932" y="18741"/>
                  </a:cubicBezTo>
                  <a:cubicBezTo>
                    <a:pt x="18515" y="18741"/>
                    <a:pt x="18098" y="18741"/>
                    <a:pt x="17693" y="18801"/>
                  </a:cubicBezTo>
                  <a:cubicBezTo>
                    <a:pt x="17015" y="18908"/>
                    <a:pt x="16324" y="18884"/>
                    <a:pt x="15645" y="18884"/>
                  </a:cubicBezTo>
                  <a:cubicBezTo>
                    <a:pt x="15431" y="18884"/>
                    <a:pt x="15229" y="18765"/>
                    <a:pt x="15026" y="18813"/>
                  </a:cubicBezTo>
                  <a:cubicBezTo>
                    <a:pt x="14514" y="18932"/>
                    <a:pt x="14050" y="18741"/>
                    <a:pt x="13562" y="18634"/>
                  </a:cubicBezTo>
                  <a:cubicBezTo>
                    <a:pt x="12943" y="18515"/>
                    <a:pt x="12347" y="18324"/>
                    <a:pt x="11728" y="18265"/>
                  </a:cubicBezTo>
                  <a:cubicBezTo>
                    <a:pt x="11490" y="18229"/>
                    <a:pt x="11300" y="18134"/>
                    <a:pt x="11133" y="17955"/>
                  </a:cubicBezTo>
                  <a:cubicBezTo>
                    <a:pt x="10883" y="17670"/>
                    <a:pt x="10716" y="17324"/>
                    <a:pt x="10633" y="16955"/>
                  </a:cubicBezTo>
                  <a:cubicBezTo>
                    <a:pt x="10550" y="16681"/>
                    <a:pt x="10478" y="16408"/>
                    <a:pt x="10371" y="16050"/>
                  </a:cubicBezTo>
                  <a:cubicBezTo>
                    <a:pt x="9895" y="16539"/>
                    <a:pt x="9335" y="16658"/>
                    <a:pt x="8776" y="16860"/>
                  </a:cubicBezTo>
                  <a:cubicBezTo>
                    <a:pt x="8335" y="17027"/>
                    <a:pt x="7906" y="17277"/>
                    <a:pt x="7442" y="17372"/>
                  </a:cubicBezTo>
                  <a:cubicBezTo>
                    <a:pt x="6930" y="17479"/>
                    <a:pt x="6490" y="17801"/>
                    <a:pt x="5966" y="17848"/>
                  </a:cubicBezTo>
                  <a:cubicBezTo>
                    <a:pt x="5120" y="18229"/>
                    <a:pt x="4239" y="18563"/>
                    <a:pt x="3442" y="19039"/>
                  </a:cubicBezTo>
                  <a:cubicBezTo>
                    <a:pt x="3239" y="19158"/>
                    <a:pt x="3037" y="19265"/>
                    <a:pt x="2846" y="19360"/>
                  </a:cubicBezTo>
                  <a:cubicBezTo>
                    <a:pt x="2584" y="19515"/>
                    <a:pt x="2382" y="19718"/>
                    <a:pt x="2072" y="19765"/>
                  </a:cubicBezTo>
                  <a:cubicBezTo>
                    <a:pt x="1989" y="19777"/>
                    <a:pt x="1906" y="19837"/>
                    <a:pt x="1858" y="19896"/>
                  </a:cubicBezTo>
                  <a:cubicBezTo>
                    <a:pt x="1656" y="20218"/>
                    <a:pt x="1322" y="20420"/>
                    <a:pt x="1060" y="20658"/>
                  </a:cubicBezTo>
                  <a:cubicBezTo>
                    <a:pt x="941" y="20801"/>
                    <a:pt x="822" y="20944"/>
                    <a:pt x="751" y="21170"/>
                  </a:cubicBezTo>
                  <a:close/>
                  <a:moveTo>
                    <a:pt x="10133" y="7895"/>
                  </a:moveTo>
                  <a:cubicBezTo>
                    <a:pt x="10109" y="8002"/>
                    <a:pt x="10073" y="8038"/>
                    <a:pt x="10073" y="8073"/>
                  </a:cubicBezTo>
                  <a:cubicBezTo>
                    <a:pt x="10109" y="8859"/>
                    <a:pt x="10133" y="9645"/>
                    <a:pt x="10180" y="10443"/>
                  </a:cubicBezTo>
                  <a:cubicBezTo>
                    <a:pt x="10180" y="10538"/>
                    <a:pt x="10216" y="10645"/>
                    <a:pt x="10228" y="10752"/>
                  </a:cubicBezTo>
                  <a:cubicBezTo>
                    <a:pt x="10276" y="10990"/>
                    <a:pt x="10300" y="11240"/>
                    <a:pt x="10347" y="11478"/>
                  </a:cubicBezTo>
                  <a:cubicBezTo>
                    <a:pt x="10430" y="11955"/>
                    <a:pt x="10430" y="12431"/>
                    <a:pt x="10597" y="12895"/>
                  </a:cubicBezTo>
                  <a:cubicBezTo>
                    <a:pt x="10692" y="13157"/>
                    <a:pt x="10835" y="13312"/>
                    <a:pt x="11121" y="13336"/>
                  </a:cubicBezTo>
                  <a:cubicBezTo>
                    <a:pt x="11443" y="13360"/>
                    <a:pt x="11788" y="13383"/>
                    <a:pt x="12121" y="13431"/>
                  </a:cubicBezTo>
                  <a:cubicBezTo>
                    <a:pt x="12502" y="13491"/>
                    <a:pt x="12895" y="13574"/>
                    <a:pt x="13276" y="13633"/>
                  </a:cubicBezTo>
                  <a:cubicBezTo>
                    <a:pt x="13645" y="13681"/>
                    <a:pt x="14026" y="13741"/>
                    <a:pt x="14395" y="13693"/>
                  </a:cubicBezTo>
                  <a:cubicBezTo>
                    <a:pt x="14883" y="13657"/>
                    <a:pt x="15395" y="13657"/>
                    <a:pt x="15884" y="13633"/>
                  </a:cubicBezTo>
                  <a:lnTo>
                    <a:pt x="16372" y="13598"/>
                  </a:lnTo>
                  <a:cubicBezTo>
                    <a:pt x="16586" y="13562"/>
                    <a:pt x="16777" y="13538"/>
                    <a:pt x="16979" y="13502"/>
                  </a:cubicBezTo>
                  <a:cubicBezTo>
                    <a:pt x="17134" y="13491"/>
                    <a:pt x="17265" y="13479"/>
                    <a:pt x="17419" y="13455"/>
                  </a:cubicBezTo>
                  <a:cubicBezTo>
                    <a:pt x="17896" y="13383"/>
                    <a:pt x="18372" y="13324"/>
                    <a:pt x="18824" y="13252"/>
                  </a:cubicBezTo>
                  <a:cubicBezTo>
                    <a:pt x="18943" y="13241"/>
                    <a:pt x="19063" y="13205"/>
                    <a:pt x="19182" y="13181"/>
                  </a:cubicBezTo>
                  <a:cubicBezTo>
                    <a:pt x="19408" y="13121"/>
                    <a:pt x="19610" y="13038"/>
                    <a:pt x="19836" y="12979"/>
                  </a:cubicBezTo>
                  <a:cubicBezTo>
                    <a:pt x="20110" y="12907"/>
                    <a:pt x="20372" y="12883"/>
                    <a:pt x="20622" y="12788"/>
                  </a:cubicBezTo>
                  <a:cubicBezTo>
                    <a:pt x="21444" y="12443"/>
                    <a:pt x="22372" y="12407"/>
                    <a:pt x="23146" y="11931"/>
                  </a:cubicBezTo>
                  <a:cubicBezTo>
                    <a:pt x="23158" y="11907"/>
                    <a:pt x="23182" y="11931"/>
                    <a:pt x="23206" y="11907"/>
                  </a:cubicBezTo>
                  <a:cubicBezTo>
                    <a:pt x="23575" y="11776"/>
                    <a:pt x="23956" y="11669"/>
                    <a:pt x="24301" y="11514"/>
                  </a:cubicBezTo>
                  <a:cubicBezTo>
                    <a:pt x="25028" y="11169"/>
                    <a:pt x="25766" y="10800"/>
                    <a:pt x="26492" y="10454"/>
                  </a:cubicBezTo>
                  <a:cubicBezTo>
                    <a:pt x="26742" y="10335"/>
                    <a:pt x="26968" y="10204"/>
                    <a:pt x="27171" y="10026"/>
                  </a:cubicBezTo>
                  <a:cubicBezTo>
                    <a:pt x="27575" y="9692"/>
                    <a:pt x="27980" y="9371"/>
                    <a:pt x="28397" y="9050"/>
                  </a:cubicBezTo>
                  <a:cubicBezTo>
                    <a:pt x="28540" y="8930"/>
                    <a:pt x="28695" y="8835"/>
                    <a:pt x="28647" y="8609"/>
                  </a:cubicBezTo>
                  <a:cubicBezTo>
                    <a:pt x="28635" y="8538"/>
                    <a:pt x="28730" y="8430"/>
                    <a:pt x="28790" y="8359"/>
                  </a:cubicBezTo>
                  <a:cubicBezTo>
                    <a:pt x="29195" y="7895"/>
                    <a:pt x="29564" y="7406"/>
                    <a:pt x="29933" y="6895"/>
                  </a:cubicBezTo>
                  <a:cubicBezTo>
                    <a:pt x="29719" y="6359"/>
                    <a:pt x="29516" y="5835"/>
                    <a:pt x="29302" y="5323"/>
                  </a:cubicBezTo>
                  <a:cubicBezTo>
                    <a:pt x="29099" y="4799"/>
                    <a:pt x="28969" y="4251"/>
                    <a:pt x="28707" y="3739"/>
                  </a:cubicBezTo>
                  <a:cubicBezTo>
                    <a:pt x="28468" y="3251"/>
                    <a:pt x="28302" y="2704"/>
                    <a:pt x="28028" y="2192"/>
                  </a:cubicBezTo>
                  <a:cubicBezTo>
                    <a:pt x="27861" y="2358"/>
                    <a:pt x="27742" y="2501"/>
                    <a:pt x="27611" y="2620"/>
                  </a:cubicBezTo>
                  <a:cubicBezTo>
                    <a:pt x="27302" y="2918"/>
                    <a:pt x="27016" y="3263"/>
                    <a:pt x="26671" y="3513"/>
                  </a:cubicBezTo>
                  <a:cubicBezTo>
                    <a:pt x="25361" y="4513"/>
                    <a:pt x="23932" y="5335"/>
                    <a:pt x="22432" y="6002"/>
                  </a:cubicBezTo>
                  <a:cubicBezTo>
                    <a:pt x="21075" y="6597"/>
                    <a:pt x="19694" y="7085"/>
                    <a:pt x="18289" y="7549"/>
                  </a:cubicBezTo>
                  <a:cubicBezTo>
                    <a:pt x="17920" y="7668"/>
                    <a:pt x="17550" y="7787"/>
                    <a:pt x="17158" y="7859"/>
                  </a:cubicBezTo>
                  <a:cubicBezTo>
                    <a:pt x="16181" y="8061"/>
                    <a:pt x="15193" y="8192"/>
                    <a:pt x="14217" y="8395"/>
                  </a:cubicBezTo>
                  <a:cubicBezTo>
                    <a:pt x="13609" y="8538"/>
                    <a:pt x="12978" y="8419"/>
                    <a:pt x="12371" y="8561"/>
                  </a:cubicBezTo>
                  <a:cubicBezTo>
                    <a:pt x="12312" y="8573"/>
                    <a:pt x="12252" y="8549"/>
                    <a:pt x="12193" y="8549"/>
                  </a:cubicBezTo>
                  <a:cubicBezTo>
                    <a:pt x="11597" y="8514"/>
                    <a:pt x="11050" y="8371"/>
                    <a:pt x="10538" y="8061"/>
                  </a:cubicBezTo>
                  <a:cubicBezTo>
                    <a:pt x="10466" y="7966"/>
                    <a:pt x="10311" y="7954"/>
                    <a:pt x="10133" y="7895"/>
                  </a:cubicBezTo>
                  <a:close/>
                  <a:moveTo>
                    <a:pt x="10895" y="13752"/>
                  </a:moveTo>
                  <a:cubicBezTo>
                    <a:pt x="10716" y="14253"/>
                    <a:pt x="10788" y="14669"/>
                    <a:pt x="10895" y="15098"/>
                  </a:cubicBezTo>
                  <a:cubicBezTo>
                    <a:pt x="10966" y="15396"/>
                    <a:pt x="11014" y="15705"/>
                    <a:pt x="11073" y="16003"/>
                  </a:cubicBezTo>
                  <a:cubicBezTo>
                    <a:pt x="11181" y="16419"/>
                    <a:pt x="11252" y="16848"/>
                    <a:pt x="11466" y="17241"/>
                  </a:cubicBezTo>
                  <a:cubicBezTo>
                    <a:pt x="11609" y="17539"/>
                    <a:pt x="11835" y="17670"/>
                    <a:pt x="12133" y="17729"/>
                  </a:cubicBezTo>
                  <a:cubicBezTo>
                    <a:pt x="12728" y="17848"/>
                    <a:pt x="13312" y="17967"/>
                    <a:pt x="13907" y="18074"/>
                  </a:cubicBezTo>
                  <a:cubicBezTo>
                    <a:pt x="14181" y="18110"/>
                    <a:pt x="14479" y="18182"/>
                    <a:pt x="14764" y="18194"/>
                  </a:cubicBezTo>
                  <a:cubicBezTo>
                    <a:pt x="15491" y="18217"/>
                    <a:pt x="16229" y="18277"/>
                    <a:pt x="16943" y="18146"/>
                  </a:cubicBezTo>
                  <a:cubicBezTo>
                    <a:pt x="17217" y="18086"/>
                    <a:pt x="17515" y="18098"/>
                    <a:pt x="17800" y="18086"/>
                  </a:cubicBezTo>
                  <a:cubicBezTo>
                    <a:pt x="18693" y="18086"/>
                    <a:pt x="19574" y="17932"/>
                    <a:pt x="20456" y="17729"/>
                  </a:cubicBezTo>
                  <a:cubicBezTo>
                    <a:pt x="20694" y="17670"/>
                    <a:pt x="20944" y="17634"/>
                    <a:pt x="21158" y="17539"/>
                  </a:cubicBezTo>
                  <a:cubicBezTo>
                    <a:pt x="21372" y="17432"/>
                    <a:pt x="21575" y="17372"/>
                    <a:pt x="21813" y="17324"/>
                  </a:cubicBezTo>
                  <a:cubicBezTo>
                    <a:pt x="22087" y="17289"/>
                    <a:pt x="22337" y="17205"/>
                    <a:pt x="22611" y="17146"/>
                  </a:cubicBezTo>
                  <a:lnTo>
                    <a:pt x="24170" y="16741"/>
                  </a:lnTo>
                  <a:cubicBezTo>
                    <a:pt x="24277" y="16717"/>
                    <a:pt x="24373" y="16705"/>
                    <a:pt x="24468" y="16658"/>
                  </a:cubicBezTo>
                  <a:cubicBezTo>
                    <a:pt x="25194" y="16312"/>
                    <a:pt x="25921" y="15955"/>
                    <a:pt x="26659" y="15634"/>
                  </a:cubicBezTo>
                  <a:cubicBezTo>
                    <a:pt x="26956" y="15503"/>
                    <a:pt x="27230" y="15288"/>
                    <a:pt x="27587" y="15336"/>
                  </a:cubicBezTo>
                  <a:cubicBezTo>
                    <a:pt x="27671" y="15348"/>
                    <a:pt x="27742" y="15276"/>
                    <a:pt x="27814" y="15229"/>
                  </a:cubicBezTo>
                  <a:cubicBezTo>
                    <a:pt x="28778" y="14681"/>
                    <a:pt x="29731" y="14086"/>
                    <a:pt x="30671" y="13467"/>
                  </a:cubicBezTo>
                  <a:cubicBezTo>
                    <a:pt x="31088" y="13205"/>
                    <a:pt x="31397" y="12848"/>
                    <a:pt x="31719" y="12490"/>
                  </a:cubicBezTo>
                  <a:cubicBezTo>
                    <a:pt x="31862" y="12324"/>
                    <a:pt x="31909" y="12145"/>
                    <a:pt x="31909" y="11931"/>
                  </a:cubicBezTo>
                  <a:cubicBezTo>
                    <a:pt x="31862" y="11228"/>
                    <a:pt x="31636" y="10585"/>
                    <a:pt x="31385" y="9942"/>
                  </a:cubicBezTo>
                  <a:cubicBezTo>
                    <a:pt x="31278" y="9692"/>
                    <a:pt x="31195" y="9442"/>
                    <a:pt x="31100" y="9192"/>
                  </a:cubicBezTo>
                  <a:cubicBezTo>
                    <a:pt x="30897" y="8621"/>
                    <a:pt x="30612" y="8097"/>
                    <a:pt x="30290" y="7549"/>
                  </a:cubicBezTo>
                  <a:cubicBezTo>
                    <a:pt x="30076" y="7716"/>
                    <a:pt x="29969" y="7895"/>
                    <a:pt x="29909" y="8085"/>
                  </a:cubicBezTo>
                  <a:cubicBezTo>
                    <a:pt x="29659" y="8859"/>
                    <a:pt x="29111" y="9395"/>
                    <a:pt x="28516" y="9871"/>
                  </a:cubicBezTo>
                  <a:cubicBezTo>
                    <a:pt x="27742" y="10466"/>
                    <a:pt x="26968" y="11074"/>
                    <a:pt x="26040" y="11419"/>
                  </a:cubicBezTo>
                  <a:cubicBezTo>
                    <a:pt x="25980" y="11431"/>
                    <a:pt x="25944" y="11478"/>
                    <a:pt x="25885" y="11514"/>
                  </a:cubicBezTo>
                  <a:cubicBezTo>
                    <a:pt x="25194" y="11895"/>
                    <a:pt x="24468" y="12193"/>
                    <a:pt x="23718" y="12467"/>
                  </a:cubicBezTo>
                  <a:cubicBezTo>
                    <a:pt x="23087" y="12705"/>
                    <a:pt x="22432" y="12871"/>
                    <a:pt x="21789" y="13133"/>
                  </a:cubicBezTo>
                  <a:cubicBezTo>
                    <a:pt x="21158" y="13383"/>
                    <a:pt x="20503" y="13491"/>
                    <a:pt x="19884" y="13693"/>
                  </a:cubicBezTo>
                  <a:cubicBezTo>
                    <a:pt x="19539" y="13812"/>
                    <a:pt x="19134" y="13752"/>
                    <a:pt x="18812" y="13955"/>
                  </a:cubicBezTo>
                  <a:cubicBezTo>
                    <a:pt x="18753" y="13991"/>
                    <a:pt x="18646" y="13967"/>
                    <a:pt x="18574" y="13979"/>
                  </a:cubicBezTo>
                  <a:cubicBezTo>
                    <a:pt x="18265" y="14026"/>
                    <a:pt x="17943" y="14038"/>
                    <a:pt x="17646" y="14098"/>
                  </a:cubicBezTo>
                  <a:cubicBezTo>
                    <a:pt x="16562" y="14348"/>
                    <a:pt x="15467" y="14336"/>
                    <a:pt x="14371" y="14288"/>
                  </a:cubicBezTo>
                  <a:cubicBezTo>
                    <a:pt x="13169" y="14288"/>
                    <a:pt x="12026" y="14110"/>
                    <a:pt x="10895" y="13752"/>
                  </a:cubicBezTo>
                  <a:close/>
                  <a:moveTo>
                    <a:pt x="10073" y="6347"/>
                  </a:moveTo>
                  <a:cubicBezTo>
                    <a:pt x="10157" y="6514"/>
                    <a:pt x="10192" y="6692"/>
                    <a:pt x="10311" y="6787"/>
                  </a:cubicBezTo>
                  <a:cubicBezTo>
                    <a:pt x="10847" y="7287"/>
                    <a:pt x="11490" y="7561"/>
                    <a:pt x="12205" y="7609"/>
                  </a:cubicBezTo>
                  <a:cubicBezTo>
                    <a:pt x="12788" y="7645"/>
                    <a:pt x="13371" y="7680"/>
                    <a:pt x="13943" y="7621"/>
                  </a:cubicBezTo>
                  <a:cubicBezTo>
                    <a:pt x="14443" y="7585"/>
                    <a:pt x="14943" y="7526"/>
                    <a:pt x="15431" y="7442"/>
                  </a:cubicBezTo>
                  <a:cubicBezTo>
                    <a:pt x="15931" y="7371"/>
                    <a:pt x="16407" y="7240"/>
                    <a:pt x="16907" y="7180"/>
                  </a:cubicBezTo>
                  <a:cubicBezTo>
                    <a:pt x="17574" y="7109"/>
                    <a:pt x="18170" y="6764"/>
                    <a:pt x="18848" y="6716"/>
                  </a:cubicBezTo>
                  <a:cubicBezTo>
                    <a:pt x="18884" y="6716"/>
                    <a:pt x="18920" y="6692"/>
                    <a:pt x="18967" y="6668"/>
                  </a:cubicBezTo>
                  <a:cubicBezTo>
                    <a:pt x="19503" y="6490"/>
                    <a:pt x="20015" y="6311"/>
                    <a:pt x="20551" y="6121"/>
                  </a:cubicBezTo>
                  <a:cubicBezTo>
                    <a:pt x="21182" y="5894"/>
                    <a:pt x="21801" y="5656"/>
                    <a:pt x="22420" y="5406"/>
                  </a:cubicBezTo>
                  <a:cubicBezTo>
                    <a:pt x="22896" y="5216"/>
                    <a:pt x="23373" y="4990"/>
                    <a:pt x="23813" y="4739"/>
                  </a:cubicBezTo>
                  <a:cubicBezTo>
                    <a:pt x="24397" y="4430"/>
                    <a:pt x="25004" y="4156"/>
                    <a:pt x="25540" y="3751"/>
                  </a:cubicBezTo>
                  <a:cubicBezTo>
                    <a:pt x="26028" y="3382"/>
                    <a:pt x="26552" y="3025"/>
                    <a:pt x="27040" y="2644"/>
                  </a:cubicBezTo>
                  <a:cubicBezTo>
                    <a:pt x="27421" y="2346"/>
                    <a:pt x="27718" y="1953"/>
                    <a:pt x="27873" y="1525"/>
                  </a:cubicBezTo>
                  <a:cubicBezTo>
                    <a:pt x="27837" y="1430"/>
                    <a:pt x="27802" y="1370"/>
                    <a:pt x="27778" y="1334"/>
                  </a:cubicBezTo>
                  <a:cubicBezTo>
                    <a:pt x="27599" y="977"/>
                    <a:pt x="27314" y="822"/>
                    <a:pt x="26921" y="822"/>
                  </a:cubicBezTo>
                  <a:cubicBezTo>
                    <a:pt x="26671" y="822"/>
                    <a:pt x="26421" y="834"/>
                    <a:pt x="26182" y="775"/>
                  </a:cubicBezTo>
                  <a:cubicBezTo>
                    <a:pt x="25647" y="656"/>
                    <a:pt x="25111" y="656"/>
                    <a:pt x="24575" y="703"/>
                  </a:cubicBezTo>
                  <a:cubicBezTo>
                    <a:pt x="23992" y="751"/>
                    <a:pt x="23408" y="751"/>
                    <a:pt x="22837" y="834"/>
                  </a:cubicBezTo>
                  <a:cubicBezTo>
                    <a:pt x="22337" y="918"/>
                    <a:pt x="21849" y="1013"/>
                    <a:pt x="21360" y="1049"/>
                  </a:cubicBezTo>
                  <a:cubicBezTo>
                    <a:pt x="21170" y="1060"/>
                    <a:pt x="20991" y="1060"/>
                    <a:pt x="20813" y="1108"/>
                  </a:cubicBezTo>
                  <a:cubicBezTo>
                    <a:pt x="19920" y="1299"/>
                    <a:pt x="19027" y="1513"/>
                    <a:pt x="18134" y="1703"/>
                  </a:cubicBezTo>
                  <a:cubicBezTo>
                    <a:pt x="17991" y="1727"/>
                    <a:pt x="17848" y="1787"/>
                    <a:pt x="17717" y="1834"/>
                  </a:cubicBezTo>
                  <a:cubicBezTo>
                    <a:pt x="17455" y="1930"/>
                    <a:pt x="17205" y="2013"/>
                    <a:pt x="16943" y="2084"/>
                  </a:cubicBezTo>
                  <a:cubicBezTo>
                    <a:pt x="16229" y="2299"/>
                    <a:pt x="15526" y="2584"/>
                    <a:pt x="14860" y="2918"/>
                  </a:cubicBezTo>
                  <a:cubicBezTo>
                    <a:pt x="14181" y="3275"/>
                    <a:pt x="13490" y="3620"/>
                    <a:pt x="12859" y="4049"/>
                  </a:cubicBezTo>
                  <a:cubicBezTo>
                    <a:pt x="12062" y="4609"/>
                    <a:pt x="11240" y="5120"/>
                    <a:pt x="10430" y="5644"/>
                  </a:cubicBezTo>
                  <a:cubicBezTo>
                    <a:pt x="10371" y="6049"/>
                    <a:pt x="10371" y="6049"/>
                    <a:pt x="10073" y="6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3"/>
          <p:cNvGrpSpPr/>
          <p:nvPr/>
        </p:nvGrpSpPr>
        <p:grpSpPr>
          <a:xfrm flipH="1">
            <a:off x="6681075" y="3404319"/>
            <a:ext cx="1139966" cy="485224"/>
            <a:chOff x="3303505" y="4211144"/>
            <a:chExt cx="1250649" cy="532336"/>
          </a:xfrm>
        </p:grpSpPr>
        <p:sp>
          <p:nvSpPr>
            <p:cNvPr id="118" name="Google Shape;118;p13"/>
            <p:cNvSpPr/>
            <p:nvPr/>
          </p:nvSpPr>
          <p:spPr>
            <a:xfrm>
              <a:off x="3684913" y="4272963"/>
              <a:ext cx="61888" cy="61888"/>
            </a:xfrm>
            <a:custGeom>
              <a:rect b="b" l="l" r="r" t="t"/>
              <a:pathLst>
                <a:path extrusionOk="0" h="1787" w="1787">
                  <a:moveTo>
                    <a:pt x="1084" y="180"/>
                  </a:moveTo>
                  <a:cubicBezTo>
                    <a:pt x="941" y="334"/>
                    <a:pt x="727" y="453"/>
                    <a:pt x="655" y="680"/>
                  </a:cubicBezTo>
                  <a:cubicBezTo>
                    <a:pt x="608" y="811"/>
                    <a:pt x="500" y="918"/>
                    <a:pt x="370" y="977"/>
                  </a:cubicBezTo>
                  <a:cubicBezTo>
                    <a:pt x="203" y="1049"/>
                    <a:pt x="108" y="1192"/>
                    <a:pt x="12" y="1323"/>
                  </a:cubicBezTo>
                  <a:cubicBezTo>
                    <a:pt x="24" y="1489"/>
                    <a:pt x="0" y="1644"/>
                    <a:pt x="131" y="1787"/>
                  </a:cubicBezTo>
                  <a:cubicBezTo>
                    <a:pt x="489" y="1692"/>
                    <a:pt x="834" y="1608"/>
                    <a:pt x="1084" y="1334"/>
                  </a:cubicBezTo>
                  <a:cubicBezTo>
                    <a:pt x="1215" y="1203"/>
                    <a:pt x="1322" y="1049"/>
                    <a:pt x="1453" y="918"/>
                  </a:cubicBezTo>
                  <a:cubicBezTo>
                    <a:pt x="1691" y="668"/>
                    <a:pt x="1786" y="382"/>
                    <a:pt x="1572" y="37"/>
                  </a:cubicBezTo>
                  <a:cubicBezTo>
                    <a:pt x="1370" y="1"/>
                    <a:pt x="1203" y="37"/>
                    <a:pt x="1084" y="180"/>
                  </a:cubicBezTo>
                  <a:close/>
                </a:path>
              </a:pathLst>
            </a:custGeom>
            <a:solidFill>
              <a:srgbClr val="0B2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325774" y="4363701"/>
              <a:ext cx="359589" cy="310099"/>
            </a:xfrm>
            <a:custGeom>
              <a:rect b="b" l="l" r="r" t="t"/>
              <a:pathLst>
                <a:path extrusionOk="0" h="8954" w="10383">
                  <a:moveTo>
                    <a:pt x="3322" y="0"/>
                  </a:moveTo>
                  <a:cubicBezTo>
                    <a:pt x="4310" y="72"/>
                    <a:pt x="5251" y="84"/>
                    <a:pt x="6156" y="381"/>
                  </a:cubicBezTo>
                  <a:cubicBezTo>
                    <a:pt x="6620" y="536"/>
                    <a:pt x="7096" y="655"/>
                    <a:pt x="7561" y="810"/>
                  </a:cubicBezTo>
                  <a:cubicBezTo>
                    <a:pt x="8180" y="1024"/>
                    <a:pt x="8775" y="1286"/>
                    <a:pt x="9239" y="1786"/>
                  </a:cubicBezTo>
                  <a:cubicBezTo>
                    <a:pt x="9477" y="2036"/>
                    <a:pt x="9727" y="2263"/>
                    <a:pt x="9930" y="2572"/>
                  </a:cubicBezTo>
                  <a:cubicBezTo>
                    <a:pt x="10180" y="2989"/>
                    <a:pt x="10311" y="3429"/>
                    <a:pt x="10359" y="3894"/>
                  </a:cubicBezTo>
                  <a:cubicBezTo>
                    <a:pt x="10382" y="4227"/>
                    <a:pt x="10382" y="4549"/>
                    <a:pt x="10382" y="4882"/>
                  </a:cubicBezTo>
                  <a:cubicBezTo>
                    <a:pt x="10359" y="5441"/>
                    <a:pt x="10144" y="5953"/>
                    <a:pt x="9787" y="6382"/>
                  </a:cubicBezTo>
                  <a:cubicBezTo>
                    <a:pt x="9644" y="6561"/>
                    <a:pt x="9525" y="6751"/>
                    <a:pt x="9370" y="6918"/>
                  </a:cubicBezTo>
                  <a:cubicBezTo>
                    <a:pt x="8870" y="7466"/>
                    <a:pt x="8275" y="7882"/>
                    <a:pt x="7692" y="8347"/>
                  </a:cubicBezTo>
                  <a:cubicBezTo>
                    <a:pt x="7644" y="8394"/>
                    <a:pt x="7584" y="8406"/>
                    <a:pt x="7525" y="8430"/>
                  </a:cubicBezTo>
                  <a:cubicBezTo>
                    <a:pt x="6215" y="8847"/>
                    <a:pt x="4882" y="8954"/>
                    <a:pt x="3536" y="8609"/>
                  </a:cubicBezTo>
                  <a:cubicBezTo>
                    <a:pt x="3298" y="8549"/>
                    <a:pt x="3060" y="8478"/>
                    <a:pt x="2822" y="8454"/>
                  </a:cubicBezTo>
                  <a:cubicBezTo>
                    <a:pt x="2227" y="8394"/>
                    <a:pt x="1774" y="8049"/>
                    <a:pt x="1310" y="7716"/>
                  </a:cubicBezTo>
                  <a:cubicBezTo>
                    <a:pt x="1155" y="7620"/>
                    <a:pt x="1024" y="7477"/>
                    <a:pt x="917" y="7335"/>
                  </a:cubicBezTo>
                  <a:cubicBezTo>
                    <a:pt x="726" y="7061"/>
                    <a:pt x="560" y="6787"/>
                    <a:pt x="405" y="6513"/>
                  </a:cubicBezTo>
                  <a:cubicBezTo>
                    <a:pt x="381" y="6489"/>
                    <a:pt x="357" y="6442"/>
                    <a:pt x="357" y="6406"/>
                  </a:cubicBezTo>
                  <a:cubicBezTo>
                    <a:pt x="286" y="5692"/>
                    <a:pt x="0" y="5025"/>
                    <a:pt x="72" y="4287"/>
                  </a:cubicBezTo>
                  <a:cubicBezTo>
                    <a:pt x="119" y="3787"/>
                    <a:pt x="143" y="3298"/>
                    <a:pt x="179" y="2810"/>
                  </a:cubicBezTo>
                  <a:cubicBezTo>
                    <a:pt x="179" y="2739"/>
                    <a:pt x="226" y="2655"/>
                    <a:pt x="250" y="2584"/>
                  </a:cubicBezTo>
                  <a:cubicBezTo>
                    <a:pt x="357" y="2298"/>
                    <a:pt x="441" y="2001"/>
                    <a:pt x="548" y="1727"/>
                  </a:cubicBezTo>
                  <a:cubicBezTo>
                    <a:pt x="619" y="1524"/>
                    <a:pt x="679" y="1334"/>
                    <a:pt x="798" y="1167"/>
                  </a:cubicBezTo>
                  <a:cubicBezTo>
                    <a:pt x="1024" y="858"/>
                    <a:pt x="1381" y="655"/>
                    <a:pt x="1572" y="310"/>
                  </a:cubicBezTo>
                  <a:cubicBezTo>
                    <a:pt x="1619" y="215"/>
                    <a:pt x="1786" y="179"/>
                    <a:pt x="1905" y="155"/>
                  </a:cubicBezTo>
                  <a:cubicBezTo>
                    <a:pt x="2381" y="96"/>
                    <a:pt x="2869" y="36"/>
                    <a:pt x="3322" y="0"/>
                  </a:cubicBezTo>
                  <a:close/>
                  <a:moveTo>
                    <a:pt x="1179" y="4703"/>
                  </a:moveTo>
                  <a:cubicBezTo>
                    <a:pt x="1191" y="5025"/>
                    <a:pt x="1179" y="5382"/>
                    <a:pt x="1250" y="5727"/>
                  </a:cubicBezTo>
                  <a:cubicBezTo>
                    <a:pt x="1369" y="6275"/>
                    <a:pt x="1572" y="6811"/>
                    <a:pt x="2143" y="7049"/>
                  </a:cubicBezTo>
                  <a:cubicBezTo>
                    <a:pt x="2739" y="7299"/>
                    <a:pt x="3346" y="7573"/>
                    <a:pt x="4001" y="7644"/>
                  </a:cubicBezTo>
                  <a:cubicBezTo>
                    <a:pt x="4334" y="7680"/>
                    <a:pt x="4644" y="7763"/>
                    <a:pt x="4965" y="7775"/>
                  </a:cubicBezTo>
                  <a:cubicBezTo>
                    <a:pt x="5441" y="7799"/>
                    <a:pt x="5906" y="7763"/>
                    <a:pt x="6358" y="7573"/>
                  </a:cubicBezTo>
                  <a:cubicBezTo>
                    <a:pt x="6739" y="7394"/>
                    <a:pt x="7156" y="7263"/>
                    <a:pt x="7549" y="7061"/>
                  </a:cubicBezTo>
                  <a:cubicBezTo>
                    <a:pt x="7775" y="6942"/>
                    <a:pt x="8037" y="6811"/>
                    <a:pt x="8180" y="6620"/>
                  </a:cubicBezTo>
                  <a:cubicBezTo>
                    <a:pt x="8596" y="6084"/>
                    <a:pt x="8894" y="5477"/>
                    <a:pt x="8882" y="4763"/>
                  </a:cubicBezTo>
                  <a:cubicBezTo>
                    <a:pt x="8870" y="4429"/>
                    <a:pt x="8835" y="4108"/>
                    <a:pt x="8763" y="3787"/>
                  </a:cubicBezTo>
                  <a:cubicBezTo>
                    <a:pt x="8692" y="3477"/>
                    <a:pt x="8549" y="3179"/>
                    <a:pt x="8323" y="2929"/>
                  </a:cubicBezTo>
                  <a:cubicBezTo>
                    <a:pt x="7763" y="2358"/>
                    <a:pt x="7084" y="2060"/>
                    <a:pt x="6322" y="1917"/>
                  </a:cubicBezTo>
                  <a:cubicBezTo>
                    <a:pt x="5513" y="1762"/>
                    <a:pt x="4715" y="1667"/>
                    <a:pt x="3893" y="1572"/>
                  </a:cubicBezTo>
                  <a:cubicBezTo>
                    <a:pt x="3453" y="1524"/>
                    <a:pt x="3000" y="1548"/>
                    <a:pt x="2548" y="1548"/>
                  </a:cubicBezTo>
                  <a:cubicBezTo>
                    <a:pt x="2381" y="1548"/>
                    <a:pt x="2262" y="1608"/>
                    <a:pt x="2167" y="1727"/>
                  </a:cubicBezTo>
                  <a:cubicBezTo>
                    <a:pt x="1810" y="2155"/>
                    <a:pt x="1488" y="2596"/>
                    <a:pt x="1393" y="3167"/>
                  </a:cubicBezTo>
                  <a:cubicBezTo>
                    <a:pt x="1322" y="3667"/>
                    <a:pt x="1262" y="4179"/>
                    <a:pt x="1179" y="4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873764" y="4413571"/>
              <a:ext cx="359174" cy="311381"/>
            </a:xfrm>
            <a:custGeom>
              <a:rect b="b" l="l" r="r" t="t"/>
              <a:pathLst>
                <a:path extrusionOk="0" h="8991" w="10371">
                  <a:moveTo>
                    <a:pt x="24" y="4335"/>
                  </a:moveTo>
                  <a:cubicBezTo>
                    <a:pt x="60" y="3823"/>
                    <a:pt x="84" y="3335"/>
                    <a:pt x="143" y="2858"/>
                  </a:cubicBezTo>
                  <a:cubicBezTo>
                    <a:pt x="155" y="2728"/>
                    <a:pt x="227" y="2585"/>
                    <a:pt x="322" y="2466"/>
                  </a:cubicBezTo>
                  <a:cubicBezTo>
                    <a:pt x="441" y="2311"/>
                    <a:pt x="548" y="2144"/>
                    <a:pt x="512" y="1918"/>
                  </a:cubicBezTo>
                  <a:cubicBezTo>
                    <a:pt x="489" y="1549"/>
                    <a:pt x="679" y="1251"/>
                    <a:pt x="929" y="989"/>
                  </a:cubicBezTo>
                  <a:cubicBezTo>
                    <a:pt x="1060" y="858"/>
                    <a:pt x="1239" y="751"/>
                    <a:pt x="1322" y="608"/>
                  </a:cubicBezTo>
                  <a:cubicBezTo>
                    <a:pt x="1501" y="251"/>
                    <a:pt x="1775" y="180"/>
                    <a:pt x="2120" y="144"/>
                  </a:cubicBezTo>
                  <a:cubicBezTo>
                    <a:pt x="2894" y="61"/>
                    <a:pt x="3668" y="1"/>
                    <a:pt x="4453" y="132"/>
                  </a:cubicBezTo>
                  <a:cubicBezTo>
                    <a:pt x="4894" y="203"/>
                    <a:pt x="5311" y="251"/>
                    <a:pt x="5739" y="311"/>
                  </a:cubicBezTo>
                  <a:cubicBezTo>
                    <a:pt x="5918" y="334"/>
                    <a:pt x="6096" y="382"/>
                    <a:pt x="6275" y="453"/>
                  </a:cubicBezTo>
                  <a:cubicBezTo>
                    <a:pt x="6656" y="620"/>
                    <a:pt x="7049" y="727"/>
                    <a:pt x="7454" y="811"/>
                  </a:cubicBezTo>
                  <a:cubicBezTo>
                    <a:pt x="7668" y="858"/>
                    <a:pt x="7882" y="918"/>
                    <a:pt x="7990" y="1156"/>
                  </a:cubicBezTo>
                  <a:cubicBezTo>
                    <a:pt x="8025" y="1263"/>
                    <a:pt x="8144" y="1334"/>
                    <a:pt x="8252" y="1394"/>
                  </a:cubicBezTo>
                  <a:cubicBezTo>
                    <a:pt x="8966" y="1751"/>
                    <a:pt x="9537" y="2263"/>
                    <a:pt x="9978" y="2930"/>
                  </a:cubicBezTo>
                  <a:cubicBezTo>
                    <a:pt x="10168" y="3216"/>
                    <a:pt x="10287" y="3513"/>
                    <a:pt x="10323" y="3835"/>
                  </a:cubicBezTo>
                  <a:cubicBezTo>
                    <a:pt x="10347" y="4204"/>
                    <a:pt x="10371" y="4585"/>
                    <a:pt x="10347" y="4942"/>
                  </a:cubicBezTo>
                  <a:cubicBezTo>
                    <a:pt x="10323" y="5490"/>
                    <a:pt x="10109" y="5966"/>
                    <a:pt x="9752" y="6383"/>
                  </a:cubicBezTo>
                  <a:cubicBezTo>
                    <a:pt x="9597" y="6585"/>
                    <a:pt x="9442" y="6799"/>
                    <a:pt x="9264" y="7002"/>
                  </a:cubicBezTo>
                  <a:cubicBezTo>
                    <a:pt x="8799" y="7526"/>
                    <a:pt x="8228" y="7919"/>
                    <a:pt x="7668" y="8359"/>
                  </a:cubicBezTo>
                  <a:cubicBezTo>
                    <a:pt x="7597" y="8419"/>
                    <a:pt x="7490" y="8454"/>
                    <a:pt x="7406" y="8478"/>
                  </a:cubicBezTo>
                  <a:cubicBezTo>
                    <a:pt x="6085" y="8895"/>
                    <a:pt x="4751" y="8990"/>
                    <a:pt x="3418" y="8597"/>
                  </a:cubicBezTo>
                  <a:cubicBezTo>
                    <a:pt x="3203" y="8538"/>
                    <a:pt x="2989" y="8478"/>
                    <a:pt x="2763" y="8466"/>
                  </a:cubicBezTo>
                  <a:cubicBezTo>
                    <a:pt x="2167" y="8407"/>
                    <a:pt x="1703" y="8050"/>
                    <a:pt x="1239" y="7740"/>
                  </a:cubicBezTo>
                  <a:cubicBezTo>
                    <a:pt x="1108" y="7645"/>
                    <a:pt x="989" y="7514"/>
                    <a:pt x="905" y="7395"/>
                  </a:cubicBezTo>
                  <a:cubicBezTo>
                    <a:pt x="703" y="7109"/>
                    <a:pt x="524" y="6811"/>
                    <a:pt x="346" y="6502"/>
                  </a:cubicBezTo>
                  <a:cubicBezTo>
                    <a:pt x="310" y="6442"/>
                    <a:pt x="310" y="6347"/>
                    <a:pt x="286" y="6264"/>
                  </a:cubicBezTo>
                  <a:cubicBezTo>
                    <a:pt x="251" y="6037"/>
                    <a:pt x="227" y="5811"/>
                    <a:pt x="155" y="5597"/>
                  </a:cubicBezTo>
                  <a:cubicBezTo>
                    <a:pt x="0" y="5180"/>
                    <a:pt x="24" y="4763"/>
                    <a:pt x="24" y="4335"/>
                  </a:cubicBezTo>
                  <a:close/>
                  <a:moveTo>
                    <a:pt x="1132" y="4906"/>
                  </a:moveTo>
                  <a:cubicBezTo>
                    <a:pt x="1155" y="5240"/>
                    <a:pt x="1143" y="5502"/>
                    <a:pt x="1215" y="5764"/>
                  </a:cubicBezTo>
                  <a:cubicBezTo>
                    <a:pt x="1382" y="6418"/>
                    <a:pt x="1679" y="6966"/>
                    <a:pt x="2394" y="7216"/>
                  </a:cubicBezTo>
                  <a:cubicBezTo>
                    <a:pt x="3227" y="7526"/>
                    <a:pt x="4072" y="7728"/>
                    <a:pt x="4953" y="7800"/>
                  </a:cubicBezTo>
                  <a:cubicBezTo>
                    <a:pt x="5418" y="7823"/>
                    <a:pt x="5894" y="7788"/>
                    <a:pt x="6335" y="7585"/>
                  </a:cubicBezTo>
                  <a:cubicBezTo>
                    <a:pt x="6716" y="7407"/>
                    <a:pt x="7144" y="7276"/>
                    <a:pt x="7525" y="7085"/>
                  </a:cubicBezTo>
                  <a:cubicBezTo>
                    <a:pt x="7799" y="6954"/>
                    <a:pt x="8073" y="6799"/>
                    <a:pt x="8228" y="6514"/>
                  </a:cubicBezTo>
                  <a:cubicBezTo>
                    <a:pt x="8371" y="6264"/>
                    <a:pt x="8513" y="6026"/>
                    <a:pt x="8644" y="5764"/>
                  </a:cubicBezTo>
                  <a:cubicBezTo>
                    <a:pt x="9002" y="5025"/>
                    <a:pt x="8906" y="4252"/>
                    <a:pt x="8633" y="3561"/>
                  </a:cubicBezTo>
                  <a:cubicBezTo>
                    <a:pt x="8359" y="2858"/>
                    <a:pt x="7859" y="2323"/>
                    <a:pt x="7049" y="2156"/>
                  </a:cubicBezTo>
                  <a:cubicBezTo>
                    <a:pt x="6799" y="2108"/>
                    <a:pt x="6549" y="1966"/>
                    <a:pt x="6287" y="1918"/>
                  </a:cubicBezTo>
                  <a:cubicBezTo>
                    <a:pt x="5489" y="1787"/>
                    <a:pt x="4680" y="1668"/>
                    <a:pt x="3870" y="1573"/>
                  </a:cubicBezTo>
                  <a:cubicBezTo>
                    <a:pt x="3418" y="1537"/>
                    <a:pt x="2977" y="1549"/>
                    <a:pt x="2513" y="1537"/>
                  </a:cubicBezTo>
                  <a:cubicBezTo>
                    <a:pt x="2358" y="1537"/>
                    <a:pt x="2227" y="1596"/>
                    <a:pt x="2144" y="1715"/>
                  </a:cubicBezTo>
                  <a:cubicBezTo>
                    <a:pt x="1786" y="2144"/>
                    <a:pt x="1453" y="2585"/>
                    <a:pt x="1370" y="3156"/>
                  </a:cubicBezTo>
                  <a:cubicBezTo>
                    <a:pt x="1274" y="3775"/>
                    <a:pt x="1203" y="4371"/>
                    <a:pt x="1132" y="4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481205" y="4227214"/>
              <a:ext cx="363745" cy="137768"/>
            </a:xfrm>
            <a:custGeom>
              <a:rect b="b" l="l" r="r" t="t"/>
              <a:pathLst>
                <a:path extrusionOk="0" h="3978" w="10503">
                  <a:moveTo>
                    <a:pt x="9788" y="2953"/>
                  </a:moveTo>
                  <a:cubicBezTo>
                    <a:pt x="9645" y="2810"/>
                    <a:pt x="9490" y="2655"/>
                    <a:pt x="9335" y="2489"/>
                  </a:cubicBezTo>
                  <a:cubicBezTo>
                    <a:pt x="8919" y="1989"/>
                    <a:pt x="8359" y="1929"/>
                    <a:pt x="7776" y="2048"/>
                  </a:cubicBezTo>
                  <a:cubicBezTo>
                    <a:pt x="7371" y="2132"/>
                    <a:pt x="6990" y="2274"/>
                    <a:pt x="6597" y="2382"/>
                  </a:cubicBezTo>
                  <a:cubicBezTo>
                    <a:pt x="5942" y="2608"/>
                    <a:pt x="5275" y="2822"/>
                    <a:pt x="4632" y="3072"/>
                  </a:cubicBezTo>
                  <a:cubicBezTo>
                    <a:pt x="3989" y="3322"/>
                    <a:pt x="3358" y="3620"/>
                    <a:pt x="2715" y="3894"/>
                  </a:cubicBezTo>
                  <a:cubicBezTo>
                    <a:pt x="2608" y="3929"/>
                    <a:pt x="2477" y="3977"/>
                    <a:pt x="2370" y="3965"/>
                  </a:cubicBezTo>
                  <a:cubicBezTo>
                    <a:pt x="1727" y="3858"/>
                    <a:pt x="1072" y="3739"/>
                    <a:pt x="417" y="3703"/>
                  </a:cubicBezTo>
                  <a:cubicBezTo>
                    <a:pt x="298" y="3703"/>
                    <a:pt x="191" y="3620"/>
                    <a:pt x="1" y="3548"/>
                  </a:cubicBezTo>
                  <a:cubicBezTo>
                    <a:pt x="560" y="3406"/>
                    <a:pt x="953" y="3203"/>
                    <a:pt x="1370" y="2953"/>
                  </a:cubicBezTo>
                  <a:cubicBezTo>
                    <a:pt x="1775" y="2715"/>
                    <a:pt x="2191" y="2489"/>
                    <a:pt x="2608" y="2286"/>
                  </a:cubicBezTo>
                  <a:cubicBezTo>
                    <a:pt x="3084" y="2048"/>
                    <a:pt x="3585" y="1893"/>
                    <a:pt x="4085" y="1691"/>
                  </a:cubicBezTo>
                  <a:cubicBezTo>
                    <a:pt x="4573" y="1501"/>
                    <a:pt x="5061" y="1274"/>
                    <a:pt x="5561" y="1084"/>
                  </a:cubicBezTo>
                  <a:cubicBezTo>
                    <a:pt x="6001" y="917"/>
                    <a:pt x="6454" y="762"/>
                    <a:pt x="6894" y="619"/>
                  </a:cubicBezTo>
                  <a:cubicBezTo>
                    <a:pt x="7228" y="512"/>
                    <a:pt x="7585" y="453"/>
                    <a:pt x="7895" y="298"/>
                  </a:cubicBezTo>
                  <a:cubicBezTo>
                    <a:pt x="8538" y="0"/>
                    <a:pt x="9442" y="298"/>
                    <a:pt x="9811" y="870"/>
                  </a:cubicBezTo>
                  <a:cubicBezTo>
                    <a:pt x="9871" y="977"/>
                    <a:pt x="9966" y="1060"/>
                    <a:pt x="10050" y="1155"/>
                  </a:cubicBezTo>
                  <a:cubicBezTo>
                    <a:pt x="10502" y="1608"/>
                    <a:pt x="10466" y="2143"/>
                    <a:pt x="10323" y="2703"/>
                  </a:cubicBezTo>
                  <a:cubicBezTo>
                    <a:pt x="10228" y="2941"/>
                    <a:pt x="10002" y="2941"/>
                    <a:pt x="9788" y="2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4218080" y="4374818"/>
              <a:ext cx="320004" cy="144764"/>
            </a:xfrm>
            <a:custGeom>
              <a:rect b="b" l="l" r="r" t="t"/>
              <a:pathLst>
                <a:path extrusionOk="0" h="4180" w="9240">
                  <a:moveTo>
                    <a:pt x="905" y="4180"/>
                  </a:moveTo>
                  <a:cubicBezTo>
                    <a:pt x="596" y="3775"/>
                    <a:pt x="155" y="3513"/>
                    <a:pt x="0" y="2989"/>
                  </a:cubicBezTo>
                  <a:cubicBezTo>
                    <a:pt x="84" y="2930"/>
                    <a:pt x="155" y="2858"/>
                    <a:pt x="262" y="2799"/>
                  </a:cubicBezTo>
                  <a:cubicBezTo>
                    <a:pt x="369" y="2739"/>
                    <a:pt x="500" y="2727"/>
                    <a:pt x="607" y="2668"/>
                  </a:cubicBezTo>
                  <a:cubicBezTo>
                    <a:pt x="1405" y="2156"/>
                    <a:pt x="2322" y="1906"/>
                    <a:pt x="3167" y="1501"/>
                  </a:cubicBezTo>
                  <a:cubicBezTo>
                    <a:pt x="4310" y="965"/>
                    <a:pt x="5537" y="632"/>
                    <a:pt x="6739" y="215"/>
                  </a:cubicBezTo>
                  <a:cubicBezTo>
                    <a:pt x="7334" y="1"/>
                    <a:pt x="8168" y="239"/>
                    <a:pt x="8537" y="787"/>
                  </a:cubicBezTo>
                  <a:cubicBezTo>
                    <a:pt x="8608" y="894"/>
                    <a:pt x="8668" y="1001"/>
                    <a:pt x="8763" y="1072"/>
                  </a:cubicBezTo>
                  <a:cubicBezTo>
                    <a:pt x="9120" y="1441"/>
                    <a:pt x="9239" y="1882"/>
                    <a:pt x="9097" y="2370"/>
                  </a:cubicBezTo>
                  <a:cubicBezTo>
                    <a:pt x="9073" y="2489"/>
                    <a:pt x="9037" y="2608"/>
                    <a:pt x="9013" y="2751"/>
                  </a:cubicBezTo>
                  <a:cubicBezTo>
                    <a:pt x="8894" y="2799"/>
                    <a:pt x="8763" y="2846"/>
                    <a:pt x="8632" y="2894"/>
                  </a:cubicBezTo>
                  <a:cubicBezTo>
                    <a:pt x="8394" y="2787"/>
                    <a:pt x="8251" y="2608"/>
                    <a:pt x="8120" y="2430"/>
                  </a:cubicBezTo>
                  <a:cubicBezTo>
                    <a:pt x="7739" y="1953"/>
                    <a:pt x="7239" y="1858"/>
                    <a:pt x="6680" y="1918"/>
                  </a:cubicBezTo>
                  <a:cubicBezTo>
                    <a:pt x="6441" y="1953"/>
                    <a:pt x="6203" y="2013"/>
                    <a:pt x="5965" y="2084"/>
                  </a:cubicBezTo>
                  <a:cubicBezTo>
                    <a:pt x="5144" y="2370"/>
                    <a:pt x="4334" y="2656"/>
                    <a:pt x="3536" y="2930"/>
                  </a:cubicBezTo>
                  <a:cubicBezTo>
                    <a:pt x="3096" y="3096"/>
                    <a:pt x="2655" y="3263"/>
                    <a:pt x="2227" y="3442"/>
                  </a:cubicBezTo>
                  <a:cubicBezTo>
                    <a:pt x="1977" y="3561"/>
                    <a:pt x="1703" y="3644"/>
                    <a:pt x="1488" y="3847"/>
                  </a:cubicBezTo>
                  <a:cubicBezTo>
                    <a:pt x="1322" y="4025"/>
                    <a:pt x="1096" y="4085"/>
                    <a:pt x="905" y="41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703476" y="4461849"/>
              <a:ext cx="159171" cy="56936"/>
            </a:xfrm>
            <a:custGeom>
              <a:rect b="b" l="l" r="r" t="t"/>
              <a:pathLst>
                <a:path extrusionOk="0" h="1644" w="4596">
                  <a:moveTo>
                    <a:pt x="24" y="643"/>
                  </a:moveTo>
                  <a:cubicBezTo>
                    <a:pt x="1560" y="0"/>
                    <a:pt x="3560" y="143"/>
                    <a:pt x="4596" y="750"/>
                  </a:cubicBezTo>
                  <a:cubicBezTo>
                    <a:pt x="4584" y="1060"/>
                    <a:pt x="4441" y="1334"/>
                    <a:pt x="4286" y="1607"/>
                  </a:cubicBezTo>
                  <a:cubicBezTo>
                    <a:pt x="3810" y="1643"/>
                    <a:pt x="3393" y="1393"/>
                    <a:pt x="2917" y="1345"/>
                  </a:cubicBezTo>
                  <a:cubicBezTo>
                    <a:pt x="2477" y="1298"/>
                    <a:pt x="2024" y="1334"/>
                    <a:pt x="1584" y="1345"/>
                  </a:cubicBezTo>
                  <a:cubicBezTo>
                    <a:pt x="1119" y="1357"/>
                    <a:pt x="655" y="1429"/>
                    <a:pt x="167" y="1476"/>
                  </a:cubicBezTo>
                  <a:cubicBezTo>
                    <a:pt x="107" y="1250"/>
                    <a:pt x="60" y="1048"/>
                    <a:pt x="0" y="822"/>
                  </a:cubicBezTo>
                  <a:cubicBezTo>
                    <a:pt x="0" y="762"/>
                    <a:pt x="24" y="702"/>
                    <a:pt x="24" y="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06572" y="4445329"/>
              <a:ext cx="53646" cy="55724"/>
            </a:xfrm>
            <a:custGeom>
              <a:rect b="b" l="l" r="r" t="t"/>
              <a:pathLst>
                <a:path extrusionOk="0" h="1609" w="1549">
                  <a:moveTo>
                    <a:pt x="1549" y="239"/>
                  </a:moveTo>
                  <a:cubicBezTo>
                    <a:pt x="1501" y="358"/>
                    <a:pt x="1489" y="465"/>
                    <a:pt x="1429" y="560"/>
                  </a:cubicBezTo>
                  <a:cubicBezTo>
                    <a:pt x="1179" y="953"/>
                    <a:pt x="846" y="1299"/>
                    <a:pt x="453" y="1549"/>
                  </a:cubicBezTo>
                  <a:cubicBezTo>
                    <a:pt x="370" y="1596"/>
                    <a:pt x="239" y="1608"/>
                    <a:pt x="167" y="1584"/>
                  </a:cubicBezTo>
                  <a:cubicBezTo>
                    <a:pt x="48" y="1537"/>
                    <a:pt x="1" y="1394"/>
                    <a:pt x="48" y="1275"/>
                  </a:cubicBezTo>
                  <a:cubicBezTo>
                    <a:pt x="239" y="775"/>
                    <a:pt x="548" y="394"/>
                    <a:pt x="965" y="84"/>
                  </a:cubicBezTo>
                  <a:cubicBezTo>
                    <a:pt x="1048" y="25"/>
                    <a:pt x="1179" y="1"/>
                    <a:pt x="1263" y="36"/>
                  </a:cubicBezTo>
                  <a:cubicBezTo>
                    <a:pt x="1370" y="60"/>
                    <a:pt x="1441" y="156"/>
                    <a:pt x="1549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953765" y="4496482"/>
              <a:ext cx="51983" cy="55689"/>
            </a:xfrm>
            <a:custGeom>
              <a:rect b="b" l="l" r="r" t="t"/>
              <a:pathLst>
                <a:path extrusionOk="0" h="1608" w="1501">
                  <a:moveTo>
                    <a:pt x="1500" y="345"/>
                  </a:moveTo>
                  <a:cubicBezTo>
                    <a:pt x="1477" y="369"/>
                    <a:pt x="1465" y="464"/>
                    <a:pt x="1429" y="524"/>
                  </a:cubicBezTo>
                  <a:cubicBezTo>
                    <a:pt x="1167" y="941"/>
                    <a:pt x="834" y="1298"/>
                    <a:pt x="405" y="1560"/>
                  </a:cubicBezTo>
                  <a:cubicBezTo>
                    <a:pt x="334" y="1607"/>
                    <a:pt x="203" y="1607"/>
                    <a:pt x="119" y="1560"/>
                  </a:cubicBezTo>
                  <a:cubicBezTo>
                    <a:pt x="60" y="1524"/>
                    <a:pt x="36" y="1405"/>
                    <a:pt x="24" y="1298"/>
                  </a:cubicBezTo>
                  <a:cubicBezTo>
                    <a:pt x="0" y="1238"/>
                    <a:pt x="48" y="1179"/>
                    <a:pt x="84" y="1119"/>
                  </a:cubicBezTo>
                  <a:cubicBezTo>
                    <a:pt x="262" y="750"/>
                    <a:pt x="524" y="429"/>
                    <a:pt x="822" y="167"/>
                  </a:cubicBezTo>
                  <a:cubicBezTo>
                    <a:pt x="929" y="72"/>
                    <a:pt x="1072" y="48"/>
                    <a:pt x="1215" y="12"/>
                  </a:cubicBezTo>
                  <a:cubicBezTo>
                    <a:pt x="1346" y="0"/>
                    <a:pt x="1500" y="167"/>
                    <a:pt x="1500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303505" y="4211144"/>
              <a:ext cx="1250649" cy="532336"/>
            </a:xfrm>
            <a:custGeom>
              <a:rect b="b" l="l" r="r" t="t"/>
              <a:pathLst>
                <a:path extrusionOk="0" h="15371" w="36112">
                  <a:moveTo>
                    <a:pt x="15169" y="4024"/>
                  </a:moveTo>
                  <a:cubicBezTo>
                    <a:pt x="15014" y="3989"/>
                    <a:pt x="14883" y="3965"/>
                    <a:pt x="14776" y="3929"/>
                  </a:cubicBezTo>
                  <a:cubicBezTo>
                    <a:pt x="14502" y="3834"/>
                    <a:pt x="14264" y="3703"/>
                    <a:pt x="14121" y="3417"/>
                  </a:cubicBezTo>
                  <a:cubicBezTo>
                    <a:pt x="13966" y="3119"/>
                    <a:pt x="13692" y="3012"/>
                    <a:pt x="13347" y="3048"/>
                  </a:cubicBezTo>
                  <a:cubicBezTo>
                    <a:pt x="12835" y="3072"/>
                    <a:pt x="12335" y="3167"/>
                    <a:pt x="11871" y="3417"/>
                  </a:cubicBezTo>
                  <a:cubicBezTo>
                    <a:pt x="11764" y="3477"/>
                    <a:pt x="11609" y="3536"/>
                    <a:pt x="11478" y="3572"/>
                  </a:cubicBezTo>
                  <a:cubicBezTo>
                    <a:pt x="10954" y="3643"/>
                    <a:pt x="10490" y="3846"/>
                    <a:pt x="10013" y="4048"/>
                  </a:cubicBezTo>
                  <a:cubicBezTo>
                    <a:pt x="9894" y="4084"/>
                    <a:pt x="9787" y="4131"/>
                    <a:pt x="9680" y="4167"/>
                  </a:cubicBezTo>
                  <a:cubicBezTo>
                    <a:pt x="9239" y="4239"/>
                    <a:pt x="8882" y="4477"/>
                    <a:pt x="8513" y="4620"/>
                  </a:cubicBezTo>
                  <a:cubicBezTo>
                    <a:pt x="8465" y="4774"/>
                    <a:pt x="8561" y="4786"/>
                    <a:pt x="8632" y="4822"/>
                  </a:cubicBezTo>
                  <a:cubicBezTo>
                    <a:pt x="9216" y="5024"/>
                    <a:pt x="9716" y="5382"/>
                    <a:pt x="10228" y="5727"/>
                  </a:cubicBezTo>
                  <a:cubicBezTo>
                    <a:pt x="10490" y="5906"/>
                    <a:pt x="10728" y="6132"/>
                    <a:pt x="10882" y="6441"/>
                  </a:cubicBezTo>
                  <a:cubicBezTo>
                    <a:pt x="11025" y="6715"/>
                    <a:pt x="11228" y="6989"/>
                    <a:pt x="11406" y="7263"/>
                  </a:cubicBezTo>
                  <a:cubicBezTo>
                    <a:pt x="12240" y="6941"/>
                    <a:pt x="13073" y="6822"/>
                    <a:pt x="13930" y="6822"/>
                  </a:cubicBezTo>
                  <a:cubicBezTo>
                    <a:pt x="14800" y="6822"/>
                    <a:pt x="15550" y="7120"/>
                    <a:pt x="16359" y="7441"/>
                  </a:cubicBezTo>
                  <a:cubicBezTo>
                    <a:pt x="16490" y="7203"/>
                    <a:pt x="16609" y="6989"/>
                    <a:pt x="16740" y="6798"/>
                  </a:cubicBezTo>
                  <a:cubicBezTo>
                    <a:pt x="16883" y="6608"/>
                    <a:pt x="17157" y="6513"/>
                    <a:pt x="17217" y="6251"/>
                  </a:cubicBezTo>
                  <a:cubicBezTo>
                    <a:pt x="17657" y="5894"/>
                    <a:pt x="18110" y="5560"/>
                    <a:pt x="18669" y="5477"/>
                  </a:cubicBezTo>
                  <a:cubicBezTo>
                    <a:pt x="19110" y="5394"/>
                    <a:pt x="19562" y="5382"/>
                    <a:pt x="20015" y="5453"/>
                  </a:cubicBezTo>
                  <a:cubicBezTo>
                    <a:pt x="20872" y="5584"/>
                    <a:pt x="21729" y="5679"/>
                    <a:pt x="22574" y="5786"/>
                  </a:cubicBezTo>
                  <a:cubicBezTo>
                    <a:pt x="22920" y="5822"/>
                    <a:pt x="23265" y="5858"/>
                    <a:pt x="23610" y="5917"/>
                  </a:cubicBezTo>
                  <a:cubicBezTo>
                    <a:pt x="23729" y="5929"/>
                    <a:pt x="23825" y="6013"/>
                    <a:pt x="23932" y="6072"/>
                  </a:cubicBezTo>
                  <a:cubicBezTo>
                    <a:pt x="24539" y="6441"/>
                    <a:pt x="25158" y="6810"/>
                    <a:pt x="25789" y="7215"/>
                  </a:cubicBezTo>
                  <a:cubicBezTo>
                    <a:pt x="25789" y="7215"/>
                    <a:pt x="25837" y="7227"/>
                    <a:pt x="25872" y="7215"/>
                  </a:cubicBezTo>
                  <a:cubicBezTo>
                    <a:pt x="26563" y="6822"/>
                    <a:pt x="27325" y="6572"/>
                    <a:pt x="28016" y="6167"/>
                  </a:cubicBezTo>
                  <a:cubicBezTo>
                    <a:pt x="28444" y="5906"/>
                    <a:pt x="28920" y="5727"/>
                    <a:pt x="29409" y="5548"/>
                  </a:cubicBezTo>
                  <a:cubicBezTo>
                    <a:pt x="30123" y="5286"/>
                    <a:pt x="30873" y="5144"/>
                    <a:pt x="31540" y="4798"/>
                  </a:cubicBezTo>
                  <a:cubicBezTo>
                    <a:pt x="31885" y="4620"/>
                    <a:pt x="32254" y="4489"/>
                    <a:pt x="32623" y="4393"/>
                  </a:cubicBezTo>
                  <a:cubicBezTo>
                    <a:pt x="33635" y="4143"/>
                    <a:pt x="34576" y="4310"/>
                    <a:pt x="35350" y="5072"/>
                  </a:cubicBezTo>
                  <a:cubicBezTo>
                    <a:pt x="35397" y="5108"/>
                    <a:pt x="35421" y="5155"/>
                    <a:pt x="35469" y="5215"/>
                  </a:cubicBezTo>
                  <a:cubicBezTo>
                    <a:pt x="35552" y="5334"/>
                    <a:pt x="36017" y="6465"/>
                    <a:pt x="36028" y="6632"/>
                  </a:cubicBezTo>
                  <a:cubicBezTo>
                    <a:pt x="36112" y="7156"/>
                    <a:pt x="35993" y="7608"/>
                    <a:pt x="35540" y="7941"/>
                  </a:cubicBezTo>
                  <a:cubicBezTo>
                    <a:pt x="35421" y="8025"/>
                    <a:pt x="35314" y="8120"/>
                    <a:pt x="35183" y="8227"/>
                  </a:cubicBezTo>
                  <a:cubicBezTo>
                    <a:pt x="35040" y="8192"/>
                    <a:pt x="34885" y="8144"/>
                    <a:pt x="34719" y="8108"/>
                  </a:cubicBezTo>
                  <a:cubicBezTo>
                    <a:pt x="34481" y="8025"/>
                    <a:pt x="34278" y="7906"/>
                    <a:pt x="34159" y="7668"/>
                  </a:cubicBezTo>
                  <a:cubicBezTo>
                    <a:pt x="33969" y="7310"/>
                    <a:pt x="33683" y="7227"/>
                    <a:pt x="33290" y="7263"/>
                  </a:cubicBezTo>
                  <a:cubicBezTo>
                    <a:pt x="32802" y="7287"/>
                    <a:pt x="32326" y="7370"/>
                    <a:pt x="31885" y="7632"/>
                  </a:cubicBezTo>
                  <a:cubicBezTo>
                    <a:pt x="31778" y="7691"/>
                    <a:pt x="31659" y="7751"/>
                    <a:pt x="31540" y="7763"/>
                  </a:cubicBezTo>
                  <a:cubicBezTo>
                    <a:pt x="30790" y="7870"/>
                    <a:pt x="30135" y="8227"/>
                    <a:pt x="29468" y="8489"/>
                  </a:cubicBezTo>
                  <a:cubicBezTo>
                    <a:pt x="29051" y="8668"/>
                    <a:pt x="28635" y="8846"/>
                    <a:pt x="28313" y="9180"/>
                  </a:cubicBezTo>
                  <a:cubicBezTo>
                    <a:pt x="28254" y="9239"/>
                    <a:pt x="28158" y="9299"/>
                    <a:pt x="28099" y="9287"/>
                  </a:cubicBezTo>
                  <a:cubicBezTo>
                    <a:pt x="27789" y="9239"/>
                    <a:pt x="27635" y="9489"/>
                    <a:pt x="27396" y="9585"/>
                  </a:cubicBezTo>
                  <a:lnTo>
                    <a:pt x="27396" y="10716"/>
                  </a:lnTo>
                  <a:cubicBezTo>
                    <a:pt x="27396" y="11228"/>
                    <a:pt x="27254" y="11740"/>
                    <a:pt x="26968" y="12168"/>
                  </a:cubicBezTo>
                  <a:cubicBezTo>
                    <a:pt x="26551" y="12823"/>
                    <a:pt x="26087" y="13454"/>
                    <a:pt x="25480" y="13954"/>
                  </a:cubicBezTo>
                  <a:cubicBezTo>
                    <a:pt x="25075" y="14299"/>
                    <a:pt x="24622" y="14585"/>
                    <a:pt x="24146" y="14799"/>
                  </a:cubicBezTo>
                  <a:cubicBezTo>
                    <a:pt x="24122" y="14823"/>
                    <a:pt x="24098" y="14823"/>
                    <a:pt x="24075" y="14835"/>
                  </a:cubicBezTo>
                  <a:cubicBezTo>
                    <a:pt x="23563" y="15264"/>
                    <a:pt x="22920" y="15276"/>
                    <a:pt x="22289" y="15323"/>
                  </a:cubicBezTo>
                  <a:cubicBezTo>
                    <a:pt x="21860" y="15359"/>
                    <a:pt x="21431" y="15371"/>
                    <a:pt x="21003" y="15359"/>
                  </a:cubicBezTo>
                  <a:cubicBezTo>
                    <a:pt x="20550" y="15359"/>
                    <a:pt x="20110" y="15276"/>
                    <a:pt x="19669" y="15121"/>
                  </a:cubicBezTo>
                  <a:cubicBezTo>
                    <a:pt x="19014" y="14883"/>
                    <a:pt x="18360" y="14657"/>
                    <a:pt x="17705" y="14407"/>
                  </a:cubicBezTo>
                  <a:cubicBezTo>
                    <a:pt x="17383" y="14264"/>
                    <a:pt x="17133" y="14014"/>
                    <a:pt x="16919" y="13728"/>
                  </a:cubicBezTo>
                  <a:cubicBezTo>
                    <a:pt x="16871" y="13668"/>
                    <a:pt x="16859" y="13573"/>
                    <a:pt x="16800" y="13525"/>
                  </a:cubicBezTo>
                  <a:cubicBezTo>
                    <a:pt x="16240" y="13002"/>
                    <a:pt x="16133" y="12275"/>
                    <a:pt x="15943" y="11585"/>
                  </a:cubicBezTo>
                  <a:cubicBezTo>
                    <a:pt x="15883" y="11394"/>
                    <a:pt x="15907" y="11192"/>
                    <a:pt x="15907" y="10978"/>
                  </a:cubicBezTo>
                  <a:cubicBezTo>
                    <a:pt x="15907" y="10870"/>
                    <a:pt x="15919" y="10775"/>
                    <a:pt x="15895" y="10680"/>
                  </a:cubicBezTo>
                  <a:cubicBezTo>
                    <a:pt x="15788" y="10382"/>
                    <a:pt x="15812" y="10085"/>
                    <a:pt x="15895" y="9787"/>
                  </a:cubicBezTo>
                  <a:cubicBezTo>
                    <a:pt x="15907" y="9739"/>
                    <a:pt x="15859" y="9668"/>
                    <a:pt x="15847" y="9596"/>
                  </a:cubicBezTo>
                  <a:cubicBezTo>
                    <a:pt x="15121" y="9346"/>
                    <a:pt x="14371" y="9144"/>
                    <a:pt x="13609" y="9168"/>
                  </a:cubicBezTo>
                  <a:cubicBezTo>
                    <a:pt x="12930" y="9180"/>
                    <a:pt x="12252" y="9192"/>
                    <a:pt x="11609" y="9561"/>
                  </a:cubicBezTo>
                  <a:cubicBezTo>
                    <a:pt x="11549" y="9775"/>
                    <a:pt x="11490" y="10013"/>
                    <a:pt x="11394" y="10239"/>
                  </a:cubicBezTo>
                  <a:cubicBezTo>
                    <a:pt x="10942" y="11251"/>
                    <a:pt x="10240" y="12061"/>
                    <a:pt x="9382" y="12740"/>
                  </a:cubicBezTo>
                  <a:cubicBezTo>
                    <a:pt x="9061" y="12978"/>
                    <a:pt x="8739" y="13240"/>
                    <a:pt x="8335" y="13359"/>
                  </a:cubicBezTo>
                  <a:cubicBezTo>
                    <a:pt x="8251" y="13395"/>
                    <a:pt x="8156" y="13466"/>
                    <a:pt x="8084" y="13525"/>
                  </a:cubicBezTo>
                  <a:cubicBezTo>
                    <a:pt x="7930" y="13656"/>
                    <a:pt x="7751" y="13656"/>
                    <a:pt x="7573" y="13716"/>
                  </a:cubicBezTo>
                  <a:cubicBezTo>
                    <a:pt x="6787" y="13942"/>
                    <a:pt x="5977" y="13871"/>
                    <a:pt x="5191" y="13895"/>
                  </a:cubicBezTo>
                  <a:cubicBezTo>
                    <a:pt x="4763" y="13906"/>
                    <a:pt x="4346" y="13835"/>
                    <a:pt x="3929" y="13668"/>
                  </a:cubicBezTo>
                  <a:cubicBezTo>
                    <a:pt x="3274" y="13418"/>
                    <a:pt x="2620" y="13192"/>
                    <a:pt x="1965" y="12954"/>
                  </a:cubicBezTo>
                  <a:cubicBezTo>
                    <a:pt x="1619" y="12835"/>
                    <a:pt x="1393" y="12573"/>
                    <a:pt x="1179" y="12299"/>
                  </a:cubicBezTo>
                  <a:cubicBezTo>
                    <a:pt x="1131" y="12240"/>
                    <a:pt x="1119" y="12144"/>
                    <a:pt x="1060" y="12097"/>
                  </a:cubicBezTo>
                  <a:cubicBezTo>
                    <a:pt x="548" y="11609"/>
                    <a:pt x="369" y="10930"/>
                    <a:pt x="203" y="10275"/>
                  </a:cubicBezTo>
                  <a:cubicBezTo>
                    <a:pt x="143" y="10073"/>
                    <a:pt x="107" y="9835"/>
                    <a:pt x="131" y="9608"/>
                  </a:cubicBezTo>
                  <a:cubicBezTo>
                    <a:pt x="167" y="9323"/>
                    <a:pt x="60" y="9084"/>
                    <a:pt x="48" y="8823"/>
                  </a:cubicBezTo>
                  <a:cubicBezTo>
                    <a:pt x="24" y="8584"/>
                    <a:pt x="143" y="8334"/>
                    <a:pt x="107" y="8108"/>
                  </a:cubicBezTo>
                  <a:cubicBezTo>
                    <a:pt x="0" y="7537"/>
                    <a:pt x="143" y="7049"/>
                    <a:pt x="381" y="6560"/>
                  </a:cubicBezTo>
                  <a:cubicBezTo>
                    <a:pt x="548" y="6215"/>
                    <a:pt x="595" y="5798"/>
                    <a:pt x="845" y="5501"/>
                  </a:cubicBezTo>
                  <a:cubicBezTo>
                    <a:pt x="1072" y="5215"/>
                    <a:pt x="1310" y="4941"/>
                    <a:pt x="1560" y="4703"/>
                  </a:cubicBezTo>
                  <a:cubicBezTo>
                    <a:pt x="1846" y="4429"/>
                    <a:pt x="2203" y="4239"/>
                    <a:pt x="2572" y="4120"/>
                  </a:cubicBezTo>
                  <a:cubicBezTo>
                    <a:pt x="2750" y="4060"/>
                    <a:pt x="2929" y="4024"/>
                    <a:pt x="3108" y="4012"/>
                  </a:cubicBezTo>
                  <a:cubicBezTo>
                    <a:pt x="3858" y="3965"/>
                    <a:pt x="4536" y="3727"/>
                    <a:pt x="5203" y="3369"/>
                  </a:cubicBezTo>
                  <a:cubicBezTo>
                    <a:pt x="5787" y="3060"/>
                    <a:pt x="6382" y="2810"/>
                    <a:pt x="6977" y="2524"/>
                  </a:cubicBezTo>
                  <a:lnTo>
                    <a:pt x="7692" y="2167"/>
                  </a:lnTo>
                  <a:cubicBezTo>
                    <a:pt x="8263" y="1869"/>
                    <a:pt x="8823" y="1607"/>
                    <a:pt x="9418" y="1381"/>
                  </a:cubicBezTo>
                  <a:cubicBezTo>
                    <a:pt x="10109" y="1143"/>
                    <a:pt x="10835" y="988"/>
                    <a:pt x="11490" y="655"/>
                  </a:cubicBezTo>
                  <a:cubicBezTo>
                    <a:pt x="11835" y="476"/>
                    <a:pt x="12204" y="333"/>
                    <a:pt x="12573" y="250"/>
                  </a:cubicBezTo>
                  <a:cubicBezTo>
                    <a:pt x="13585" y="0"/>
                    <a:pt x="14526" y="143"/>
                    <a:pt x="15300" y="917"/>
                  </a:cubicBezTo>
                  <a:cubicBezTo>
                    <a:pt x="15359" y="976"/>
                    <a:pt x="15419" y="1036"/>
                    <a:pt x="15443" y="1107"/>
                  </a:cubicBezTo>
                  <a:cubicBezTo>
                    <a:pt x="15609" y="1584"/>
                    <a:pt x="15907" y="2024"/>
                    <a:pt x="16002" y="2536"/>
                  </a:cubicBezTo>
                  <a:cubicBezTo>
                    <a:pt x="16074" y="3000"/>
                    <a:pt x="15955" y="3393"/>
                    <a:pt x="15597" y="3703"/>
                  </a:cubicBezTo>
                  <a:cubicBezTo>
                    <a:pt x="15490" y="3774"/>
                    <a:pt x="15347" y="3893"/>
                    <a:pt x="15169" y="4024"/>
                  </a:cubicBezTo>
                  <a:close/>
                  <a:moveTo>
                    <a:pt x="3965" y="4405"/>
                  </a:moveTo>
                  <a:cubicBezTo>
                    <a:pt x="3512" y="4441"/>
                    <a:pt x="3024" y="4489"/>
                    <a:pt x="2548" y="4560"/>
                  </a:cubicBezTo>
                  <a:cubicBezTo>
                    <a:pt x="2429" y="4584"/>
                    <a:pt x="2274" y="4620"/>
                    <a:pt x="2215" y="4715"/>
                  </a:cubicBezTo>
                  <a:cubicBezTo>
                    <a:pt x="2012" y="5060"/>
                    <a:pt x="1667" y="5263"/>
                    <a:pt x="1441" y="5572"/>
                  </a:cubicBezTo>
                  <a:cubicBezTo>
                    <a:pt x="1322" y="5739"/>
                    <a:pt x="1262" y="5929"/>
                    <a:pt x="1191" y="6132"/>
                  </a:cubicBezTo>
                  <a:cubicBezTo>
                    <a:pt x="1084" y="6406"/>
                    <a:pt x="1000" y="6703"/>
                    <a:pt x="893" y="6989"/>
                  </a:cubicBezTo>
                  <a:cubicBezTo>
                    <a:pt x="857" y="7060"/>
                    <a:pt x="822" y="7144"/>
                    <a:pt x="822" y="7215"/>
                  </a:cubicBezTo>
                  <a:cubicBezTo>
                    <a:pt x="774" y="7703"/>
                    <a:pt x="762" y="8192"/>
                    <a:pt x="715" y="8692"/>
                  </a:cubicBezTo>
                  <a:cubicBezTo>
                    <a:pt x="643" y="9418"/>
                    <a:pt x="905" y="10097"/>
                    <a:pt x="1000" y="10811"/>
                  </a:cubicBezTo>
                  <a:cubicBezTo>
                    <a:pt x="1000" y="10858"/>
                    <a:pt x="1024" y="10882"/>
                    <a:pt x="1036" y="10918"/>
                  </a:cubicBezTo>
                  <a:cubicBezTo>
                    <a:pt x="1215" y="11204"/>
                    <a:pt x="1381" y="11478"/>
                    <a:pt x="1560" y="11740"/>
                  </a:cubicBezTo>
                  <a:cubicBezTo>
                    <a:pt x="1667" y="11882"/>
                    <a:pt x="1798" y="12025"/>
                    <a:pt x="1953" y="12121"/>
                  </a:cubicBezTo>
                  <a:cubicBezTo>
                    <a:pt x="2405" y="12454"/>
                    <a:pt x="2870" y="12775"/>
                    <a:pt x="3465" y="12859"/>
                  </a:cubicBezTo>
                  <a:cubicBezTo>
                    <a:pt x="3703" y="12883"/>
                    <a:pt x="3941" y="12954"/>
                    <a:pt x="4179" y="13014"/>
                  </a:cubicBezTo>
                  <a:cubicBezTo>
                    <a:pt x="5537" y="13359"/>
                    <a:pt x="6858" y="13252"/>
                    <a:pt x="8168" y="12835"/>
                  </a:cubicBezTo>
                  <a:cubicBezTo>
                    <a:pt x="8227" y="12823"/>
                    <a:pt x="8287" y="12799"/>
                    <a:pt x="8335" y="12752"/>
                  </a:cubicBezTo>
                  <a:cubicBezTo>
                    <a:pt x="8894" y="12287"/>
                    <a:pt x="9513" y="11871"/>
                    <a:pt x="10013" y="11323"/>
                  </a:cubicBezTo>
                  <a:cubicBezTo>
                    <a:pt x="10168" y="11156"/>
                    <a:pt x="10287" y="10966"/>
                    <a:pt x="10430" y="10787"/>
                  </a:cubicBezTo>
                  <a:cubicBezTo>
                    <a:pt x="10799" y="10347"/>
                    <a:pt x="11013" y="9846"/>
                    <a:pt x="11025" y="9275"/>
                  </a:cubicBezTo>
                  <a:cubicBezTo>
                    <a:pt x="11037" y="8954"/>
                    <a:pt x="11037" y="8620"/>
                    <a:pt x="11002" y="8299"/>
                  </a:cubicBezTo>
                  <a:cubicBezTo>
                    <a:pt x="10954" y="7822"/>
                    <a:pt x="10823" y="7370"/>
                    <a:pt x="10561" y="6977"/>
                  </a:cubicBezTo>
                  <a:cubicBezTo>
                    <a:pt x="10370" y="6679"/>
                    <a:pt x="10132" y="6441"/>
                    <a:pt x="9882" y="6179"/>
                  </a:cubicBezTo>
                  <a:cubicBezTo>
                    <a:pt x="9406" y="5691"/>
                    <a:pt x="8811" y="5405"/>
                    <a:pt x="8204" y="5215"/>
                  </a:cubicBezTo>
                  <a:cubicBezTo>
                    <a:pt x="7739" y="5072"/>
                    <a:pt x="7263" y="4953"/>
                    <a:pt x="6799" y="4786"/>
                  </a:cubicBezTo>
                  <a:cubicBezTo>
                    <a:pt x="5894" y="4489"/>
                    <a:pt x="4953" y="4477"/>
                    <a:pt x="3965" y="4405"/>
                  </a:cubicBezTo>
                  <a:close/>
                  <a:moveTo>
                    <a:pt x="16490" y="10180"/>
                  </a:moveTo>
                  <a:cubicBezTo>
                    <a:pt x="16502" y="10585"/>
                    <a:pt x="16478" y="11025"/>
                    <a:pt x="16621" y="11442"/>
                  </a:cubicBezTo>
                  <a:cubicBezTo>
                    <a:pt x="16705" y="11644"/>
                    <a:pt x="16717" y="11882"/>
                    <a:pt x="16764" y="12109"/>
                  </a:cubicBezTo>
                  <a:cubicBezTo>
                    <a:pt x="16776" y="12180"/>
                    <a:pt x="16776" y="12275"/>
                    <a:pt x="16824" y="12347"/>
                  </a:cubicBezTo>
                  <a:cubicBezTo>
                    <a:pt x="17002" y="12644"/>
                    <a:pt x="17157" y="12942"/>
                    <a:pt x="17371" y="13240"/>
                  </a:cubicBezTo>
                  <a:cubicBezTo>
                    <a:pt x="17455" y="13371"/>
                    <a:pt x="17574" y="13490"/>
                    <a:pt x="17717" y="13585"/>
                  </a:cubicBezTo>
                  <a:cubicBezTo>
                    <a:pt x="18169" y="13906"/>
                    <a:pt x="18633" y="14252"/>
                    <a:pt x="19229" y="14311"/>
                  </a:cubicBezTo>
                  <a:cubicBezTo>
                    <a:pt x="19455" y="14323"/>
                    <a:pt x="19681" y="14383"/>
                    <a:pt x="19884" y="14442"/>
                  </a:cubicBezTo>
                  <a:cubicBezTo>
                    <a:pt x="21229" y="14811"/>
                    <a:pt x="22562" y="14740"/>
                    <a:pt x="23872" y="14323"/>
                  </a:cubicBezTo>
                  <a:cubicBezTo>
                    <a:pt x="23967" y="14299"/>
                    <a:pt x="24063" y="14264"/>
                    <a:pt x="24146" y="14204"/>
                  </a:cubicBezTo>
                  <a:cubicBezTo>
                    <a:pt x="24682" y="13776"/>
                    <a:pt x="25253" y="13395"/>
                    <a:pt x="25730" y="12859"/>
                  </a:cubicBezTo>
                  <a:cubicBezTo>
                    <a:pt x="25908" y="12656"/>
                    <a:pt x="26063" y="12442"/>
                    <a:pt x="26230" y="12228"/>
                  </a:cubicBezTo>
                  <a:cubicBezTo>
                    <a:pt x="26563" y="11811"/>
                    <a:pt x="26789" y="11323"/>
                    <a:pt x="26825" y="10787"/>
                  </a:cubicBezTo>
                  <a:cubicBezTo>
                    <a:pt x="26837" y="10406"/>
                    <a:pt x="26837" y="10037"/>
                    <a:pt x="26789" y="9680"/>
                  </a:cubicBezTo>
                  <a:cubicBezTo>
                    <a:pt x="26765" y="9358"/>
                    <a:pt x="26646" y="9061"/>
                    <a:pt x="26444" y="8775"/>
                  </a:cubicBezTo>
                  <a:cubicBezTo>
                    <a:pt x="26003" y="8120"/>
                    <a:pt x="25432" y="7596"/>
                    <a:pt x="24718" y="7239"/>
                  </a:cubicBezTo>
                  <a:cubicBezTo>
                    <a:pt x="24622" y="7179"/>
                    <a:pt x="24503" y="7108"/>
                    <a:pt x="24456" y="7001"/>
                  </a:cubicBezTo>
                  <a:cubicBezTo>
                    <a:pt x="24348" y="6763"/>
                    <a:pt x="24146" y="6703"/>
                    <a:pt x="23920" y="6668"/>
                  </a:cubicBezTo>
                  <a:cubicBezTo>
                    <a:pt x="23515" y="6584"/>
                    <a:pt x="23134" y="6465"/>
                    <a:pt x="22741" y="6310"/>
                  </a:cubicBezTo>
                  <a:cubicBezTo>
                    <a:pt x="22574" y="6227"/>
                    <a:pt x="22384" y="6191"/>
                    <a:pt x="22205" y="6156"/>
                  </a:cubicBezTo>
                  <a:cubicBezTo>
                    <a:pt x="21777" y="6084"/>
                    <a:pt x="21360" y="6036"/>
                    <a:pt x="20931" y="5977"/>
                  </a:cubicBezTo>
                  <a:cubicBezTo>
                    <a:pt x="20157" y="5846"/>
                    <a:pt x="19384" y="5906"/>
                    <a:pt x="18586" y="5989"/>
                  </a:cubicBezTo>
                  <a:cubicBezTo>
                    <a:pt x="18252" y="6036"/>
                    <a:pt x="17967" y="6108"/>
                    <a:pt x="17788" y="6453"/>
                  </a:cubicBezTo>
                  <a:cubicBezTo>
                    <a:pt x="17717" y="6608"/>
                    <a:pt x="17538" y="6703"/>
                    <a:pt x="17395" y="6846"/>
                  </a:cubicBezTo>
                  <a:cubicBezTo>
                    <a:pt x="17145" y="7096"/>
                    <a:pt x="16943" y="7382"/>
                    <a:pt x="16978" y="7763"/>
                  </a:cubicBezTo>
                  <a:cubicBezTo>
                    <a:pt x="17002" y="7989"/>
                    <a:pt x="16907" y="8156"/>
                    <a:pt x="16788" y="8311"/>
                  </a:cubicBezTo>
                  <a:cubicBezTo>
                    <a:pt x="16717" y="8430"/>
                    <a:pt x="16621" y="8573"/>
                    <a:pt x="16609" y="8703"/>
                  </a:cubicBezTo>
                  <a:cubicBezTo>
                    <a:pt x="16550" y="9192"/>
                    <a:pt x="16526" y="9680"/>
                    <a:pt x="16490" y="10180"/>
                  </a:cubicBezTo>
                  <a:close/>
                  <a:moveTo>
                    <a:pt x="14919" y="3417"/>
                  </a:moveTo>
                  <a:cubicBezTo>
                    <a:pt x="15145" y="3405"/>
                    <a:pt x="15359" y="3405"/>
                    <a:pt x="15419" y="3191"/>
                  </a:cubicBezTo>
                  <a:cubicBezTo>
                    <a:pt x="15585" y="2643"/>
                    <a:pt x="15609" y="2096"/>
                    <a:pt x="15157" y="1643"/>
                  </a:cubicBezTo>
                  <a:cubicBezTo>
                    <a:pt x="15062" y="1560"/>
                    <a:pt x="14990" y="1464"/>
                    <a:pt x="14919" y="1369"/>
                  </a:cubicBezTo>
                  <a:cubicBezTo>
                    <a:pt x="14561" y="798"/>
                    <a:pt x="13633" y="512"/>
                    <a:pt x="12990" y="798"/>
                  </a:cubicBezTo>
                  <a:cubicBezTo>
                    <a:pt x="12680" y="953"/>
                    <a:pt x="12323" y="1012"/>
                    <a:pt x="12002" y="1107"/>
                  </a:cubicBezTo>
                  <a:cubicBezTo>
                    <a:pt x="11549" y="1262"/>
                    <a:pt x="11109" y="1393"/>
                    <a:pt x="10656" y="1572"/>
                  </a:cubicBezTo>
                  <a:cubicBezTo>
                    <a:pt x="10168" y="1762"/>
                    <a:pt x="9680" y="1988"/>
                    <a:pt x="9180" y="2179"/>
                  </a:cubicBezTo>
                  <a:cubicBezTo>
                    <a:pt x="8692" y="2381"/>
                    <a:pt x="8192" y="2536"/>
                    <a:pt x="7703" y="2774"/>
                  </a:cubicBezTo>
                  <a:cubicBezTo>
                    <a:pt x="7299" y="2988"/>
                    <a:pt x="6882" y="3215"/>
                    <a:pt x="6477" y="3453"/>
                  </a:cubicBezTo>
                  <a:cubicBezTo>
                    <a:pt x="6072" y="3703"/>
                    <a:pt x="5656" y="3893"/>
                    <a:pt x="5108" y="4048"/>
                  </a:cubicBezTo>
                  <a:cubicBezTo>
                    <a:pt x="5298" y="4120"/>
                    <a:pt x="5417" y="4179"/>
                    <a:pt x="5525" y="4191"/>
                  </a:cubicBezTo>
                  <a:cubicBezTo>
                    <a:pt x="6179" y="4239"/>
                    <a:pt x="6811" y="4346"/>
                    <a:pt x="7465" y="4465"/>
                  </a:cubicBezTo>
                  <a:cubicBezTo>
                    <a:pt x="7573" y="4477"/>
                    <a:pt x="7703" y="4429"/>
                    <a:pt x="7811" y="4382"/>
                  </a:cubicBezTo>
                  <a:cubicBezTo>
                    <a:pt x="8454" y="4120"/>
                    <a:pt x="9073" y="3822"/>
                    <a:pt x="9728" y="3572"/>
                  </a:cubicBezTo>
                  <a:cubicBezTo>
                    <a:pt x="10382" y="3310"/>
                    <a:pt x="11037" y="3096"/>
                    <a:pt x="11692" y="2881"/>
                  </a:cubicBezTo>
                  <a:cubicBezTo>
                    <a:pt x="12085" y="2750"/>
                    <a:pt x="12466" y="2631"/>
                    <a:pt x="12871" y="2536"/>
                  </a:cubicBezTo>
                  <a:cubicBezTo>
                    <a:pt x="13466" y="2405"/>
                    <a:pt x="14026" y="2465"/>
                    <a:pt x="14442" y="2988"/>
                  </a:cubicBezTo>
                  <a:cubicBezTo>
                    <a:pt x="14597" y="3119"/>
                    <a:pt x="14776" y="3274"/>
                    <a:pt x="14919" y="3417"/>
                  </a:cubicBezTo>
                  <a:close/>
                  <a:moveTo>
                    <a:pt x="27313" y="8906"/>
                  </a:moveTo>
                  <a:cubicBezTo>
                    <a:pt x="27504" y="8799"/>
                    <a:pt x="27730" y="8751"/>
                    <a:pt x="27896" y="8596"/>
                  </a:cubicBezTo>
                  <a:cubicBezTo>
                    <a:pt x="28111" y="8394"/>
                    <a:pt x="28385" y="8299"/>
                    <a:pt x="28635" y="8192"/>
                  </a:cubicBezTo>
                  <a:cubicBezTo>
                    <a:pt x="29063" y="8001"/>
                    <a:pt x="29516" y="7834"/>
                    <a:pt x="29944" y="7691"/>
                  </a:cubicBezTo>
                  <a:cubicBezTo>
                    <a:pt x="30754" y="7394"/>
                    <a:pt x="31552" y="7108"/>
                    <a:pt x="32373" y="6834"/>
                  </a:cubicBezTo>
                  <a:cubicBezTo>
                    <a:pt x="32599" y="6763"/>
                    <a:pt x="32849" y="6703"/>
                    <a:pt x="33088" y="6679"/>
                  </a:cubicBezTo>
                  <a:cubicBezTo>
                    <a:pt x="33635" y="6620"/>
                    <a:pt x="34135" y="6703"/>
                    <a:pt x="34528" y="7179"/>
                  </a:cubicBezTo>
                  <a:cubicBezTo>
                    <a:pt x="34659" y="7346"/>
                    <a:pt x="34790" y="7537"/>
                    <a:pt x="35040" y="7644"/>
                  </a:cubicBezTo>
                  <a:cubicBezTo>
                    <a:pt x="35171" y="7596"/>
                    <a:pt x="35302" y="7549"/>
                    <a:pt x="35421" y="7513"/>
                  </a:cubicBezTo>
                  <a:cubicBezTo>
                    <a:pt x="35457" y="7358"/>
                    <a:pt x="35481" y="7239"/>
                    <a:pt x="35505" y="7120"/>
                  </a:cubicBezTo>
                  <a:cubicBezTo>
                    <a:pt x="35647" y="6632"/>
                    <a:pt x="35528" y="6203"/>
                    <a:pt x="35171" y="5822"/>
                  </a:cubicBezTo>
                  <a:cubicBezTo>
                    <a:pt x="35076" y="5739"/>
                    <a:pt x="35016" y="5632"/>
                    <a:pt x="34945" y="5548"/>
                  </a:cubicBezTo>
                  <a:cubicBezTo>
                    <a:pt x="34564" y="4989"/>
                    <a:pt x="33742" y="4751"/>
                    <a:pt x="33147" y="4965"/>
                  </a:cubicBezTo>
                  <a:cubicBezTo>
                    <a:pt x="31957" y="5382"/>
                    <a:pt x="30730" y="5727"/>
                    <a:pt x="29575" y="6263"/>
                  </a:cubicBezTo>
                  <a:cubicBezTo>
                    <a:pt x="28730" y="6668"/>
                    <a:pt x="27813" y="6894"/>
                    <a:pt x="27015" y="7418"/>
                  </a:cubicBezTo>
                  <a:cubicBezTo>
                    <a:pt x="26908" y="7477"/>
                    <a:pt x="26777" y="7489"/>
                    <a:pt x="26670" y="7549"/>
                  </a:cubicBezTo>
                  <a:cubicBezTo>
                    <a:pt x="26563" y="7608"/>
                    <a:pt x="26480" y="7691"/>
                    <a:pt x="26408" y="7751"/>
                  </a:cubicBezTo>
                  <a:cubicBezTo>
                    <a:pt x="26563" y="8251"/>
                    <a:pt x="27004" y="8513"/>
                    <a:pt x="27313" y="8906"/>
                  </a:cubicBezTo>
                  <a:close/>
                  <a:moveTo>
                    <a:pt x="11573" y="7882"/>
                  </a:moveTo>
                  <a:cubicBezTo>
                    <a:pt x="11573" y="7941"/>
                    <a:pt x="11549" y="8001"/>
                    <a:pt x="11561" y="8061"/>
                  </a:cubicBezTo>
                  <a:cubicBezTo>
                    <a:pt x="11609" y="8287"/>
                    <a:pt x="11668" y="8489"/>
                    <a:pt x="11728" y="8715"/>
                  </a:cubicBezTo>
                  <a:cubicBezTo>
                    <a:pt x="12216" y="8668"/>
                    <a:pt x="12680" y="8596"/>
                    <a:pt x="13145" y="8584"/>
                  </a:cubicBezTo>
                  <a:cubicBezTo>
                    <a:pt x="13585" y="8573"/>
                    <a:pt x="14038" y="8537"/>
                    <a:pt x="14478" y="8584"/>
                  </a:cubicBezTo>
                  <a:cubicBezTo>
                    <a:pt x="14942" y="8632"/>
                    <a:pt x="15359" y="8894"/>
                    <a:pt x="15847" y="8846"/>
                  </a:cubicBezTo>
                  <a:cubicBezTo>
                    <a:pt x="16002" y="8573"/>
                    <a:pt x="16145" y="8299"/>
                    <a:pt x="16157" y="7989"/>
                  </a:cubicBezTo>
                  <a:cubicBezTo>
                    <a:pt x="15109" y="7358"/>
                    <a:pt x="13109" y="7239"/>
                    <a:pt x="11573" y="78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66571" y="4416481"/>
              <a:ext cx="267259" cy="216903"/>
            </a:xfrm>
            <a:custGeom>
              <a:rect b="b" l="l" r="r" t="t"/>
              <a:pathLst>
                <a:path extrusionOk="0" h="6263" w="7717">
                  <a:moveTo>
                    <a:pt x="1" y="3179"/>
                  </a:moveTo>
                  <a:cubicBezTo>
                    <a:pt x="72" y="2655"/>
                    <a:pt x="144" y="2143"/>
                    <a:pt x="215" y="1643"/>
                  </a:cubicBezTo>
                  <a:cubicBezTo>
                    <a:pt x="310" y="1072"/>
                    <a:pt x="632" y="631"/>
                    <a:pt x="989" y="203"/>
                  </a:cubicBezTo>
                  <a:cubicBezTo>
                    <a:pt x="1084" y="84"/>
                    <a:pt x="1215" y="24"/>
                    <a:pt x="1370" y="24"/>
                  </a:cubicBezTo>
                  <a:cubicBezTo>
                    <a:pt x="1811" y="36"/>
                    <a:pt x="2275" y="0"/>
                    <a:pt x="2715" y="48"/>
                  </a:cubicBezTo>
                  <a:cubicBezTo>
                    <a:pt x="3525" y="143"/>
                    <a:pt x="4347" y="227"/>
                    <a:pt x="5144" y="393"/>
                  </a:cubicBezTo>
                  <a:cubicBezTo>
                    <a:pt x="5882" y="536"/>
                    <a:pt x="6585" y="834"/>
                    <a:pt x="7145" y="1405"/>
                  </a:cubicBezTo>
                  <a:cubicBezTo>
                    <a:pt x="7371" y="1643"/>
                    <a:pt x="7514" y="1941"/>
                    <a:pt x="7585" y="2263"/>
                  </a:cubicBezTo>
                  <a:cubicBezTo>
                    <a:pt x="7657" y="2572"/>
                    <a:pt x="7704" y="2905"/>
                    <a:pt x="7704" y="3227"/>
                  </a:cubicBezTo>
                  <a:cubicBezTo>
                    <a:pt x="7716" y="3941"/>
                    <a:pt x="7442" y="4560"/>
                    <a:pt x="7002" y="5096"/>
                  </a:cubicBezTo>
                  <a:cubicBezTo>
                    <a:pt x="6859" y="5287"/>
                    <a:pt x="6597" y="5430"/>
                    <a:pt x="6371" y="5537"/>
                  </a:cubicBezTo>
                  <a:cubicBezTo>
                    <a:pt x="5978" y="5727"/>
                    <a:pt x="5573" y="5870"/>
                    <a:pt x="5180" y="6049"/>
                  </a:cubicBezTo>
                  <a:cubicBezTo>
                    <a:pt x="4728" y="6239"/>
                    <a:pt x="4263" y="6263"/>
                    <a:pt x="3787" y="6251"/>
                  </a:cubicBezTo>
                  <a:cubicBezTo>
                    <a:pt x="3466" y="6239"/>
                    <a:pt x="3156" y="6168"/>
                    <a:pt x="2823" y="6120"/>
                  </a:cubicBezTo>
                  <a:cubicBezTo>
                    <a:pt x="2168" y="6049"/>
                    <a:pt x="1561" y="5775"/>
                    <a:pt x="965" y="5525"/>
                  </a:cubicBezTo>
                  <a:cubicBezTo>
                    <a:pt x="394" y="5287"/>
                    <a:pt x="191" y="4751"/>
                    <a:pt x="72" y="4203"/>
                  </a:cubicBezTo>
                  <a:cubicBezTo>
                    <a:pt x="1" y="3858"/>
                    <a:pt x="25" y="3513"/>
                    <a:pt x="1" y="3179"/>
                  </a:cubicBezTo>
                  <a:close/>
                  <a:moveTo>
                    <a:pt x="2704" y="1072"/>
                  </a:moveTo>
                  <a:cubicBezTo>
                    <a:pt x="2596" y="1000"/>
                    <a:pt x="2525" y="893"/>
                    <a:pt x="2418" y="869"/>
                  </a:cubicBezTo>
                  <a:cubicBezTo>
                    <a:pt x="2334" y="834"/>
                    <a:pt x="2203" y="858"/>
                    <a:pt x="2120" y="917"/>
                  </a:cubicBezTo>
                  <a:cubicBezTo>
                    <a:pt x="1703" y="1227"/>
                    <a:pt x="1382" y="1608"/>
                    <a:pt x="1203" y="2108"/>
                  </a:cubicBezTo>
                  <a:cubicBezTo>
                    <a:pt x="1156" y="2227"/>
                    <a:pt x="1191" y="2358"/>
                    <a:pt x="1322" y="2417"/>
                  </a:cubicBezTo>
                  <a:cubicBezTo>
                    <a:pt x="1394" y="2441"/>
                    <a:pt x="1525" y="2441"/>
                    <a:pt x="1608" y="2382"/>
                  </a:cubicBezTo>
                  <a:cubicBezTo>
                    <a:pt x="2001" y="2132"/>
                    <a:pt x="2334" y="1786"/>
                    <a:pt x="2584" y="1381"/>
                  </a:cubicBezTo>
                  <a:cubicBezTo>
                    <a:pt x="2644" y="1298"/>
                    <a:pt x="2656" y="1191"/>
                    <a:pt x="2704" y="10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912933" y="4467598"/>
              <a:ext cx="271761" cy="218566"/>
            </a:xfrm>
            <a:custGeom>
              <a:rect b="b" l="l" r="r" t="t"/>
              <a:pathLst>
                <a:path extrusionOk="0" h="6311" w="7847">
                  <a:moveTo>
                    <a:pt x="1" y="3346"/>
                  </a:moveTo>
                  <a:cubicBezTo>
                    <a:pt x="72" y="2811"/>
                    <a:pt x="143" y="2215"/>
                    <a:pt x="227" y="1644"/>
                  </a:cubicBezTo>
                  <a:cubicBezTo>
                    <a:pt x="322" y="1072"/>
                    <a:pt x="644" y="632"/>
                    <a:pt x="1013" y="191"/>
                  </a:cubicBezTo>
                  <a:cubicBezTo>
                    <a:pt x="1096" y="72"/>
                    <a:pt x="1227" y="13"/>
                    <a:pt x="1382" y="13"/>
                  </a:cubicBezTo>
                  <a:cubicBezTo>
                    <a:pt x="1822" y="36"/>
                    <a:pt x="2287" y="1"/>
                    <a:pt x="2727" y="60"/>
                  </a:cubicBezTo>
                  <a:cubicBezTo>
                    <a:pt x="3537" y="155"/>
                    <a:pt x="4358" y="263"/>
                    <a:pt x="5156" y="406"/>
                  </a:cubicBezTo>
                  <a:cubicBezTo>
                    <a:pt x="5406" y="441"/>
                    <a:pt x="5668" y="584"/>
                    <a:pt x="5918" y="644"/>
                  </a:cubicBezTo>
                  <a:cubicBezTo>
                    <a:pt x="6716" y="798"/>
                    <a:pt x="7228" y="1346"/>
                    <a:pt x="7490" y="2037"/>
                  </a:cubicBezTo>
                  <a:cubicBezTo>
                    <a:pt x="7763" y="2751"/>
                    <a:pt x="7847" y="3513"/>
                    <a:pt x="7513" y="4239"/>
                  </a:cubicBezTo>
                  <a:cubicBezTo>
                    <a:pt x="7394" y="4489"/>
                    <a:pt x="7240" y="4751"/>
                    <a:pt x="7097" y="5001"/>
                  </a:cubicBezTo>
                  <a:cubicBezTo>
                    <a:pt x="6930" y="5287"/>
                    <a:pt x="6656" y="5430"/>
                    <a:pt x="6394" y="5561"/>
                  </a:cubicBezTo>
                  <a:cubicBezTo>
                    <a:pt x="6001" y="5763"/>
                    <a:pt x="5608" y="5894"/>
                    <a:pt x="5204" y="6073"/>
                  </a:cubicBezTo>
                  <a:cubicBezTo>
                    <a:pt x="4751" y="6263"/>
                    <a:pt x="4275" y="6311"/>
                    <a:pt x="3822" y="6275"/>
                  </a:cubicBezTo>
                  <a:cubicBezTo>
                    <a:pt x="2941" y="6204"/>
                    <a:pt x="2096" y="6013"/>
                    <a:pt x="1263" y="5704"/>
                  </a:cubicBezTo>
                  <a:cubicBezTo>
                    <a:pt x="560" y="5430"/>
                    <a:pt x="263" y="4894"/>
                    <a:pt x="84" y="4239"/>
                  </a:cubicBezTo>
                  <a:cubicBezTo>
                    <a:pt x="12" y="3942"/>
                    <a:pt x="24" y="3680"/>
                    <a:pt x="1" y="3346"/>
                  </a:cubicBezTo>
                  <a:close/>
                  <a:moveTo>
                    <a:pt x="2679" y="1179"/>
                  </a:moveTo>
                  <a:cubicBezTo>
                    <a:pt x="2679" y="1001"/>
                    <a:pt x="2537" y="834"/>
                    <a:pt x="2406" y="846"/>
                  </a:cubicBezTo>
                  <a:cubicBezTo>
                    <a:pt x="2275" y="870"/>
                    <a:pt x="2120" y="906"/>
                    <a:pt x="2025" y="1001"/>
                  </a:cubicBezTo>
                  <a:cubicBezTo>
                    <a:pt x="1703" y="1263"/>
                    <a:pt x="1453" y="1584"/>
                    <a:pt x="1275" y="1953"/>
                  </a:cubicBezTo>
                  <a:cubicBezTo>
                    <a:pt x="1251" y="2013"/>
                    <a:pt x="1215" y="2072"/>
                    <a:pt x="1215" y="2132"/>
                  </a:cubicBezTo>
                  <a:cubicBezTo>
                    <a:pt x="1227" y="2215"/>
                    <a:pt x="1263" y="2358"/>
                    <a:pt x="1322" y="2394"/>
                  </a:cubicBezTo>
                  <a:cubicBezTo>
                    <a:pt x="1382" y="2441"/>
                    <a:pt x="1525" y="2441"/>
                    <a:pt x="1608" y="2394"/>
                  </a:cubicBezTo>
                  <a:cubicBezTo>
                    <a:pt x="2025" y="2132"/>
                    <a:pt x="2358" y="1787"/>
                    <a:pt x="2632" y="1358"/>
                  </a:cubicBezTo>
                  <a:cubicBezTo>
                    <a:pt x="2644" y="1287"/>
                    <a:pt x="2656" y="1203"/>
                    <a:pt x="2679" y="11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3"/>
          <p:cNvSpPr/>
          <p:nvPr/>
        </p:nvSpPr>
        <p:spPr>
          <a:xfrm>
            <a:off x="7082852" y="1968465"/>
            <a:ext cx="1248671" cy="1221831"/>
          </a:xfrm>
          <a:custGeom>
            <a:rect b="b" l="l" r="r" t="t"/>
            <a:pathLst>
              <a:path extrusionOk="0" h="42245" w="43173">
                <a:moveTo>
                  <a:pt x="48" y="42245"/>
                </a:moveTo>
                <a:cubicBezTo>
                  <a:pt x="48" y="39690"/>
                  <a:pt x="-143" y="36245"/>
                  <a:pt x="1983" y="34828"/>
                </a:cubicBezTo>
                <a:cubicBezTo>
                  <a:pt x="10310" y="29276"/>
                  <a:pt x="33112" y="31866"/>
                  <a:pt x="29394" y="22574"/>
                </a:cubicBezTo>
                <a:cubicBezTo>
                  <a:pt x="28497" y="20331"/>
                  <a:pt x="24865" y="19097"/>
                  <a:pt x="22622" y="19994"/>
                </a:cubicBezTo>
                <a:cubicBezTo>
                  <a:pt x="18614" y="21598"/>
                  <a:pt x="17243" y="28097"/>
                  <a:pt x="18429" y="32248"/>
                </a:cubicBezTo>
                <a:cubicBezTo>
                  <a:pt x="20393" y="39119"/>
                  <a:pt x="32863" y="41598"/>
                  <a:pt x="39068" y="38052"/>
                </a:cubicBezTo>
                <a:cubicBezTo>
                  <a:pt x="51102" y="31174"/>
                  <a:pt x="33834" y="7686"/>
                  <a:pt x="22299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the outliers in age</a:t>
            </a:r>
            <a:endParaRPr/>
          </a:p>
        </p:txBody>
      </p:sp>
      <p:pic>
        <p:nvPicPr>
          <p:cNvPr id="382" name="Google Shape;3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400" y="1113900"/>
            <a:ext cx="46863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language attribute</a:t>
            </a:r>
            <a:endParaRPr/>
          </a:p>
        </p:txBody>
      </p:sp>
      <p:pic>
        <p:nvPicPr>
          <p:cNvPr id="388" name="Google Shape;3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55325"/>
            <a:ext cx="8839200" cy="1632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394" name="Google Shape;394;p24"/>
          <p:cNvSpPr txBox="1"/>
          <p:nvPr/>
        </p:nvSpPr>
        <p:spPr>
          <a:xfrm>
            <a:off x="255300" y="1280400"/>
            <a:ext cx="86334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95" name="Google Shape;3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25" y="1177950"/>
            <a:ext cx="8962701" cy="34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Algorithms and Accuracy Score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01" name="Google Shape;401;p25"/>
          <p:cNvGrpSpPr/>
          <p:nvPr/>
        </p:nvGrpSpPr>
        <p:grpSpPr>
          <a:xfrm>
            <a:off x="5039168" y="1313888"/>
            <a:ext cx="3611270" cy="417667"/>
            <a:chOff x="3558802" y="4011427"/>
            <a:chExt cx="1866000" cy="118185"/>
          </a:xfrm>
        </p:grpSpPr>
        <p:sp>
          <p:nvSpPr>
            <p:cNvPr id="402" name="Google Shape;402;p25"/>
            <p:cNvSpPr/>
            <p:nvPr/>
          </p:nvSpPr>
          <p:spPr>
            <a:xfrm flipH="1" rot="5400000">
              <a:off x="4436152" y="3134077"/>
              <a:ext cx="111300" cy="18660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 flipH="1" rot="5400000">
              <a:off x="4433175" y="3138562"/>
              <a:ext cx="117000" cy="18651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25"/>
          <p:cNvSpPr/>
          <p:nvPr/>
        </p:nvSpPr>
        <p:spPr>
          <a:xfrm>
            <a:off x="4625853" y="1187825"/>
            <a:ext cx="687300" cy="68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25"/>
          <p:cNvGrpSpPr/>
          <p:nvPr/>
        </p:nvGrpSpPr>
        <p:grpSpPr>
          <a:xfrm>
            <a:off x="5039168" y="2173006"/>
            <a:ext cx="3611270" cy="399809"/>
            <a:chOff x="3558802" y="4011427"/>
            <a:chExt cx="1866000" cy="113132"/>
          </a:xfrm>
        </p:grpSpPr>
        <p:sp>
          <p:nvSpPr>
            <p:cNvPr id="406" name="Google Shape;406;p25"/>
            <p:cNvSpPr/>
            <p:nvPr/>
          </p:nvSpPr>
          <p:spPr>
            <a:xfrm flipH="1" rot="5400000">
              <a:off x="4436152" y="3134077"/>
              <a:ext cx="111300" cy="18660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 flipH="1" rot="5400000">
              <a:off x="4282764" y="3288759"/>
              <a:ext cx="111900" cy="15597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25"/>
          <p:cNvGrpSpPr/>
          <p:nvPr/>
        </p:nvGrpSpPr>
        <p:grpSpPr>
          <a:xfrm>
            <a:off x="5031083" y="3912445"/>
            <a:ext cx="3611270" cy="395455"/>
            <a:chOff x="3558802" y="4010837"/>
            <a:chExt cx="1866000" cy="111900"/>
          </a:xfrm>
        </p:grpSpPr>
        <p:sp>
          <p:nvSpPr>
            <p:cNvPr id="409" name="Google Shape;409;p25"/>
            <p:cNvSpPr/>
            <p:nvPr/>
          </p:nvSpPr>
          <p:spPr>
            <a:xfrm flipH="1" rot="5400000">
              <a:off x="4436152" y="3134077"/>
              <a:ext cx="111300" cy="18660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 flipH="1" rot="5400000">
              <a:off x="3987335" y="3582587"/>
              <a:ext cx="111900" cy="9684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25"/>
          <p:cNvSpPr/>
          <p:nvPr/>
        </p:nvSpPr>
        <p:spPr>
          <a:xfrm>
            <a:off x="4641867" y="2057007"/>
            <a:ext cx="655272" cy="6552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5"/>
          <p:cNvSpPr txBox="1"/>
          <p:nvPr/>
        </p:nvSpPr>
        <p:spPr>
          <a:xfrm>
            <a:off x="740149" y="2765894"/>
            <a:ext cx="3602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0.876</a:t>
            </a:r>
            <a:endParaRPr b="1" sz="20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3" name="Google Shape;413;p25"/>
          <p:cNvSpPr txBox="1"/>
          <p:nvPr/>
        </p:nvSpPr>
        <p:spPr>
          <a:xfrm>
            <a:off x="740173" y="3151187"/>
            <a:ext cx="3192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25"/>
          <p:cNvSpPr txBox="1"/>
          <p:nvPr/>
        </p:nvSpPr>
        <p:spPr>
          <a:xfrm>
            <a:off x="744301" y="1035775"/>
            <a:ext cx="3279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0.997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5" name="Google Shape;415;p25"/>
          <p:cNvSpPr txBox="1"/>
          <p:nvPr/>
        </p:nvSpPr>
        <p:spPr>
          <a:xfrm>
            <a:off x="744204" y="1434700"/>
            <a:ext cx="319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nearest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neighbour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25"/>
          <p:cNvSpPr txBox="1"/>
          <p:nvPr/>
        </p:nvSpPr>
        <p:spPr>
          <a:xfrm>
            <a:off x="740149" y="2282925"/>
            <a:ext cx="31923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25"/>
          <p:cNvSpPr txBox="1"/>
          <p:nvPr/>
        </p:nvSpPr>
        <p:spPr>
          <a:xfrm>
            <a:off x="740050" y="3646618"/>
            <a:ext cx="3602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0.585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8" name="Google Shape;418;p25"/>
          <p:cNvSpPr txBox="1"/>
          <p:nvPr/>
        </p:nvSpPr>
        <p:spPr>
          <a:xfrm>
            <a:off x="740251" y="4021375"/>
            <a:ext cx="3192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Naive Bayes Classifier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5"/>
          <p:cNvSpPr/>
          <p:nvPr/>
        </p:nvSpPr>
        <p:spPr>
          <a:xfrm>
            <a:off x="521438" y="1187135"/>
            <a:ext cx="210300" cy="210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5"/>
          <p:cNvSpPr txBox="1"/>
          <p:nvPr/>
        </p:nvSpPr>
        <p:spPr>
          <a:xfrm>
            <a:off x="749294" y="1894913"/>
            <a:ext cx="3602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0.876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1" name="Google Shape;421;p25"/>
          <p:cNvSpPr/>
          <p:nvPr/>
        </p:nvSpPr>
        <p:spPr>
          <a:xfrm>
            <a:off x="523851" y="2062198"/>
            <a:ext cx="210300" cy="21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5"/>
          <p:cNvSpPr/>
          <p:nvPr/>
        </p:nvSpPr>
        <p:spPr>
          <a:xfrm>
            <a:off x="500055" y="2931304"/>
            <a:ext cx="210300" cy="21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5"/>
          <p:cNvSpPr/>
          <p:nvPr/>
        </p:nvSpPr>
        <p:spPr>
          <a:xfrm>
            <a:off x="515018" y="3809865"/>
            <a:ext cx="210300" cy="210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5"/>
          <p:cNvSpPr/>
          <p:nvPr/>
        </p:nvSpPr>
        <p:spPr>
          <a:xfrm>
            <a:off x="4645953" y="3820625"/>
            <a:ext cx="647100" cy="647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" name="Google Shape;425;p25"/>
          <p:cNvGrpSpPr/>
          <p:nvPr/>
        </p:nvGrpSpPr>
        <p:grpSpPr>
          <a:xfrm>
            <a:off x="5039168" y="3054818"/>
            <a:ext cx="3611270" cy="399809"/>
            <a:chOff x="3558802" y="4011427"/>
            <a:chExt cx="1866000" cy="113132"/>
          </a:xfrm>
        </p:grpSpPr>
        <p:sp>
          <p:nvSpPr>
            <p:cNvPr id="426" name="Google Shape;426;p25"/>
            <p:cNvSpPr/>
            <p:nvPr/>
          </p:nvSpPr>
          <p:spPr>
            <a:xfrm flipH="1" rot="5400000">
              <a:off x="4436152" y="3134077"/>
              <a:ext cx="111300" cy="18660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 flipH="1" rot="5400000">
              <a:off x="4282764" y="3288759"/>
              <a:ext cx="111900" cy="1559700"/>
            </a:xfrm>
            <a:prstGeom prst="round2SameRect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5"/>
          <p:cNvSpPr/>
          <p:nvPr/>
        </p:nvSpPr>
        <p:spPr>
          <a:xfrm>
            <a:off x="4641867" y="2938819"/>
            <a:ext cx="655200" cy="65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Model Visualization</a:t>
            </a:r>
            <a:endParaRPr/>
          </a:p>
        </p:txBody>
      </p:sp>
      <p:pic>
        <p:nvPicPr>
          <p:cNvPr id="434" name="Google Shape;4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200" y="1062200"/>
            <a:ext cx="4829604" cy="38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7"/>
          <p:cNvSpPr/>
          <p:nvPr/>
        </p:nvSpPr>
        <p:spPr>
          <a:xfrm>
            <a:off x="671550" y="1634700"/>
            <a:ext cx="7800900" cy="18741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7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441" name="Google Shape;441;p27"/>
          <p:cNvSpPr txBox="1"/>
          <p:nvPr>
            <p:ph type="title"/>
          </p:nvPr>
        </p:nvSpPr>
        <p:spPr>
          <a:xfrm>
            <a:off x="2302500" y="1590000"/>
            <a:ext cx="4539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0.997</a:t>
            </a:r>
            <a:endParaRPr sz="12000"/>
          </a:p>
        </p:txBody>
      </p:sp>
      <p:sp>
        <p:nvSpPr>
          <p:cNvPr id="442" name="Google Shape;442;p27"/>
          <p:cNvSpPr txBox="1"/>
          <p:nvPr>
            <p:ph idx="4294967295" type="body"/>
          </p:nvPr>
        </p:nvSpPr>
        <p:spPr>
          <a:xfrm>
            <a:off x="311700" y="3646025"/>
            <a:ext cx="8520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Accuracy score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8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Sustainability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8" name="Google Shape;448;p28"/>
          <p:cNvSpPr/>
          <p:nvPr/>
        </p:nvSpPr>
        <p:spPr>
          <a:xfrm>
            <a:off x="2260038" y="1378075"/>
            <a:ext cx="1797600" cy="3062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8"/>
          <p:cNvSpPr/>
          <p:nvPr/>
        </p:nvSpPr>
        <p:spPr>
          <a:xfrm>
            <a:off x="5086363" y="1377225"/>
            <a:ext cx="1797600" cy="3062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8"/>
          <p:cNvSpPr txBox="1"/>
          <p:nvPr/>
        </p:nvSpPr>
        <p:spPr>
          <a:xfrm>
            <a:off x="2532088" y="2850349"/>
            <a:ext cx="12744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External factors</a:t>
            </a:r>
            <a:endParaRPr b="1" sz="25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1" name="Google Shape;451;p28"/>
          <p:cNvSpPr txBox="1"/>
          <p:nvPr/>
        </p:nvSpPr>
        <p:spPr>
          <a:xfrm>
            <a:off x="5368838" y="2844662"/>
            <a:ext cx="12537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Internal factors</a:t>
            </a:r>
            <a:endParaRPr b="1" sz="2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452" name="Google Shape;452;p28"/>
          <p:cNvCxnSpPr/>
          <p:nvPr/>
        </p:nvCxnSpPr>
        <p:spPr>
          <a:xfrm>
            <a:off x="2260038" y="2833225"/>
            <a:ext cx="17976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28"/>
          <p:cNvCxnSpPr/>
          <p:nvPr/>
        </p:nvCxnSpPr>
        <p:spPr>
          <a:xfrm>
            <a:off x="5086363" y="2833225"/>
            <a:ext cx="179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28"/>
          <p:cNvSpPr/>
          <p:nvPr/>
        </p:nvSpPr>
        <p:spPr>
          <a:xfrm>
            <a:off x="2907399" y="1887744"/>
            <a:ext cx="523811" cy="518607"/>
          </a:xfrm>
          <a:custGeom>
            <a:rect b="b" l="l" r="r" t="t"/>
            <a:pathLst>
              <a:path extrusionOk="0" h="11002" w="11113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5" name="Google Shape;4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312" y="1841663"/>
            <a:ext cx="610776" cy="61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What’s in it for me?</a:t>
            </a: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468825" y="1675385"/>
            <a:ext cx="2802300" cy="910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468825" y="2800062"/>
            <a:ext cx="2802300" cy="910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2759224" y="1624419"/>
            <a:ext cx="1012200" cy="101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2759224" y="2749102"/>
            <a:ext cx="1012200" cy="101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9"/>
          <p:cNvSpPr txBox="1"/>
          <p:nvPr/>
        </p:nvSpPr>
        <p:spPr>
          <a:xfrm>
            <a:off x="658675" y="1999136"/>
            <a:ext cx="20520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Business Profit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29"/>
          <p:cNvSpPr txBox="1"/>
          <p:nvPr/>
        </p:nvSpPr>
        <p:spPr>
          <a:xfrm>
            <a:off x="658675" y="1697445"/>
            <a:ext cx="1978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AIRBNB STAKEHOLDER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7" name="Google Shape;467;p29"/>
          <p:cNvSpPr txBox="1"/>
          <p:nvPr/>
        </p:nvSpPr>
        <p:spPr>
          <a:xfrm>
            <a:off x="2917827" y="1738412"/>
            <a:ext cx="6951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sz="5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8" name="Google Shape;468;p29"/>
          <p:cNvSpPr txBox="1"/>
          <p:nvPr/>
        </p:nvSpPr>
        <p:spPr>
          <a:xfrm>
            <a:off x="2917827" y="2863096"/>
            <a:ext cx="6951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sz="5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9" name="Google Shape;469;p29"/>
          <p:cNvSpPr txBox="1"/>
          <p:nvPr/>
        </p:nvSpPr>
        <p:spPr>
          <a:xfrm>
            <a:off x="658675" y="3122621"/>
            <a:ext cx="20520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Great Recommendation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29"/>
          <p:cNvSpPr txBox="1"/>
          <p:nvPr/>
        </p:nvSpPr>
        <p:spPr>
          <a:xfrm>
            <a:off x="658725" y="2811793"/>
            <a:ext cx="2052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471" name="Google Shape;471;p29"/>
          <p:cNvCxnSpPr/>
          <p:nvPr/>
        </p:nvCxnSpPr>
        <p:spPr>
          <a:xfrm>
            <a:off x="3771536" y="2130569"/>
            <a:ext cx="11361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29"/>
          <p:cNvCxnSpPr/>
          <p:nvPr/>
        </p:nvCxnSpPr>
        <p:spPr>
          <a:xfrm>
            <a:off x="3771536" y="3255253"/>
            <a:ext cx="1341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29"/>
          <p:cNvSpPr/>
          <p:nvPr/>
        </p:nvSpPr>
        <p:spPr>
          <a:xfrm flipH="1">
            <a:off x="5884511" y="1675385"/>
            <a:ext cx="2802300" cy="910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9"/>
          <p:cNvSpPr/>
          <p:nvPr/>
        </p:nvSpPr>
        <p:spPr>
          <a:xfrm flipH="1">
            <a:off x="5884511" y="2800062"/>
            <a:ext cx="2802300" cy="910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9"/>
          <p:cNvSpPr/>
          <p:nvPr/>
        </p:nvSpPr>
        <p:spPr>
          <a:xfrm flipH="1">
            <a:off x="5384212" y="1624419"/>
            <a:ext cx="1012200" cy="101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9"/>
          <p:cNvSpPr/>
          <p:nvPr/>
        </p:nvSpPr>
        <p:spPr>
          <a:xfrm flipH="1">
            <a:off x="5384212" y="2749102"/>
            <a:ext cx="1012200" cy="101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9"/>
          <p:cNvSpPr txBox="1"/>
          <p:nvPr/>
        </p:nvSpPr>
        <p:spPr>
          <a:xfrm flipH="1">
            <a:off x="6444961" y="1999136"/>
            <a:ext cx="20520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Real Estate Profit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29"/>
          <p:cNvSpPr txBox="1"/>
          <p:nvPr/>
        </p:nvSpPr>
        <p:spPr>
          <a:xfrm flipH="1">
            <a:off x="6518700" y="1692869"/>
            <a:ext cx="1978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INVESTOR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9" name="Google Shape;479;p29"/>
          <p:cNvSpPr txBox="1"/>
          <p:nvPr/>
        </p:nvSpPr>
        <p:spPr>
          <a:xfrm flipH="1">
            <a:off x="5542709" y="1738412"/>
            <a:ext cx="6951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sz="5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0" name="Google Shape;480;p29"/>
          <p:cNvSpPr txBox="1"/>
          <p:nvPr/>
        </p:nvSpPr>
        <p:spPr>
          <a:xfrm flipH="1">
            <a:off x="5542709" y="2863096"/>
            <a:ext cx="6951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sz="5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1" name="Google Shape;481;p29"/>
          <p:cNvSpPr txBox="1"/>
          <p:nvPr/>
        </p:nvSpPr>
        <p:spPr>
          <a:xfrm flipH="1">
            <a:off x="6444961" y="3122621"/>
            <a:ext cx="20520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Better Performance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29"/>
          <p:cNvSpPr txBox="1"/>
          <p:nvPr/>
        </p:nvSpPr>
        <p:spPr>
          <a:xfrm flipH="1">
            <a:off x="6518699" y="2811793"/>
            <a:ext cx="1978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HOST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483" name="Google Shape;483;p29"/>
          <p:cNvCxnSpPr/>
          <p:nvPr/>
        </p:nvCxnSpPr>
        <p:spPr>
          <a:xfrm rot="10800000">
            <a:off x="4248000" y="2130569"/>
            <a:ext cx="11361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29"/>
          <p:cNvCxnSpPr/>
          <p:nvPr/>
        </p:nvCxnSpPr>
        <p:spPr>
          <a:xfrm rot="10800000">
            <a:off x="4043100" y="3255253"/>
            <a:ext cx="1341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0"/>
          <p:cNvSpPr/>
          <p:nvPr/>
        </p:nvSpPr>
        <p:spPr>
          <a:xfrm>
            <a:off x="2245400" y="1147625"/>
            <a:ext cx="4698007" cy="2573037"/>
          </a:xfrm>
          <a:custGeom>
            <a:rect b="b" l="l" r="r" t="t"/>
            <a:pathLst>
              <a:path extrusionOk="0" fill="none" h="145062" w="280478">
                <a:moveTo>
                  <a:pt x="0" y="0"/>
                </a:moveTo>
                <a:lnTo>
                  <a:pt x="245244" y="0"/>
                </a:lnTo>
                <a:cubicBezTo>
                  <a:pt x="245244" y="0"/>
                  <a:pt x="280478" y="0"/>
                  <a:pt x="280478" y="35642"/>
                </a:cubicBezTo>
                <a:cubicBezTo>
                  <a:pt x="280478" y="35642"/>
                  <a:pt x="280478" y="70508"/>
                  <a:pt x="245244" y="70917"/>
                </a:cubicBezTo>
                <a:cubicBezTo>
                  <a:pt x="214058" y="71244"/>
                  <a:pt x="35234" y="70917"/>
                  <a:pt x="35234" y="70917"/>
                </a:cubicBezTo>
                <a:cubicBezTo>
                  <a:pt x="35234" y="70917"/>
                  <a:pt x="0" y="68301"/>
                  <a:pt x="0" y="106681"/>
                </a:cubicBezTo>
                <a:cubicBezTo>
                  <a:pt x="0" y="145062"/>
                  <a:pt x="35234" y="141914"/>
                  <a:pt x="35234" y="141914"/>
                </a:cubicBezTo>
                <a:lnTo>
                  <a:pt x="280478" y="141914"/>
                </a:ln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08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0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491" name="Google Shape;491;p30"/>
          <p:cNvSpPr txBox="1"/>
          <p:nvPr/>
        </p:nvSpPr>
        <p:spPr>
          <a:xfrm>
            <a:off x="3309976" y="3783675"/>
            <a:ext cx="202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MAINTENANCE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2" name="Google Shape;492;p30"/>
          <p:cNvSpPr txBox="1"/>
          <p:nvPr/>
        </p:nvSpPr>
        <p:spPr>
          <a:xfrm>
            <a:off x="2458270" y="4110475"/>
            <a:ext cx="28812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Created support channel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30"/>
          <p:cNvSpPr txBox="1"/>
          <p:nvPr/>
        </p:nvSpPr>
        <p:spPr>
          <a:xfrm>
            <a:off x="3313847" y="1284888"/>
            <a:ext cx="202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PROOF OF CONCEPT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4" name="Google Shape;494;p30"/>
          <p:cNvSpPr txBox="1"/>
          <p:nvPr/>
        </p:nvSpPr>
        <p:spPr>
          <a:xfrm>
            <a:off x="2462120" y="1610275"/>
            <a:ext cx="2881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Created within this project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30"/>
          <p:cNvSpPr txBox="1"/>
          <p:nvPr/>
        </p:nvSpPr>
        <p:spPr>
          <a:xfrm>
            <a:off x="3314772" y="2546138"/>
            <a:ext cx="2029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CONSTANT UPDATES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6" name="Google Shape;496;p30"/>
          <p:cNvSpPr txBox="1"/>
          <p:nvPr/>
        </p:nvSpPr>
        <p:spPr>
          <a:xfrm>
            <a:off x="2521150" y="2873900"/>
            <a:ext cx="282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Required for the future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30"/>
          <p:cNvSpPr/>
          <p:nvPr/>
        </p:nvSpPr>
        <p:spPr>
          <a:xfrm>
            <a:off x="5483887" y="1054552"/>
            <a:ext cx="199500" cy="199500"/>
          </a:xfrm>
          <a:prstGeom prst="ellipse">
            <a:avLst/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5483875" y="2285950"/>
            <a:ext cx="199500" cy="199500"/>
          </a:xfrm>
          <a:prstGeom prst="ellipse">
            <a:avLst/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0"/>
          <p:cNvSpPr/>
          <p:nvPr/>
        </p:nvSpPr>
        <p:spPr>
          <a:xfrm>
            <a:off x="5483875" y="3563441"/>
            <a:ext cx="199500" cy="199500"/>
          </a:xfrm>
          <a:prstGeom prst="ellipse">
            <a:avLst/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0"/>
          <p:cNvSpPr/>
          <p:nvPr/>
        </p:nvSpPr>
        <p:spPr>
          <a:xfrm>
            <a:off x="7081825" y="3233249"/>
            <a:ext cx="846173" cy="846278"/>
          </a:xfrm>
          <a:custGeom>
            <a:rect b="b" l="l" r="r" t="t"/>
            <a:pathLst>
              <a:path extrusionOk="0" h="4578" w="4577">
                <a:moveTo>
                  <a:pt x="2288" y="1"/>
                </a:moveTo>
                <a:cubicBezTo>
                  <a:pt x="1025" y="1"/>
                  <a:pt x="0" y="1024"/>
                  <a:pt x="0" y="2289"/>
                </a:cubicBezTo>
                <a:cubicBezTo>
                  <a:pt x="0" y="3553"/>
                  <a:pt x="1025" y="4577"/>
                  <a:pt x="2288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0"/>
          <p:cNvSpPr/>
          <p:nvPr/>
        </p:nvSpPr>
        <p:spPr>
          <a:xfrm>
            <a:off x="1264708" y="721549"/>
            <a:ext cx="846173" cy="846278"/>
          </a:xfrm>
          <a:custGeom>
            <a:rect b="b" l="l" r="r" t="t"/>
            <a:pathLst>
              <a:path extrusionOk="0" h="4578" w="4577">
                <a:moveTo>
                  <a:pt x="2288" y="1"/>
                </a:moveTo>
                <a:cubicBezTo>
                  <a:pt x="1025" y="1"/>
                  <a:pt x="0" y="1024"/>
                  <a:pt x="0" y="2289"/>
                </a:cubicBezTo>
                <a:cubicBezTo>
                  <a:pt x="0" y="3553"/>
                  <a:pt x="1025" y="4577"/>
                  <a:pt x="2288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3702900" y="481775"/>
            <a:ext cx="19791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Why </a:t>
            </a:r>
            <a:r>
              <a:rPr lang="en" sz="2500"/>
              <a:t>Airbnb?</a:t>
            </a:r>
            <a:endParaRPr sz="2500"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010875" y="1810225"/>
            <a:ext cx="6102300" cy="27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Trusted online marketplace</a:t>
            </a:r>
            <a:endParaRPr sz="2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150 million users</a:t>
            </a:r>
            <a:endParaRPr sz="2300"/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525" y="1579625"/>
            <a:ext cx="1984247" cy="1984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ctrTitle"/>
          </p:nvPr>
        </p:nvSpPr>
        <p:spPr>
          <a:xfrm>
            <a:off x="3657875" y="354225"/>
            <a:ext cx="1964100" cy="6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Objective</a:t>
            </a:r>
            <a:endParaRPr sz="2500"/>
          </a:p>
        </p:txBody>
      </p:sp>
      <p:sp>
        <p:nvSpPr>
          <p:cNvPr id="142" name="Google Shape;142;p15"/>
          <p:cNvSpPr txBox="1"/>
          <p:nvPr>
            <p:ph idx="1" type="subTitle"/>
          </p:nvPr>
        </p:nvSpPr>
        <p:spPr>
          <a:xfrm>
            <a:off x="1138425" y="1779255"/>
            <a:ext cx="6116400" cy="14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Discovering factors</a:t>
            </a:r>
            <a:endParaRPr sz="23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User’s first traveling destination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15"/>
          <p:cNvGrpSpPr/>
          <p:nvPr/>
        </p:nvGrpSpPr>
        <p:grpSpPr>
          <a:xfrm>
            <a:off x="6490127" y="1760042"/>
            <a:ext cx="1866100" cy="1503917"/>
            <a:chOff x="3438075" y="3521675"/>
            <a:chExt cx="817425" cy="658775"/>
          </a:xfrm>
        </p:grpSpPr>
        <p:sp>
          <p:nvSpPr>
            <p:cNvPr id="144" name="Google Shape;144;p15"/>
            <p:cNvSpPr/>
            <p:nvPr/>
          </p:nvSpPr>
          <p:spPr>
            <a:xfrm>
              <a:off x="3546650" y="3562625"/>
              <a:ext cx="257025" cy="320325"/>
            </a:xfrm>
            <a:custGeom>
              <a:rect b="b" l="l" r="r" t="t"/>
              <a:pathLst>
                <a:path extrusionOk="0" h="12813" w="10281">
                  <a:moveTo>
                    <a:pt x="7839" y="0"/>
                  </a:moveTo>
                  <a:lnTo>
                    <a:pt x="5539" y="1949"/>
                  </a:lnTo>
                  <a:cubicBezTo>
                    <a:pt x="5455" y="1935"/>
                    <a:pt x="5371" y="1929"/>
                    <a:pt x="5288" y="1929"/>
                  </a:cubicBezTo>
                  <a:cubicBezTo>
                    <a:pt x="4936" y="1929"/>
                    <a:pt x="4608" y="2049"/>
                    <a:pt x="4342" y="2277"/>
                  </a:cubicBezTo>
                  <a:cubicBezTo>
                    <a:pt x="2136" y="3685"/>
                    <a:pt x="1009" y="6291"/>
                    <a:pt x="282" y="8826"/>
                  </a:cubicBezTo>
                  <a:cubicBezTo>
                    <a:pt x="117" y="9342"/>
                    <a:pt x="0" y="10023"/>
                    <a:pt x="422" y="10375"/>
                  </a:cubicBezTo>
                  <a:cubicBezTo>
                    <a:pt x="704" y="10562"/>
                    <a:pt x="1009" y="10656"/>
                    <a:pt x="1338" y="10680"/>
                  </a:cubicBezTo>
                  <a:cubicBezTo>
                    <a:pt x="1948" y="10774"/>
                    <a:pt x="2535" y="10985"/>
                    <a:pt x="3051" y="11313"/>
                  </a:cubicBezTo>
                  <a:cubicBezTo>
                    <a:pt x="3708" y="11666"/>
                    <a:pt x="4225" y="12158"/>
                    <a:pt x="4882" y="12487"/>
                  </a:cubicBezTo>
                  <a:cubicBezTo>
                    <a:pt x="5244" y="12688"/>
                    <a:pt x="5659" y="12812"/>
                    <a:pt x="6062" y="12812"/>
                  </a:cubicBezTo>
                  <a:cubicBezTo>
                    <a:pt x="6366" y="12812"/>
                    <a:pt x="6662" y="12742"/>
                    <a:pt x="6924" y="12581"/>
                  </a:cubicBezTo>
                  <a:cubicBezTo>
                    <a:pt x="8004" y="11900"/>
                    <a:pt x="7699" y="10234"/>
                    <a:pt x="8215" y="9060"/>
                  </a:cubicBezTo>
                  <a:cubicBezTo>
                    <a:pt x="8684" y="8074"/>
                    <a:pt x="9787" y="7417"/>
                    <a:pt x="10022" y="6361"/>
                  </a:cubicBezTo>
                  <a:cubicBezTo>
                    <a:pt x="10280" y="5211"/>
                    <a:pt x="9412" y="4155"/>
                    <a:pt x="8684" y="3216"/>
                  </a:cubicBezTo>
                  <a:cubicBezTo>
                    <a:pt x="7957" y="2301"/>
                    <a:pt x="7253" y="1033"/>
                    <a:pt x="7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892350" y="3556225"/>
              <a:ext cx="286850" cy="395475"/>
            </a:xfrm>
            <a:custGeom>
              <a:rect b="b" l="l" r="r" t="t"/>
              <a:pathLst>
                <a:path extrusionOk="0" h="15819" w="11474">
                  <a:moveTo>
                    <a:pt x="1797" y="1"/>
                  </a:moveTo>
                  <a:cubicBezTo>
                    <a:pt x="873" y="1"/>
                    <a:pt x="1" y="980"/>
                    <a:pt x="231" y="1923"/>
                  </a:cubicBezTo>
                  <a:cubicBezTo>
                    <a:pt x="442" y="2885"/>
                    <a:pt x="1475" y="3378"/>
                    <a:pt x="2109" y="4129"/>
                  </a:cubicBezTo>
                  <a:cubicBezTo>
                    <a:pt x="3001" y="5138"/>
                    <a:pt x="3142" y="6594"/>
                    <a:pt x="3001" y="7908"/>
                  </a:cubicBezTo>
                  <a:cubicBezTo>
                    <a:pt x="2836" y="9246"/>
                    <a:pt x="2414" y="10513"/>
                    <a:pt x="2250" y="11851"/>
                  </a:cubicBezTo>
                  <a:cubicBezTo>
                    <a:pt x="2109" y="12860"/>
                    <a:pt x="1663" y="14316"/>
                    <a:pt x="2437" y="14973"/>
                  </a:cubicBezTo>
                  <a:cubicBezTo>
                    <a:pt x="2835" y="15298"/>
                    <a:pt x="3360" y="15396"/>
                    <a:pt x="3941" y="15396"/>
                  </a:cubicBezTo>
                  <a:cubicBezTo>
                    <a:pt x="4825" y="15396"/>
                    <a:pt x="5840" y="15169"/>
                    <a:pt x="6736" y="15169"/>
                  </a:cubicBezTo>
                  <a:cubicBezTo>
                    <a:pt x="7162" y="15169"/>
                    <a:pt x="7561" y="15220"/>
                    <a:pt x="7906" y="15372"/>
                  </a:cubicBezTo>
                  <a:cubicBezTo>
                    <a:pt x="8282" y="15536"/>
                    <a:pt x="8657" y="15818"/>
                    <a:pt x="9080" y="15818"/>
                  </a:cubicBezTo>
                  <a:cubicBezTo>
                    <a:pt x="9090" y="15818"/>
                    <a:pt x="9099" y="15818"/>
                    <a:pt x="9109" y="15818"/>
                  </a:cubicBezTo>
                  <a:cubicBezTo>
                    <a:pt x="9912" y="15818"/>
                    <a:pt x="10373" y="14869"/>
                    <a:pt x="10535" y="14057"/>
                  </a:cubicBezTo>
                  <a:cubicBezTo>
                    <a:pt x="11474" y="9175"/>
                    <a:pt x="9502" y="4200"/>
                    <a:pt x="5489" y="1266"/>
                  </a:cubicBezTo>
                  <a:lnTo>
                    <a:pt x="2132" y="45"/>
                  </a:lnTo>
                  <a:cubicBezTo>
                    <a:pt x="2021" y="15"/>
                    <a:pt x="1909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563175" y="3851325"/>
              <a:ext cx="618975" cy="329125"/>
            </a:xfrm>
            <a:custGeom>
              <a:rect b="b" l="l" r="r" t="t"/>
              <a:pathLst>
                <a:path extrusionOk="0" h="13165" w="24759">
                  <a:moveTo>
                    <a:pt x="11896" y="6654"/>
                  </a:moveTo>
                  <a:cubicBezTo>
                    <a:pt x="12767" y="6654"/>
                    <a:pt x="13667" y="7097"/>
                    <a:pt x="14267" y="7628"/>
                  </a:cubicBezTo>
                  <a:cubicBezTo>
                    <a:pt x="15088" y="8356"/>
                    <a:pt x="15651" y="9318"/>
                    <a:pt x="16168" y="10374"/>
                  </a:cubicBezTo>
                  <a:cubicBezTo>
                    <a:pt x="14687" y="11035"/>
                    <a:pt x="13119" y="11356"/>
                    <a:pt x="11564" y="11356"/>
                  </a:cubicBezTo>
                  <a:cubicBezTo>
                    <a:pt x="8757" y="11356"/>
                    <a:pt x="5990" y="10311"/>
                    <a:pt x="3845" y="8332"/>
                  </a:cubicBezTo>
                  <a:lnTo>
                    <a:pt x="3869" y="8309"/>
                  </a:lnTo>
                  <a:cubicBezTo>
                    <a:pt x="4319" y="7715"/>
                    <a:pt x="5154" y="7398"/>
                    <a:pt x="5974" y="7398"/>
                  </a:cubicBezTo>
                  <a:cubicBezTo>
                    <a:pt x="6224" y="7398"/>
                    <a:pt x="6473" y="7427"/>
                    <a:pt x="6709" y="7487"/>
                  </a:cubicBezTo>
                  <a:cubicBezTo>
                    <a:pt x="6850" y="7511"/>
                    <a:pt x="7014" y="7558"/>
                    <a:pt x="7131" y="7581"/>
                  </a:cubicBezTo>
                  <a:cubicBezTo>
                    <a:pt x="7571" y="7740"/>
                    <a:pt x="8038" y="7819"/>
                    <a:pt x="8501" y="7819"/>
                  </a:cubicBezTo>
                  <a:cubicBezTo>
                    <a:pt x="8656" y="7819"/>
                    <a:pt x="8810" y="7810"/>
                    <a:pt x="8962" y="7793"/>
                  </a:cubicBezTo>
                  <a:cubicBezTo>
                    <a:pt x="9502" y="7675"/>
                    <a:pt x="9995" y="7464"/>
                    <a:pt x="10441" y="7159"/>
                  </a:cubicBezTo>
                  <a:cubicBezTo>
                    <a:pt x="10605" y="7042"/>
                    <a:pt x="10769" y="6948"/>
                    <a:pt x="10957" y="6854"/>
                  </a:cubicBezTo>
                  <a:cubicBezTo>
                    <a:pt x="11255" y="6714"/>
                    <a:pt x="11574" y="6654"/>
                    <a:pt x="11896" y="6654"/>
                  </a:cubicBezTo>
                  <a:close/>
                  <a:moveTo>
                    <a:pt x="23819" y="0"/>
                  </a:moveTo>
                  <a:cubicBezTo>
                    <a:pt x="23326" y="0"/>
                    <a:pt x="22927" y="376"/>
                    <a:pt x="22904" y="845"/>
                  </a:cubicBezTo>
                  <a:cubicBezTo>
                    <a:pt x="22857" y="1667"/>
                    <a:pt x="22693" y="2441"/>
                    <a:pt x="22458" y="3216"/>
                  </a:cubicBezTo>
                  <a:lnTo>
                    <a:pt x="21989" y="2958"/>
                  </a:lnTo>
                  <a:cubicBezTo>
                    <a:pt x="21566" y="2676"/>
                    <a:pt x="21073" y="2488"/>
                    <a:pt x="20580" y="2347"/>
                  </a:cubicBezTo>
                  <a:cubicBezTo>
                    <a:pt x="20357" y="2306"/>
                    <a:pt x="20142" y="2289"/>
                    <a:pt x="19933" y="2289"/>
                  </a:cubicBezTo>
                  <a:cubicBezTo>
                    <a:pt x="19306" y="2289"/>
                    <a:pt x="18738" y="2447"/>
                    <a:pt x="18210" y="2605"/>
                  </a:cubicBezTo>
                  <a:cubicBezTo>
                    <a:pt x="17787" y="2746"/>
                    <a:pt x="17365" y="2840"/>
                    <a:pt x="16942" y="2864"/>
                  </a:cubicBezTo>
                  <a:cubicBezTo>
                    <a:pt x="16708" y="2840"/>
                    <a:pt x="16496" y="2793"/>
                    <a:pt x="16285" y="2699"/>
                  </a:cubicBezTo>
                  <a:cubicBezTo>
                    <a:pt x="16160" y="2637"/>
                    <a:pt x="16025" y="2605"/>
                    <a:pt x="15889" y="2605"/>
                  </a:cubicBezTo>
                  <a:cubicBezTo>
                    <a:pt x="15670" y="2605"/>
                    <a:pt x="15450" y="2689"/>
                    <a:pt x="15276" y="2864"/>
                  </a:cubicBezTo>
                  <a:lnTo>
                    <a:pt x="15229" y="2934"/>
                  </a:lnTo>
                  <a:cubicBezTo>
                    <a:pt x="14806" y="3333"/>
                    <a:pt x="14900" y="4014"/>
                    <a:pt x="15417" y="4295"/>
                  </a:cubicBezTo>
                  <a:cubicBezTo>
                    <a:pt x="15863" y="4530"/>
                    <a:pt x="16379" y="4671"/>
                    <a:pt x="16895" y="4671"/>
                  </a:cubicBezTo>
                  <a:cubicBezTo>
                    <a:pt x="17529" y="4647"/>
                    <a:pt x="18139" y="4554"/>
                    <a:pt x="18703" y="4366"/>
                  </a:cubicBezTo>
                  <a:cubicBezTo>
                    <a:pt x="19183" y="4231"/>
                    <a:pt x="19601" y="4113"/>
                    <a:pt x="19968" y="4113"/>
                  </a:cubicBezTo>
                  <a:cubicBezTo>
                    <a:pt x="20049" y="4113"/>
                    <a:pt x="20128" y="4118"/>
                    <a:pt x="20205" y="4131"/>
                  </a:cubicBezTo>
                  <a:cubicBezTo>
                    <a:pt x="20510" y="4225"/>
                    <a:pt x="20815" y="4366"/>
                    <a:pt x="21097" y="4554"/>
                  </a:cubicBezTo>
                  <a:lnTo>
                    <a:pt x="21824" y="4953"/>
                  </a:lnTo>
                  <a:cubicBezTo>
                    <a:pt x="20909" y="6807"/>
                    <a:pt x="19501" y="8379"/>
                    <a:pt x="17764" y="9506"/>
                  </a:cubicBezTo>
                  <a:cubicBezTo>
                    <a:pt x="17177" y="8285"/>
                    <a:pt x="16496" y="7159"/>
                    <a:pt x="15487" y="6267"/>
                  </a:cubicBezTo>
                  <a:cubicBezTo>
                    <a:pt x="14582" y="5460"/>
                    <a:pt x="13261" y="4839"/>
                    <a:pt x="11905" y="4839"/>
                  </a:cubicBezTo>
                  <a:cubicBezTo>
                    <a:pt x="11327" y="4839"/>
                    <a:pt x="10743" y="4951"/>
                    <a:pt x="10183" y="5211"/>
                  </a:cubicBezTo>
                  <a:cubicBezTo>
                    <a:pt x="9948" y="5328"/>
                    <a:pt x="9713" y="5469"/>
                    <a:pt x="9502" y="5610"/>
                  </a:cubicBezTo>
                  <a:cubicBezTo>
                    <a:pt x="9244" y="5774"/>
                    <a:pt x="8962" y="5915"/>
                    <a:pt x="8657" y="5985"/>
                  </a:cubicBezTo>
                  <a:cubicBezTo>
                    <a:pt x="8600" y="5989"/>
                    <a:pt x="8543" y="5991"/>
                    <a:pt x="8486" y="5991"/>
                  </a:cubicBezTo>
                  <a:cubicBezTo>
                    <a:pt x="8191" y="5991"/>
                    <a:pt x="7900" y="5939"/>
                    <a:pt x="7624" y="5821"/>
                  </a:cubicBezTo>
                  <a:cubicBezTo>
                    <a:pt x="7460" y="5774"/>
                    <a:pt x="7296" y="5727"/>
                    <a:pt x="7131" y="5704"/>
                  </a:cubicBezTo>
                  <a:cubicBezTo>
                    <a:pt x="6766" y="5615"/>
                    <a:pt x="6383" y="5571"/>
                    <a:pt x="5997" y="5571"/>
                  </a:cubicBezTo>
                  <a:cubicBezTo>
                    <a:pt x="4749" y="5571"/>
                    <a:pt x="3468" y="6033"/>
                    <a:pt x="2625" y="6948"/>
                  </a:cubicBezTo>
                  <a:cubicBezTo>
                    <a:pt x="2414" y="6666"/>
                    <a:pt x="2179" y="6361"/>
                    <a:pt x="1991" y="6056"/>
                  </a:cubicBezTo>
                  <a:cubicBezTo>
                    <a:pt x="1792" y="5743"/>
                    <a:pt x="1513" y="5613"/>
                    <a:pt x="1238" y="5613"/>
                  </a:cubicBezTo>
                  <a:cubicBezTo>
                    <a:pt x="608" y="5613"/>
                    <a:pt x="1" y="6298"/>
                    <a:pt x="442" y="7018"/>
                  </a:cubicBezTo>
                  <a:cubicBezTo>
                    <a:pt x="2886" y="10902"/>
                    <a:pt x="7119" y="13165"/>
                    <a:pt x="11561" y="13165"/>
                  </a:cubicBezTo>
                  <a:cubicBezTo>
                    <a:pt x="12623" y="13165"/>
                    <a:pt x="13696" y="13035"/>
                    <a:pt x="14759" y="12768"/>
                  </a:cubicBezTo>
                  <a:cubicBezTo>
                    <a:pt x="20275" y="11407"/>
                    <a:pt x="24289" y="6643"/>
                    <a:pt x="24735" y="986"/>
                  </a:cubicBezTo>
                  <a:cubicBezTo>
                    <a:pt x="24758" y="446"/>
                    <a:pt x="24359" y="0"/>
                    <a:pt x="23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037775" y="3663125"/>
              <a:ext cx="217725" cy="171575"/>
            </a:xfrm>
            <a:custGeom>
              <a:rect b="b" l="l" r="r" t="t"/>
              <a:pathLst>
                <a:path extrusionOk="0" h="6863" w="8709">
                  <a:moveTo>
                    <a:pt x="7661" y="1"/>
                  </a:moveTo>
                  <a:cubicBezTo>
                    <a:pt x="7461" y="1"/>
                    <a:pt x="7260" y="61"/>
                    <a:pt x="7089" y="182"/>
                  </a:cubicBezTo>
                  <a:lnTo>
                    <a:pt x="7018" y="252"/>
                  </a:lnTo>
                  <a:cubicBezTo>
                    <a:pt x="6673" y="489"/>
                    <a:pt x="6256" y="612"/>
                    <a:pt x="5835" y="612"/>
                  </a:cubicBezTo>
                  <a:cubicBezTo>
                    <a:pt x="5713" y="612"/>
                    <a:pt x="5591" y="602"/>
                    <a:pt x="5469" y="581"/>
                  </a:cubicBezTo>
                  <a:lnTo>
                    <a:pt x="2840" y="41"/>
                  </a:lnTo>
                  <a:cubicBezTo>
                    <a:pt x="2769" y="21"/>
                    <a:pt x="2699" y="11"/>
                    <a:pt x="2631" y="11"/>
                  </a:cubicBezTo>
                  <a:cubicBezTo>
                    <a:pt x="2228" y="11"/>
                    <a:pt x="1905" y="347"/>
                    <a:pt x="1925" y="769"/>
                  </a:cubicBezTo>
                  <a:cubicBezTo>
                    <a:pt x="1925" y="1308"/>
                    <a:pt x="2300" y="1778"/>
                    <a:pt x="2840" y="1895"/>
                  </a:cubicBezTo>
                  <a:lnTo>
                    <a:pt x="3873" y="2106"/>
                  </a:lnTo>
                  <a:cubicBezTo>
                    <a:pt x="4061" y="2130"/>
                    <a:pt x="4108" y="2365"/>
                    <a:pt x="3967" y="2458"/>
                  </a:cubicBezTo>
                  <a:lnTo>
                    <a:pt x="2183" y="3702"/>
                  </a:lnTo>
                  <a:cubicBezTo>
                    <a:pt x="1972" y="3861"/>
                    <a:pt x="1721" y="3940"/>
                    <a:pt x="1470" y="3940"/>
                  </a:cubicBezTo>
                  <a:cubicBezTo>
                    <a:pt x="1387" y="3940"/>
                    <a:pt x="1303" y="3931"/>
                    <a:pt x="1221" y="3914"/>
                  </a:cubicBezTo>
                  <a:cubicBezTo>
                    <a:pt x="1159" y="3901"/>
                    <a:pt x="1098" y="3894"/>
                    <a:pt x="1037" y="3894"/>
                  </a:cubicBezTo>
                  <a:cubicBezTo>
                    <a:pt x="657" y="3894"/>
                    <a:pt x="306" y="4139"/>
                    <a:pt x="165" y="4524"/>
                  </a:cubicBezTo>
                  <a:cubicBezTo>
                    <a:pt x="0" y="5040"/>
                    <a:pt x="1197" y="6754"/>
                    <a:pt x="1690" y="6848"/>
                  </a:cubicBezTo>
                  <a:cubicBezTo>
                    <a:pt x="1746" y="6858"/>
                    <a:pt x="1802" y="6863"/>
                    <a:pt x="1857" y="6863"/>
                  </a:cubicBezTo>
                  <a:cubicBezTo>
                    <a:pt x="2308" y="6863"/>
                    <a:pt x="2705" y="6531"/>
                    <a:pt x="2746" y="6050"/>
                  </a:cubicBezTo>
                  <a:cubicBezTo>
                    <a:pt x="2793" y="5721"/>
                    <a:pt x="2981" y="5416"/>
                    <a:pt x="3263" y="5205"/>
                  </a:cubicBezTo>
                  <a:lnTo>
                    <a:pt x="5000" y="3961"/>
                  </a:lnTo>
                  <a:cubicBezTo>
                    <a:pt x="5034" y="3938"/>
                    <a:pt x="5070" y="3927"/>
                    <a:pt x="5105" y="3927"/>
                  </a:cubicBezTo>
                  <a:cubicBezTo>
                    <a:pt x="5210" y="3927"/>
                    <a:pt x="5299" y="4024"/>
                    <a:pt x="5281" y="4148"/>
                  </a:cubicBezTo>
                  <a:lnTo>
                    <a:pt x="5140" y="5510"/>
                  </a:lnTo>
                  <a:cubicBezTo>
                    <a:pt x="5072" y="5967"/>
                    <a:pt x="5427" y="6402"/>
                    <a:pt x="5901" y="6402"/>
                  </a:cubicBezTo>
                  <a:cubicBezTo>
                    <a:pt x="5914" y="6402"/>
                    <a:pt x="5926" y="6402"/>
                    <a:pt x="5938" y="6402"/>
                  </a:cubicBezTo>
                  <a:cubicBezTo>
                    <a:pt x="6455" y="6402"/>
                    <a:pt x="6901" y="6003"/>
                    <a:pt x="6971" y="5510"/>
                  </a:cubicBezTo>
                  <a:lnTo>
                    <a:pt x="7276" y="3092"/>
                  </a:lnTo>
                  <a:cubicBezTo>
                    <a:pt x="7323" y="2552"/>
                    <a:pt x="7628" y="2059"/>
                    <a:pt x="8074" y="1731"/>
                  </a:cubicBezTo>
                  <a:lnTo>
                    <a:pt x="8192" y="1637"/>
                  </a:lnTo>
                  <a:cubicBezTo>
                    <a:pt x="8614" y="1332"/>
                    <a:pt x="8708" y="745"/>
                    <a:pt x="8379" y="323"/>
                  </a:cubicBezTo>
                  <a:cubicBezTo>
                    <a:pt x="8192" y="108"/>
                    <a:pt x="7927" y="1"/>
                    <a:pt x="7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438075" y="3521675"/>
              <a:ext cx="648425" cy="441750"/>
            </a:xfrm>
            <a:custGeom>
              <a:rect b="b" l="l" r="r" t="t"/>
              <a:pathLst>
                <a:path extrusionOk="0" h="17670" w="25937">
                  <a:moveTo>
                    <a:pt x="16583" y="1"/>
                  </a:moveTo>
                  <a:cubicBezTo>
                    <a:pt x="11392" y="1"/>
                    <a:pt x="6546" y="3076"/>
                    <a:pt x="4460" y="8069"/>
                  </a:cubicBezTo>
                  <a:cubicBezTo>
                    <a:pt x="1057" y="11895"/>
                    <a:pt x="1" y="14477"/>
                    <a:pt x="1151" y="16167"/>
                  </a:cubicBezTo>
                  <a:cubicBezTo>
                    <a:pt x="1832" y="17176"/>
                    <a:pt x="3240" y="17669"/>
                    <a:pt x="5399" y="17669"/>
                  </a:cubicBezTo>
                  <a:cubicBezTo>
                    <a:pt x="7418" y="17669"/>
                    <a:pt x="10140" y="17247"/>
                    <a:pt x="13591" y="16355"/>
                  </a:cubicBezTo>
                  <a:cubicBezTo>
                    <a:pt x="17322" y="15416"/>
                    <a:pt x="21289" y="14102"/>
                    <a:pt x="23002" y="13515"/>
                  </a:cubicBezTo>
                  <a:cubicBezTo>
                    <a:pt x="24136" y="13226"/>
                    <a:pt x="23749" y="11706"/>
                    <a:pt x="22827" y="11706"/>
                  </a:cubicBezTo>
                  <a:cubicBezTo>
                    <a:pt x="22699" y="11706"/>
                    <a:pt x="22561" y="11736"/>
                    <a:pt x="22416" y="11801"/>
                  </a:cubicBezTo>
                  <a:cubicBezTo>
                    <a:pt x="14896" y="14502"/>
                    <a:pt x="8609" y="15794"/>
                    <a:pt x="5235" y="15794"/>
                  </a:cubicBezTo>
                  <a:cubicBezTo>
                    <a:pt x="3860" y="15794"/>
                    <a:pt x="2969" y="15579"/>
                    <a:pt x="2677" y="15158"/>
                  </a:cubicBezTo>
                  <a:cubicBezTo>
                    <a:pt x="2536" y="14923"/>
                    <a:pt x="2301" y="14219"/>
                    <a:pt x="3475" y="12341"/>
                  </a:cubicBezTo>
                  <a:lnTo>
                    <a:pt x="3475" y="12341"/>
                  </a:lnTo>
                  <a:cubicBezTo>
                    <a:pt x="3451" y="12646"/>
                    <a:pt x="3428" y="12905"/>
                    <a:pt x="3428" y="13186"/>
                  </a:cubicBezTo>
                  <a:lnTo>
                    <a:pt x="3428" y="13679"/>
                  </a:lnTo>
                  <a:cubicBezTo>
                    <a:pt x="3428" y="14289"/>
                    <a:pt x="3885" y="14594"/>
                    <a:pt x="4343" y="14594"/>
                  </a:cubicBezTo>
                  <a:cubicBezTo>
                    <a:pt x="4801" y="14594"/>
                    <a:pt x="5258" y="14289"/>
                    <a:pt x="5258" y="13679"/>
                  </a:cubicBezTo>
                  <a:lnTo>
                    <a:pt x="5258" y="13186"/>
                  </a:lnTo>
                  <a:lnTo>
                    <a:pt x="5258" y="13092"/>
                  </a:lnTo>
                  <a:cubicBezTo>
                    <a:pt x="5470" y="13139"/>
                    <a:pt x="5657" y="13139"/>
                    <a:pt x="5845" y="13163"/>
                  </a:cubicBezTo>
                  <a:cubicBezTo>
                    <a:pt x="6221" y="13163"/>
                    <a:pt x="6596" y="13233"/>
                    <a:pt x="6948" y="13350"/>
                  </a:cubicBezTo>
                  <a:cubicBezTo>
                    <a:pt x="7160" y="13468"/>
                    <a:pt x="7371" y="13632"/>
                    <a:pt x="7512" y="13843"/>
                  </a:cubicBezTo>
                  <a:cubicBezTo>
                    <a:pt x="7683" y="14058"/>
                    <a:pt x="7942" y="14168"/>
                    <a:pt x="8203" y="14168"/>
                  </a:cubicBezTo>
                  <a:cubicBezTo>
                    <a:pt x="8370" y="14168"/>
                    <a:pt x="8539" y="14123"/>
                    <a:pt x="8685" y="14031"/>
                  </a:cubicBezTo>
                  <a:lnTo>
                    <a:pt x="8732" y="14008"/>
                  </a:lnTo>
                  <a:cubicBezTo>
                    <a:pt x="9178" y="13726"/>
                    <a:pt x="9272" y="13116"/>
                    <a:pt x="8943" y="12717"/>
                  </a:cubicBezTo>
                  <a:cubicBezTo>
                    <a:pt x="8615" y="12294"/>
                    <a:pt x="8216" y="11942"/>
                    <a:pt x="7723" y="11708"/>
                  </a:cubicBezTo>
                  <a:cubicBezTo>
                    <a:pt x="7183" y="11473"/>
                    <a:pt x="6596" y="11355"/>
                    <a:pt x="5986" y="11332"/>
                  </a:cubicBezTo>
                  <a:cubicBezTo>
                    <a:pt x="5775" y="11332"/>
                    <a:pt x="5587" y="11309"/>
                    <a:pt x="5399" y="11285"/>
                  </a:cubicBezTo>
                  <a:cubicBezTo>
                    <a:pt x="5963" y="7952"/>
                    <a:pt x="8004" y="5042"/>
                    <a:pt x="10915" y="3352"/>
                  </a:cubicBezTo>
                  <a:cubicBezTo>
                    <a:pt x="10915" y="3657"/>
                    <a:pt x="10985" y="3962"/>
                    <a:pt x="11103" y="4244"/>
                  </a:cubicBezTo>
                  <a:cubicBezTo>
                    <a:pt x="11384" y="4854"/>
                    <a:pt x="11783" y="5370"/>
                    <a:pt x="12300" y="5816"/>
                  </a:cubicBezTo>
                  <a:cubicBezTo>
                    <a:pt x="12417" y="5910"/>
                    <a:pt x="12511" y="6004"/>
                    <a:pt x="12605" y="6098"/>
                  </a:cubicBezTo>
                  <a:cubicBezTo>
                    <a:pt x="13145" y="6614"/>
                    <a:pt x="13497" y="7271"/>
                    <a:pt x="13661" y="7999"/>
                  </a:cubicBezTo>
                  <a:cubicBezTo>
                    <a:pt x="13755" y="8586"/>
                    <a:pt x="13544" y="9173"/>
                    <a:pt x="13074" y="9572"/>
                  </a:cubicBezTo>
                  <a:cubicBezTo>
                    <a:pt x="12957" y="9666"/>
                    <a:pt x="12816" y="9736"/>
                    <a:pt x="12675" y="9806"/>
                  </a:cubicBezTo>
                  <a:cubicBezTo>
                    <a:pt x="12276" y="9994"/>
                    <a:pt x="11901" y="10276"/>
                    <a:pt x="11596" y="10604"/>
                  </a:cubicBezTo>
                  <a:cubicBezTo>
                    <a:pt x="11150" y="11191"/>
                    <a:pt x="10985" y="11942"/>
                    <a:pt x="11103" y="12670"/>
                  </a:cubicBezTo>
                  <a:cubicBezTo>
                    <a:pt x="11164" y="13119"/>
                    <a:pt x="11562" y="13444"/>
                    <a:pt x="11989" y="13444"/>
                  </a:cubicBezTo>
                  <a:cubicBezTo>
                    <a:pt x="12053" y="13444"/>
                    <a:pt x="12118" y="13436"/>
                    <a:pt x="12182" y="13421"/>
                  </a:cubicBezTo>
                  <a:lnTo>
                    <a:pt x="12253" y="13421"/>
                  </a:lnTo>
                  <a:cubicBezTo>
                    <a:pt x="12699" y="13304"/>
                    <a:pt x="12980" y="12881"/>
                    <a:pt x="12910" y="12435"/>
                  </a:cubicBezTo>
                  <a:cubicBezTo>
                    <a:pt x="12863" y="12200"/>
                    <a:pt x="12910" y="11966"/>
                    <a:pt x="13004" y="11754"/>
                  </a:cubicBezTo>
                  <a:cubicBezTo>
                    <a:pt x="13168" y="11614"/>
                    <a:pt x="13332" y="11496"/>
                    <a:pt x="13520" y="11426"/>
                  </a:cubicBezTo>
                  <a:cubicBezTo>
                    <a:pt x="13731" y="11309"/>
                    <a:pt x="13943" y="11191"/>
                    <a:pt x="14154" y="11074"/>
                  </a:cubicBezTo>
                  <a:cubicBezTo>
                    <a:pt x="15163" y="10276"/>
                    <a:pt x="15656" y="9008"/>
                    <a:pt x="15445" y="7741"/>
                  </a:cubicBezTo>
                  <a:cubicBezTo>
                    <a:pt x="15257" y="6638"/>
                    <a:pt x="14717" y="5605"/>
                    <a:pt x="13919" y="4830"/>
                  </a:cubicBezTo>
                  <a:cubicBezTo>
                    <a:pt x="13802" y="4713"/>
                    <a:pt x="13684" y="4619"/>
                    <a:pt x="13567" y="4502"/>
                  </a:cubicBezTo>
                  <a:cubicBezTo>
                    <a:pt x="13215" y="4173"/>
                    <a:pt x="12816" y="3868"/>
                    <a:pt x="12769" y="3516"/>
                  </a:cubicBezTo>
                  <a:cubicBezTo>
                    <a:pt x="12722" y="3141"/>
                    <a:pt x="12793" y="2765"/>
                    <a:pt x="12933" y="2436"/>
                  </a:cubicBezTo>
                  <a:cubicBezTo>
                    <a:pt x="14100" y="2042"/>
                    <a:pt x="15317" y="1835"/>
                    <a:pt x="16548" y="1835"/>
                  </a:cubicBezTo>
                  <a:cubicBezTo>
                    <a:pt x="17000" y="1835"/>
                    <a:pt x="17455" y="1863"/>
                    <a:pt x="17909" y="1920"/>
                  </a:cubicBezTo>
                  <a:cubicBezTo>
                    <a:pt x="17393" y="2718"/>
                    <a:pt x="17322" y="3727"/>
                    <a:pt x="17722" y="4596"/>
                  </a:cubicBezTo>
                  <a:cubicBezTo>
                    <a:pt x="18097" y="5253"/>
                    <a:pt x="18613" y="5793"/>
                    <a:pt x="19247" y="6215"/>
                  </a:cubicBezTo>
                  <a:cubicBezTo>
                    <a:pt x="19552" y="6427"/>
                    <a:pt x="19834" y="6661"/>
                    <a:pt x="20069" y="6943"/>
                  </a:cubicBezTo>
                  <a:cubicBezTo>
                    <a:pt x="20726" y="7741"/>
                    <a:pt x="20585" y="8961"/>
                    <a:pt x="20162" y="10041"/>
                  </a:cubicBezTo>
                  <a:cubicBezTo>
                    <a:pt x="19998" y="10440"/>
                    <a:pt x="20162" y="10909"/>
                    <a:pt x="20538" y="11144"/>
                  </a:cubicBezTo>
                  <a:lnTo>
                    <a:pt x="20608" y="11191"/>
                  </a:lnTo>
                  <a:cubicBezTo>
                    <a:pt x="20739" y="11256"/>
                    <a:pt x="20876" y="11287"/>
                    <a:pt x="21011" y="11287"/>
                  </a:cubicBezTo>
                  <a:cubicBezTo>
                    <a:pt x="21363" y="11287"/>
                    <a:pt x="21700" y="11078"/>
                    <a:pt x="21852" y="10722"/>
                  </a:cubicBezTo>
                  <a:cubicBezTo>
                    <a:pt x="22463" y="9126"/>
                    <a:pt x="22627" y="7201"/>
                    <a:pt x="21477" y="5793"/>
                  </a:cubicBezTo>
                  <a:cubicBezTo>
                    <a:pt x="21148" y="5394"/>
                    <a:pt x="20749" y="5042"/>
                    <a:pt x="20303" y="4760"/>
                  </a:cubicBezTo>
                  <a:cubicBezTo>
                    <a:pt x="19928" y="4502"/>
                    <a:pt x="19576" y="4173"/>
                    <a:pt x="19341" y="3798"/>
                  </a:cubicBezTo>
                  <a:cubicBezTo>
                    <a:pt x="19200" y="3469"/>
                    <a:pt x="19247" y="3117"/>
                    <a:pt x="19435" y="2835"/>
                  </a:cubicBezTo>
                  <a:cubicBezTo>
                    <a:pt x="19576" y="2624"/>
                    <a:pt x="19763" y="2460"/>
                    <a:pt x="19998" y="2366"/>
                  </a:cubicBezTo>
                  <a:cubicBezTo>
                    <a:pt x="21594" y="2859"/>
                    <a:pt x="23073" y="3704"/>
                    <a:pt x="24293" y="4830"/>
                  </a:cubicBezTo>
                  <a:cubicBezTo>
                    <a:pt x="24469" y="4995"/>
                    <a:pt x="24692" y="5077"/>
                    <a:pt x="24915" y="5077"/>
                  </a:cubicBezTo>
                  <a:cubicBezTo>
                    <a:pt x="25138" y="5077"/>
                    <a:pt x="25361" y="4995"/>
                    <a:pt x="25537" y="4830"/>
                  </a:cubicBezTo>
                  <a:cubicBezTo>
                    <a:pt x="25936" y="4478"/>
                    <a:pt x="25936" y="3868"/>
                    <a:pt x="25537" y="3493"/>
                  </a:cubicBezTo>
                  <a:cubicBezTo>
                    <a:pt x="24012" y="2108"/>
                    <a:pt x="22204" y="1075"/>
                    <a:pt x="20209" y="512"/>
                  </a:cubicBezTo>
                  <a:lnTo>
                    <a:pt x="20209" y="488"/>
                  </a:lnTo>
                  <a:lnTo>
                    <a:pt x="20139" y="488"/>
                  </a:lnTo>
                  <a:cubicBezTo>
                    <a:pt x="18955" y="159"/>
                    <a:pt x="17760" y="1"/>
                    <a:pt x="16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ctrTitle"/>
          </p:nvPr>
        </p:nvSpPr>
        <p:spPr>
          <a:xfrm>
            <a:off x="3657875" y="354225"/>
            <a:ext cx="2179800" cy="6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Which Country?</a:t>
            </a:r>
            <a:endParaRPr sz="2500"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9062" l="0" r="0" t="9070"/>
          <a:stretch/>
        </p:blipFill>
        <p:spPr>
          <a:xfrm>
            <a:off x="308225" y="1682688"/>
            <a:ext cx="1432538" cy="1161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 rotWithShape="1">
          <a:blip r:embed="rId4">
            <a:alphaModFix/>
          </a:blip>
          <a:srcRect b="25143" l="-122979" r="122979" t="-10605"/>
          <a:stretch/>
        </p:blipFill>
        <p:spPr>
          <a:xfrm>
            <a:off x="2437275" y="2645725"/>
            <a:ext cx="1348125" cy="11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 rotWithShape="1">
          <a:blip r:embed="rId5">
            <a:alphaModFix/>
          </a:blip>
          <a:srcRect b="8500" l="0" r="6759" t="0"/>
          <a:stretch/>
        </p:blipFill>
        <p:spPr>
          <a:xfrm>
            <a:off x="1921725" y="1565838"/>
            <a:ext cx="1432550" cy="12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 rotWithShape="1">
          <a:blip r:embed="rId6">
            <a:alphaModFix/>
          </a:blip>
          <a:srcRect b="12426" l="0" r="0" t="0"/>
          <a:stretch/>
        </p:blipFill>
        <p:spPr>
          <a:xfrm>
            <a:off x="3634413" y="1529263"/>
            <a:ext cx="1545325" cy="135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66600" y="1769550"/>
            <a:ext cx="1071243" cy="987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 rotWithShape="1">
          <a:blip r:embed="rId8">
            <a:alphaModFix/>
          </a:blip>
          <a:srcRect b="8491" l="0" r="0" t="0"/>
          <a:stretch/>
        </p:blipFill>
        <p:spPr>
          <a:xfrm>
            <a:off x="7123900" y="1496875"/>
            <a:ext cx="1545325" cy="14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 rotWithShape="1">
          <a:blip r:embed="rId9">
            <a:alphaModFix/>
          </a:blip>
          <a:srcRect b="9771" l="0" r="5589" t="0"/>
          <a:stretch/>
        </p:blipFill>
        <p:spPr>
          <a:xfrm>
            <a:off x="251825" y="3425800"/>
            <a:ext cx="1545325" cy="147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 rotWithShape="1">
          <a:blip r:embed="rId10">
            <a:alphaModFix/>
          </a:blip>
          <a:srcRect b="9771" l="0" r="0" t="0"/>
          <a:stretch/>
        </p:blipFill>
        <p:spPr>
          <a:xfrm>
            <a:off x="1921725" y="3425800"/>
            <a:ext cx="1636774" cy="147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 rotWithShape="1">
          <a:blip r:embed="rId11">
            <a:alphaModFix/>
          </a:blip>
          <a:srcRect b="9771" l="0" r="0" t="0"/>
          <a:stretch/>
        </p:blipFill>
        <p:spPr>
          <a:xfrm>
            <a:off x="3588688" y="3425800"/>
            <a:ext cx="1636774" cy="147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12">
            <a:alphaModFix/>
          </a:blip>
          <a:srcRect b="9771" l="0" r="5589" t="0"/>
          <a:stretch/>
        </p:blipFill>
        <p:spPr>
          <a:xfrm>
            <a:off x="5329563" y="3425800"/>
            <a:ext cx="1545325" cy="147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 rotWithShape="1">
          <a:blip r:embed="rId13">
            <a:alphaModFix/>
          </a:blip>
          <a:srcRect b="8491" l="0" r="0" t="0"/>
          <a:stretch/>
        </p:blipFill>
        <p:spPr>
          <a:xfrm>
            <a:off x="7123900" y="3457188"/>
            <a:ext cx="1545325" cy="14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ctrTitle"/>
          </p:nvPr>
        </p:nvSpPr>
        <p:spPr>
          <a:xfrm>
            <a:off x="3731375" y="382575"/>
            <a:ext cx="1908000" cy="6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Benefits</a:t>
            </a:r>
            <a:endParaRPr sz="2500"/>
          </a:p>
        </p:txBody>
      </p:sp>
      <p:sp>
        <p:nvSpPr>
          <p:cNvPr id="170" name="Google Shape;170;p17"/>
          <p:cNvSpPr txBox="1"/>
          <p:nvPr>
            <p:ph idx="1" type="subTitle"/>
          </p:nvPr>
        </p:nvSpPr>
        <p:spPr>
          <a:xfrm>
            <a:off x="1159475" y="1803050"/>
            <a:ext cx="6399900" cy="20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" sz="2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Share more personalized content </a:t>
            </a:r>
            <a:endParaRPr sz="2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" sz="2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Decrease the average amount to booking</a:t>
            </a:r>
            <a:endParaRPr sz="2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" sz="2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Improve forecast demand</a:t>
            </a:r>
            <a:endParaRPr sz="2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71" name="Google Shape;171;p17"/>
          <p:cNvGrpSpPr/>
          <p:nvPr/>
        </p:nvGrpSpPr>
        <p:grpSpPr>
          <a:xfrm>
            <a:off x="6744848" y="1803109"/>
            <a:ext cx="1742797" cy="1725103"/>
            <a:chOff x="4884775" y="1195775"/>
            <a:chExt cx="569169" cy="566332"/>
          </a:xfrm>
        </p:grpSpPr>
        <p:sp>
          <p:nvSpPr>
            <p:cNvPr id="172" name="Google Shape;172;p17"/>
            <p:cNvSpPr/>
            <p:nvPr/>
          </p:nvSpPr>
          <p:spPr>
            <a:xfrm>
              <a:off x="5140264" y="1606253"/>
              <a:ext cx="33439" cy="38495"/>
            </a:xfrm>
            <a:custGeom>
              <a:rect b="b" l="l" r="r" t="t"/>
              <a:pathLst>
                <a:path extrusionOk="0" h="4652" w="4041">
                  <a:moveTo>
                    <a:pt x="1571" y="747"/>
                  </a:moveTo>
                  <a:cubicBezTo>
                    <a:pt x="1669" y="747"/>
                    <a:pt x="1773" y="802"/>
                    <a:pt x="1889" y="918"/>
                  </a:cubicBezTo>
                  <a:lnTo>
                    <a:pt x="2416" y="1489"/>
                  </a:lnTo>
                  <a:cubicBezTo>
                    <a:pt x="2679" y="1752"/>
                    <a:pt x="2679" y="1928"/>
                    <a:pt x="2504" y="2060"/>
                  </a:cubicBezTo>
                  <a:lnTo>
                    <a:pt x="2240" y="2323"/>
                  </a:lnTo>
                  <a:lnTo>
                    <a:pt x="1054" y="1181"/>
                  </a:lnTo>
                  <a:lnTo>
                    <a:pt x="1318" y="874"/>
                  </a:lnTo>
                  <a:cubicBezTo>
                    <a:pt x="1401" y="791"/>
                    <a:pt x="1484" y="747"/>
                    <a:pt x="1571" y="747"/>
                  </a:cubicBezTo>
                  <a:close/>
                  <a:moveTo>
                    <a:pt x="1645" y="1"/>
                  </a:moveTo>
                  <a:cubicBezTo>
                    <a:pt x="1338" y="1"/>
                    <a:pt x="1027" y="133"/>
                    <a:pt x="791" y="391"/>
                  </a:cubicBezTo>
                  <a:lnTo>
                    <a:pt x="0" y="1181"/>
                  </a:lnTo>
                  <a:lnTo>
                    <a:pt x="3470" y="4651"/>
                  </a:lnTo>
                  <a:lnTo>
                    <a:pt x="4041" y="4124"/>
                  </a:lnTo>
                  <a:lnTo>
                    <a:pt x="2723" y="2806"/>
                  </a:lnTo>
                  <a:lnTo>
                    <a:pt x="2987" y="2543"/>
                  </a:lnTo>
                  <a:cubicBezTo>
                    <a:pt x="3514" y="2104"/>
                    <a:pt x="3470" y="1313"/>
                    <a:pt x="2943" y="918"/>
                  </a:cubicBezTo>
                  <a:lnTo>
                    <a:pt x="2504" y="435"/>
                  </a:lnTo>
                  <a:cubicBezTo>
                    <a:pt x="2280" y="144"/>
                    <a:pt x="1964" y="1"/>
                    <a:pt x="1645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7"/>
            <p:cNvGrpSpPr/>
            <p:nvPr/>
          </p:nvGrpSpPr>
          <p:grpSpPr>
            <a:xfrm>
              <a:off x="4884775" y="1195775"/>
              <a:ext cx="569169" cy="566332"/>
              <a:chOff x="4884775" y="1195775"/>
              <a:chExt cx="569169" cy="566332"/>
            </a:xfrm>
          </p:grpSpPr>
          <p:sp>
            <p:nvSpPr>
              <p:cNvPr id="174" name="Google Shape;174;p17"/>
              <p:cNvSpPr/>
              <p:nvPr/>
            </p:nvSpPr>
            <p:spPr>
              <a:xfrm>
                <a:off x="4907306" y="1218671"/>
                <a:ext cx="546638" cy="543436"/>
              </a:xfrm>
              <a:custGeom>
                <a:rect b="b" l="l" r="r" t="t"/>
                <a:pathLst>
                  <a:path extrusionOk="0" h="65672" w="66059">
                    <a:moveTo>
                      <a:pt x="34844" y="0"/>
                    </a:moveTo>
                    <a:cubicBezTo>
                      <a:pt x="32392" y="0"/>
                      <a:pt x="29923" y="308"/>
                      <a:pt x="28286" y="1816"/>
                    </a:cubicBezTo>
                    <a:cubicBezTo>
                      <a:pt x="27056" y="2958"/>
                      <a:pt x="26353" y="4583"/>
                      <a:pt x="26222" y="6252"/>
                    </a:cubicBezTo>
                    <a:cubicBezTo>
                      <a:pt x="25996" y="6234"/>
                      <a:pt x="25770" y="6225"/>
                      <a:pt x="25545" y="6225"/>
                    </a:cubicBezTo>
                    <a:cubicBezTo>
                      <a:pt x="23535" y="6225"/>
                      <a:pt x="21569" y="6925"/>
                      <a:pt x="20029" y="8228"/>
                    </a:cubicBezTo>
                    <a:cubicBezTo>
                      <a:pt x="18667" y="9370"/>
                      <a:pt x="17437" y="10776"/>
                      <a:pt x="16163" y="12050"/>
                    </a:cubicBezTo>
                    <a:cubicBezTo>
                      <a:pt x="12079" y="16134"/>
                      <a:pt x="7818" y="20087"/>
                      <a:pt x="3865" y="24304"/>
                    </a:cubicBezTo>
                    <a:cubicBezTo>
                      <a:pt x="615" y="27774"/>
                      <a:pt x="0" y="32825"/>
                      <a:pt x="3163" y="36646"/>
                    </a:cubicBezTo>
                    <a:cubicBezTo>
                      <a:pt x="4041" y="37656"/>
                      <a:pt x="5007" y="38622"/>
                      <a:pt x="5974" y="39545"/>
                    </a:cubicBezTo>
                    <a:lnTo>
                      <a:pt x="19150" y="52721"/>
                    </a:lnTo>
                    <a:lnTo>
                      <a:pt x="29164" y="62735"/>
                    </a:lnTo>
                    <a:cubicBezTo>
                      <a:pt x="29296" y="62867"/>
                      <a:pt x="29472" y="63043"/>
                      <a:pt x="29647" y="63174"/>
                    </a:cubicBezTo>
                    <a:cubicBezTo>
                      <a:pt x="29911" y="63438"/>
                      <a:pt x="30218" y="63701"/>
                      <a:pt x="30526" y="63877"/>
                    </a:cubicBezTo>
                    <a:cubicBezTo>
                      <a:pt x="32250" y="65093"/>
                      <a:pt x="34087" y="65672"/>
                      <a:pt x="35905" y="65672"/>
                    </a:cubicBezTo>
                    <a:cubicBezTo>
                      <a:pt x="38489" y="65672"/>
                      <a:pt x="41036" y="64505"/>
                      <a:pt x="43175" y="62340"/>
                    </a:cubicBezTo>
                    <a:lnTo>
                      <a:pt x="51213" y="54346"/>
                    </a:lnTo>
                    <a:cubicBezTo>
                      <a:pt x="53453" y="52106"/>
                      <a:pt x="55781" y="49954"/>
                      <a:pt x="57933" y="47626"/>
                    </a:cubicBezTo>
                    <a:cubicBezTo>
                      <a:pt x="61491" y="43761"/>
                      <a:pt x="61227" y="39413"/>
                      <a:pt x="58723" y="35679"/>
                    </a:cubicBezTo>
                    <a:lnTo>
                      <a:pt x="61754" y="29003"/>
                    </a:lnTo>
                    <a:cubicBezTo>
                      <a:pt x="63072" y="26061"/>
                      <a:pt x="66058" y="21493"/>
                      <a:pt x="65487" y="18155"/>
                    </a:cubicBezTo>
                    <a:cubicBezTo>
                      <a:pt x="64653" y="13411"/>
                      <a:pt x="58855" y="12050"/>
                      <a:pt x="55078" y="10337"/>
                    </a:cubicBezTo>
                    <a:cubicBezTo>
                      <a:pt x="53629" y="9634"/>
                      <a:pt x="52223" y="8975"/>
                      <a:pt x="50730" y="8404"/>
                    </a:cubicBezTo>
                    <a:lnTo>
                      <a:pt x="50466" y="8360"/>
                    </a:lnTo>
                    <a:cubicBezTo>
                      <a:pt x="50466" y="7350"/>
                      <a:pt x="50378" y="6340"/>
                      <a:pt x="50203" y="5330"/>
                    </a:cubicBezTo>
                    <a:cubicBezTo>
                      <a:pt x="49215" y="392"/>
                      <a:pt x="44924" y="144"/>
                      <a:pt x="40940" y="144"/>
                    </a:cubicBezTo>
                    <a:cubicBezTo>
                      <a:pt x="40494" y="144"/>
                      <a:pt x="40051" y="147"/>
                      <a:pt x="39618" y="147"/>
                    </a:cubicBezTo>
                    <a:cubicBezTo>
                      <a:pt x="38219" y="147"/>
                      <a:pt x="36536" y="0"/>
                      <a:pt x="34844" y="0"/>
                    </a:cubicBezTo>
                    <a:close/>
                  </a:path>
                </a:pathLst>
              </a:custGeom>
              <a:solidFill>
                <a:srgbClr val="C0B3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4884775" y="1195775"/>
                <a:ext cx="546638" cy="543692"/>
              </a:xfrm>
              <a:custGeom>
                <a:rect b="b" l="l" r="r" t="t"/>
                <a:pathLst>
                  <a:path extrusionOk="0" h="65703" w="66059">
                    <a:moveTo>
                      <a:pt x="34831" y="0"/>
                    </a:moveTo>
                    <a:cubicBezTo>
                      <a:pt x="32371" y="0"/>
                      <a:pt x="29897" y="308"/>
                      <a:pt x="28286" y="1816"/>
                    </a:cubicBezTo>
                    <a:cubicBezTo>
                      <a:pt x="27056" y="3002"/>
                      <a:pt x="26309" y="4583"/>
                      <a:pt x="26221" y="6252"/>
                    </a:cubicBezTo>
                    <a:cubicBezTo>
                      <a:pt x="25996" y="6234"/>
                      <a:pt x="25771" y="6225"/>
                      <a:pt x="25547" y="6225"/>
                    </a:cubicBezTo>
                    <a:cubicBezTo>
                      <a:pt x="23536" y="6225"/>
                      <a:pt x="21569" y="6929"/>
                      <a:pt x="20028" y="8272"/>
                    </a:cubicBezTo>
                    <a:cubicBezTo>
                      <a:pt x="18623" y="9414"/>
                      <a:pt x="17393" y="10776"/>
                      <a:pt x="16119" y="12050"/>
                    </a:cubicBezTo>
                    <a:cubicBezTo>
                      <a:pt x="12035" y="16134"/>
                      <a:pt x="7774" y="20131"/>
                      <a:pt x="3821" y="24348"/>
                    </a:cubicBezTo>
                    <a:cubicBezTo>
                      <a:pt x="615" y="27817"/>
                      <a:pt x="0" y="32868"/>
                      <a:pt x="3119" y="36646"/>
                    </a:cubicBezTo>
                    <a:cubicBezTo>
                      <a:pt x="4041" y="37656"/>
                      <a:pt x="4963" y="38622"/>
                      <a:pt x="5974" y="39544"/>
                    </a:cubicBezTo>
                    <a:lnTo>
                      <a:pt x="19150" y="52721"/>
                    </a:lnTo>
                    <a:lnTo>
                      <a:pt x="29164" y="62735"/>
                    </a:lnTo>
                    <a:cubicBezTo>
                      <a:pt x="29296" y="62911"/>
                      <a:pt x="29428" y="63043"/>
                      <a:pt x="29603" y="63218"/>
                    </a:cubicBezTo>
                    <a:cubicBezTo>
                      <a:pt x="29867" y="63482"/>
                      <a:pt x="30174" y="63701"/>
                      <a:pt x="30526" y="63921"/>
                    </a:cubicBezTo>
                    <a:cubicBezTo>
                      <a:pt x="32241" y="65131"/>
                      <a:pt x="34061" y="65702"/>
                      <a:pt x="35862" y="65702"/>
                    </a:cubicBezTo>
                    <a:cubicBezTo>
                      <a:pt x="38442" y="65702"/>
                      <a:pt x="40985" y="64530"/>
                      <a:pt x="43131" y="62384"/>
                    </a:cubicBezTo>
                    <a:lnTo>
                      <a:pt x="51169" y="54390"/>
                    </a:lnTo>
                    <a:cubicBezTo>
                      <a:pt x="53409" y="52150"/>
                      <a:pt x="55781" y="49998"/>
                      <a:pt x="57933" y="47626"/>
                    </a:cubicBezTo>
                    <a:cubicBezTo>
                      <a:pt x="61490" y="43805"/>
                      <a:pt x="61227" y="39457"/>
                      <a:pt x="58679" y="35723"/>
                    </a:cubicBezTo>
                    <a:lnTo>
                      <a:pt x="61710" y="29047"/>
                    </a:lnTo>
                    <a:cubicBezTo>
                      <a:pt x="63028" y="26104"/>
                      <a:pt x="66058" y="21537"/>
                      <a:pt x="65487" y="18155"/>
                    </a:cubicBezTo>
                    <a:cubicBezTo>
                      <a:pt x="64653" y="13455"/>
                      <a:pt x="58811" y="12050"/>
                      <a:pt x="55034" y="10381"/>
                    </a:cubicBezTo>
                    <a:cubicBezTo>
                      <a:pt x="53628" y="9634"/>
                      <a:pt x="52179" y="9019"/>
                      <a:pt x="50730" y="8448"/>
                    </a:cubicBezTo>
                    <a:lnTo>
                      <a:pt x="50466" y="8360"/>
                    </a:lnTo>
                    <a:cubicBezTo>
                      <a:pt x="50422" y="7350"/>
                      <a:pt x="50334" y="6340"/>
                      <a:pt x="50159" y="5330"/>
                    </a:cubicBezTo>
                    <a:cubicBezTo>
                      <a:pt x="49198" y="364"/>
                      <a:pt x="44804" y="145"/>
                      <a:pt x="40774" y="145"/>
                    </a:cubicBezTo>
                    <a:cubicBezTo>
                      <a:pt x="40384" y="145"/>
                      <a:pt x="39997" y="147"/>
                      <a:pt x="39617" y="147"/>
                    </a:cubicBezTo>
                    <a:cubicBezTo>
                      <a:pt x="38219" y="147"/>
                      <a:pt x="36528" y="0"/>
                      <a:pt x="348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5141712" y="1237686"/>
                <a:ext cx="119226" cy="247158"/>
              </a:xfrm>
              <a:custGeom>
                <a:rect b="b" l="l" r="r" t="t"/>
                <a:pathLst>
                  <a:path extrusionOk="0" h="29868" w="14408">
                    <a:moveTo>
                      <a:pt x="1406" y="1"/>
                    </a:moveTo>
                    <a:cubicBezTo>
                      <a:pt x="616" y="1"/>
                      <a:pt x="1" y="616"/>
                      <a:pt x="1" y="1363"/>
                    </a:cubicBezTo>
                    <a:lnTo>
                      <a:pt x="1" y="28462"/>
                    </a:lnTo>
                    <a:cubicBezTo>
                      <a:pt x="1" y="29253"/>
                      <a:pt x="616" y="29868"/>
                      <a:pt x="1406" y="29868"/>
                    </a:cubicBezTo>
                    <a:lnTo>
                      <a:pt x="13002" y="29868"/>
                    </a:lnTo>
                    <a:cubicBezTo>
                      <a:pt x="13748" y="29868"/>
                      <a:pt x="14407" y="29253"/>
                      <a:pt x="14407" y="28462"/>
                    </a:cubicBezTo>
                    <a:lnTo>
                      <a:pt x="14407" y="1363"/>
                    </a:lnTo>
                    <a:cubicBezTo>
                      <a:pt x="14407" y="616"/>
                      <a:pt x="13748" y="1"/>
                      <a:pt x="13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5135539" y="1231149"/>
                <a:ext cx="131572" cy="260240"/>
              </a:xfrm>
              <a:custGeom>
                <a:rect b="b" l="l" r="r" t="t"/>
                <a:pathLst>
                  <a:path extrusionOk="0" h="31449" w="15900">
                    <a:moveTo>
                      <a:pt x="13748" y="1538"/>
                    </a:moveTo>
                    <a:cubicBezTo>
                      <a:pt x="14099" y="1538"/>
                      <a:pt x="14362" y="1801"/>
                      <a:pt x="14362" y="2153"/>
                    </a:cubicBezTo>
                    <a:lnTo>
                      <a:pt x="14362" y="29252"/>
                    </a:lnTo>
                    <a:cubicBezTo>
                      <a:pt x="14362" y="29604"/>
                      <a:pt x="14099" y="29867"/>
                      <a:pt x="13748" y="29867"/>
                    </a:cubicBezTo>
                    <a:lnTo>
                      <a:pt x="2152" y="29867"/>
                    </a:lnTo>
                    <a:cubicBezTo>
                      <a:pt x="1801" y="29867"/>
                      <a:pt x="1537" y="29604"/>
                      <a:pt x="1537" y="29252"/>
                    </a:cubicBezTo>
                    <a:lnTo>
                      <a:pt x="1537" y="2153"/>
                    </a:lnTo>
                    <a:cubicBezTo>
                      <a:pt x="1537" y="1845"/>
                      <a:pt x="1801" y="1538"/>
                      <a:pt x="2152" y="1538"/>
                    </a:cubicBezTo>
                    <a:close/>
                    <a:moveTo>
                      <a:pt x="2152" y="0"/>
                    </a:moveTo>
                    <a:cubicBezTo>
                      <a:pt x="966" y="0"/>
                      <a:pt x="0" y="967"/>
                      <a:pt x="0" y="2153"/>
                    </a:cubicBezTo>
                    <a:lnTo>
                      <a:pt x="0" y="29296"/>
                    </a:lnTo>
                    <a:cubicBezTo>
                      <a:pt x="0" y="30482"/>
                      <a:pt x="966" y="31404"/>
                      <a:pt x="2152" y="31448"/>
                    </a:cubicBezTo>
                    <a:lnTo>
                      <a:pt x="13748" y="31448"/>
                    </a:lnTo>
                    <a:cubicBezTo>
                      <a:pt x="14933" y="31448"/>
                      <a:pt x="15900" y="30438"/>
                      <a:pt x="15900" y="29252"/>
                    </a:cubicBezTo>
                    <a:lnTo>
                      <a:pt x="15900" y="2153"/>
                    </a:lnTo>
                    <a:cubicBezTo>
                      <a:pt x="15900" y="967"/>
                      <a:pt x="14933" y="0"/>
                      <a:pt x="13748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5163159" y="1257677"/>
                <a:ext cx="25810" cy="139210"/>
              </a:xfrm>
              <a:custGeom>
                <a:rect b="b" l="l" r="r" t="t"/>
                <a:pathLst>
                  <a:path extrusionOk="0" h="16823" w="3119">
                    <a:moveTo>
                      <a:pt x="922" y="1"/>
                    </a:moveTo>
                    <a:cubicBezTo>
                      <a:pt x="395" y="1"/>
                      <a:pt x="0" y="396"/>
                      <a:pt x="0" y="923"/>
                    </a:cubicBezTo>
                    <a:lnTo>
                      <a:pt x="0" y="15900"/>
                    </a:lnTo>
                    <a:cubicBezTo>
                      <a:pt x="0" y="16427"/>
                      <a:pt x="395" y="16823"/>
                      <a:pt x="922" y="16823"/>
                    </a:cubicBezTo>
                    <a:lnTo>
                      <a:pt x="2196" y="16823"/>
                    </a:lnTo>
                    <a:cubicBezTo>
                      <a:pt x="2723" y="16823"/>
                      <a:pt x="3119" y="16427"/>
                      <a:pt x="3119" y="15900"/>
                    </a:cubicBezTo>
                    <a:lnTo>
                      <a:pt x="3119" y="923"/>
                    </a:lnTo>
                    <a:cubicBezTo>
                      <a:pt x="3119" y="396"/>
                      <a:pt x="2723" y="1"/>
                      <a:pt x="2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5156614" y="1251140"/>
                <a:ext cx="38537" cy="152293"/>
              </a:xfrm>
              <a:custGeom>
                <a:rect b="b" l="l" r="r" t="t"/>
                <a:pathLst>
                  <a:path extrusionOk="0" h="18404" w="4657">
                    <a:moveTo>
                      <a:pt x="2987" y="1537"/>
                    </a:moveTo>
                    <a:cubicBezTo>
                      <a:pt x="3075" y="1537"/>
                      <a:pt x="3163" y="1625"/>
                      <a:pt x="3163" y="1713"/>
                    </a:cubicBezTo>
                    <a:lnTo>
                      <a:pt x="3163" y="16690"/>
                    </a:lnTo>
                    <a:cubicBezTo>
                      <a:pt x="3163" y="16778"/>
                      <a:pt x="3075" y="16866"/>
                      <a:pt x="2987" y="16866"/>
                    </a:cubicBezTo>
                    <a:lnTo>
                      <a:pt x="1713" y="16866"/>
                    </a:lnTo>
                    <a:cubicBezTo>
                      <a:pt x="1626" y="16866"/>
                      <a:pt x="1582" y="16778"/>
                      <a:pt x="1582" y="16690"/>
                    </a:cubicBezTo>
                    <a:lnTo>
                      <a:pt x="1582" y="1713"/>
                    </a:lnTo>
                    <a:cubicBezTo>
                      <a:pt x="1582" y="1625"/>
                      <a:pt x="1626" y="1581"/>
                      <a:pt x="1713" y="1581"/>
                    </a:cubicBezTo>
                    <a:lnTo>
                      <a:pt x="2987" y="1537"/>
                    </a:lnTo>
                    <a:close/>
                    <a:moveTo>
                      <a:pt x="1713" y="0"/>
                    </a:moveTo>
                    <a:cubicBezTo>
                      <a:pt x="747" y="0"/>
                      <a:pt x="1" y="791"/>
                      <a:pt x="1" y="1713"/>
                    </a:cubicBezTo>
                    <a:lnTo>
                      <a:pt x="1" y="16690"/>
                    </a:lnTo>
                    <a:cubicBezTo>
                      <a:pt x="1" y="17657"/>
                      <a:pt x="791" y="18403"/>
                      <a:pt x="1713" y="18403"/>
                    </a:cubicBezTo>
                    <a:lnTo>
                      <a:pt x="2987" y="18403"/>
                    </a:lnTo>
                    <a:cubicBezTo>
                      <a:pt x="3910" y="18359"/>
                      <a:pt x="4656" y="17613"/>
                      <a:pt x="4656" y="16690"/>
                    </a:cubicBezTo>
                    <a:lnTo>
                      <a:pt x="4656" y="1713"/>
                    </a:lnTo>
                    <a:cubicBezTo>
                      <a:pt x="4656" y="791"/>
                      <a:pt x="3910" y="0"/>
                      <a:pt x="2987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5204589" y="1355442"/>
                <a:ext cx="39621" cy="39985"/>
              </a:xfrm>
              <a:custGeom>
                <a:rect b="b" l="l" r="r" t="t"/>
                <a:pathLst>
                  <a:path extrusionOk="0" h="4832" w="4788">
                    <a:moveTo>
                      <a:pt x="879" y="1"/>
                    </a:moveTo>
                    <a:cubicBezTo>
                      <a:pt x="395" y="1"/>
                      <a:pt x="0" y="396"/>
                      <a:pt x="0" y="923"/>
                    </a:cubicBezTo>
                    <a:lnTo>
                      <a:pt x="0" y="3910"/>
                    </a:lnTo>
                    <a:cubicBezTo>
                      <a:pt x="0" y="4393"/>
                      <a:pt x="395" y="4832"/>
                      <a:pt x="879" y="4832"/>
                    </a:cubicBezTo>
                    <a:lnTo>
                      <a:pt x="3909" y="4832"/>
                    </a:lnTo>
                    <a:cubicBezTo>
                      <a:pt x="4392" y="4832"/>
                      <a:pt x="4788" y="4393"/>
                      <a:pt x="4788" y="3910"/>
                    </a:cubicBezTo>
                    <a:lnTo>
                      <a:pt x="4788" y="923"/>
                    </a:lnTo>
                    <a:cubicBezTo>
                      <a:pt x="4788" y="396"/>
                      <a:pt x="4392" y="1"/>
                      <a:pt x="39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5198408" y="1349261"/>
                <a:ext cx="52348" cy="52348"/>
              </a:xfrm>
              <a:custGeom>
                <a:rect b="b" l="l" r="r" t="t"/>
                <a:pathLst>
                  <a:path extrusionOk="0" h="6326" w="6326">
                    <a:moveTo>
                      <a:pt x="4656" y="1538"/>
                    </a:moveTo>
                    <a:cubicBezTo>
                      <a:pt x="4744" y="1538"/>
                      <a:pt x="4788" y="1582"/>
                      <a:pt x="4788" y="1670"/>
                    </a:cubicBezTo>
                    <a:lnTo>
                      <a:pt x="4788" y="4657"/>
                    </a:lnTo>
                    <a:cubicBezTo>
                      <a:pt x="4788" y="4744"/>
                      <a:pt x="4744" y="4788"/>
                      <a:pt x="4656" y="4788"/>
                    </a:cubicBezTo>
                    <a:lnTo>
                      <a:pt x="1626" y="4788"/>
                    </a:lnTo>
                    <a:cubicBezTo>
                      <a:pt x="1582" y="4788"/>
                      <a:pt x="1494" y="4744"/>
                      <a:pt x="1494" y="4657"/>
                    </a:cubicBezTo>
                    <a:lnTo>
                      <a:pt x="1494" y="1670"/>
                    </a:lnTo>
                    <a:cubicBezTo>
                      <a:pt x="1494" y="1582"/>
                      <a:pt x="1582" y="1538"/>
                      <a:pt x="1626" y="1538"/>
                    </a:cubicBezTo>
                    <a:close/>
                    <a:moveTo>
                      <a:pt x="1626" y="1"/>
                    </a:moveTo>
                    <a:cubicBezTo>
                      <a:pt x="747" y="1"/>
                      <a:pt x="1" y="748"/>
                      <a:pt x="1" y="1670"/>
                    </a:cubicBezTo>
                    <a:lnTo>
                      <a:pt x="1" y="4701"/>
                    </a:lnTo>
                    <a:cubicBezTo>
                      <a:pt x="1" y="5579"/>
                      <a:pt x="747" y="6326"/>
                      <a:pt x="1626" y="6326"/>
                    </a:cubicBezTo>
                    <a:lnTo>
                      <a:pt x="4656" y="6326"/>
                    </a:lnTo>
                    <a:cubicBezTo>
                      <a:pt x="5579" y="6326"/>
                      <a:pt x="6325" y="5579"/>
                      <a:pt x="6281" y="4657"/>
                    </a:cubicBezTo>
                    <a:lnTo>
                      <a:pt x="6281" y="1670"/>
                    </a:lnTo>
                    <a:cubicBezTo>
                      <a:pt x="6281" y="748"/>
                      <a:pt x="5579" y="1"/>
                      <a:pt x="4656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5214403" y="1257677"/>
                <a:ext cx="8" cy="79606"/>
              </a:xfrm>
              <a:custGeom>
                <a:rect b="b" l="l" r="r" t="t"/>
                <a:pathLst>
                  <a:path extrusionOk="0" h="9620" w="1">
                    <a:moveTo>
                      <a:pt x="0" y="9620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5208222" y="1257677"/>
                <a:ext cx="12727" cy="79606"/>
              </a:xfrm>
              <a:custGeom>
                <a:rect b="b" l="l" r="r" t="t"/>
                <a:pathLst>
                  <a:path extrusionOk="0" h="9620" w="1538">
                    <a:moveTo>
                      <a:pt x="0" y="1"/>
                    </a:moveTo>
                    <a:lnTo>
                      <a:pt x="0" y="9620"/>
                    </a:lnTo>
                    <a:lnTo>
                      <a:pt x="1538" y="9620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5234386" y="1257677"/>
                <a:ext cx="8" cy="79606"/>
              </a:xfrm>
              <a:custGeom>
                <a:rect b="b" l="l" r="r" t="t"/>
                <a:pathLst>
                  <a:path extrusionOk="0" h="9620" w="1">
                    <a:moveTo>
                      <a:pt x="1" y="9620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5228213" y="1257677"/>
                <a:ext cx="12727" cy="79606"/>
              </a:xfrm>
              <a:custGeom>
                <a:rect b="b" l="l" r="r" t="t"/>
                <a:pathLst>
                  <a:path extrusionOk="0" h="9620" w="1538">
                    <a:moveTo>
                      <a:pt x="0" y="1"/>
                    </a:moveTo>
                    <a:lnTo>
                      <a:pt x="0" y="9620"/>
                    </a:lnTo>
                    <a:lnTo>
                      <a:pt x="1537" y="9620"/>
                    </a:lnTo>
                    <a:lnTo>
                      <a:pt x="1537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5182778" y="1303212"/>
                <a:ext cx="206089" cy="266935"/>
              </a:xfrm>
              <a:custGeom>
                <a:rect b="b" l="l" r="r" t="t"/>
                <a:pathLst>
                  <a:path extrusionOk="0" h="32258" w="24905">
                    <a:moveTo>
                      <a:pt x="12748" y="1"/>
                    </a:moveTo>
                    <a:cubicBezTo>
                      <a:pt x="12222" y="1"/>
                      <a:pt x="11724" y="304"/>
                      <a:pt x="11464" y="822"/>
                    </a:cubicBezTo>
                    <a:lnTo>
                      <a:pt x="352" y="25506"/>
                    </a:lnTo>
                    <a:cubicBezTo>
                      <a:pt x="1" y="26209"/>
                      <a:pt x="308" y="27044"/>
                      <a:pt x="1011" y="27351"/>
                    </a:cubicBezTo>
                    <a:lnTo>
                      <a:pt x="11596" y="32138"/>
                    </a:lnTo>
                    <a:cubicBezTo>
                      <a:pt x="11781" y="32219"/>
                      <a:pt x="11974" y="32257"/>
                      <a:pt x="12164" y="32257"/>
                    </a:cubicBezTo>
                    <a:cubicBezTo>
                      <a:pt x="12700" y="32257"/>
                      <a:pt x="13214" y="31954"/>
                      <a:pt x="13441" y="31436"/>
                    </a:cubicBezTo>
                    <a:lnTo>
                      <a:pt x="24597" y="6752"/>
                    </a:lnTo>
                    <a:cubicBezTo>
                      <a:pt x="24904" y="6049"/>
                      <a:pt x="24597" y="5215"/>
                      <a:pt x="23894" y="4907"/>
                    </a:cubicBezTo>
                    <a:lnTo>
                      <a:pt x="13309" y="120"/>
                    </a:lnTo>
                    <a:cubicBezTo>
                      <a:pt x="13125" y="39"/>
                      <a:pt x="12934" y="1"/>
                      <a:pt x="127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5175149" y="1296527"/>
                <a:ext cx="220620" cy="279902"/>
              </a:xfrm>
              <a:custGeom>
                <a:rect b="b" l="l" r="r" t="t"/>
                <a:pathLst>
                  <a:path extrusionOk="0" h="33825" w="26661">
                    <a:moveTo>
                      <a:pt x="13660" y="1586"/>
                    </a:moveTo>
                    <a:cubicBezTo>
                      <a:pt x="13748" y="1586"/>
                      <a:pt x="13836" y="1586"/>
                      <a:pt x="13924" y="1630"/>
                    </a:cubicBezTo>
                    <a:lnTo>
                      <a:pt x="24465" y="6374"/>
                    </a:lnTo>
                    <a:cubicBezTo>
                      <a:pt x="24772" y="6550"/>
                      <a:pt x="24948" y="6901"/>
                      <a:pt x="24772" y="7208"/>
                    </a:cubicBezTo>
                    <a:lnTo>
                      <a:pt x="13660" y="31892"/>
                    </a:lnTo>
                    <a:cubicBezTo>
                      <a:pt x="13532" y="32116"/>
                      <a:pt x="13312" y="32270"/>
                      <a:pt x="13083" y="32270"/>
                    </a:cubicBezTo>
                    <a:cubicBezTo>
                      <a:pt x="12997" y="32270"/>
                      <a:pt x="12910" y="32248"/>
                      <a:pt x="12826" y="32200"/>
                    </a:cubicBezTo>
                    <a:lnTo>
                      <a:pt x="2241" y="27456"/>
                    </a:lnTo>
                    <a:cubicBezTo>
                      <a:pt x="1933" y="27325"/>
                      <a:pt x="1801" y="26929"/>
                      <a:pt x="1933" y="26622"/>
                    </a:cubicBezTo>
                    <a:lnTo>
                      <a:pt x="13089" y="1938"/>
                    </a:lnTo>
                    <a:cubicBezTo>
                      <a:pt x="13221" y="1718"/>
                      <a:pt x="13397" y="1586"/>
                      <a:pt x="13660" y="1586"/>
                    </a:cubicBezTo>
                    <a:close/>
                    <a:moveTo>
                      <a:pt x="13638" y="0"/>
                    </a:moveTo>
                    <a:cubicBezTo>
                      <a:pt x="12799" y="0"/>
                      <a:pt x="12000" y="493"/>
                      <a:pt x="11640" y="1279"/>
                    </a:cubicBezTo>
                    <a:lnTo>
                      <a:pt x="528" y="26007"/>
                    </a:lnTo>
                    <a:cubicBezTo>
                      <a:pt x="1" y="27105"/>
                      <a:pt x="528" y="28379"/>
                      <a:pt x="1626" y="28862"/>
                    </a:cubicBezTo>
                    <a:lnTo>
                      <a:pt x="12167" y="33649"/>
                    </a:lnTo>
                    <a:cubicBezTo>
                      <a:pt x="12474" y="33737"/>
                      <a:pt x="12782" y="33825"/>
                      <a:pt x="13089" y="33825"/>
                    </a:cubicBezTo>
                    <a:lnTo>
                      <a:pt x="13045" y="33781"/>
                    </a:lnTo>
                    <a:cubicBezTo>
                      <a:pt x="13880" y="33781"/>
                      <a:pt x="14670" y="33298"/>
                      <a:pt x="15022" y="32507"/>
                    </a:cubicBezTo>
                    <a:lnTo>
                      <a:pt x="26178" y="7823"/>
                    </a:lnTo>
                    <a:cubicBezTo>
                      <a:pt x="26661" y="6725"/>
                      <a:pt x="26178" y="5452"/>
                      <a:pt x="25080" y="4968"/>
                    </a:cubicBezTo>
                    <a:lnTo>
                      <a:pt x="14495" y="181"/>
                    </a:lnTo>
                    <a:cubicBezTo>
                      <a:pt x="14215" y="58"/>
                      <a:pt x="13924" y="0"/>
                      <a:pt x="13638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5237662" y="1329087"/>
                <a:ext cx="78149" cy="132839"/>
              </a:xfrm>
              <a:custGeom>
                <a:rect b="b" l="l" r="r" t="t"/>
                <a:pathLst>
                  <a:path extrusionOk="0" h="16053" w="9444">
                    <a:moveTo>
                      <a:pt x="7246" y="1"/>
                    </a:moveTo>
                    <a:cubicBezTo>
                      <a:pt x="6892" y="1"/>
                      <a:pt x="6532" y="190"/>
                      <a:pt x="6369" y="550"/>
                    </a:cubicBezTo>
                    <a:lnTo>
                      <a:pt x="220" y="14210"/>
                    </a:lnTo>
                    <a:cubicBezTo>
                      <a:pt x="0" y="14693"/>
                      <a:pt x="220" y="15220"/>
                      <a:pt x="659" y="15440"/>
                    </a:cubicBezTo>
                    <a:lnTo>
                      <a:pt x="1845" y="15967"/>
                    </a:lnTo>
                    <a:cubicBezTo>
                      <a:pt x="1972" y="16025"/>
                      <a:pt x="2103" y="16052"/>
                      <a:pt x="2230" y="16052"/>
                    </a:cubicBezTo>
                    <a:cubicBezTo>
                      <a:pt x="2585" y="16052"/>
                      <a:pt x="2913" y="15839"/>
                      <a:pt x="3075" y="15484"/>
                    </a:cubicBezTo>
                    <a:lnTo>
                      <a:pt x="9224" y="1824"/>
                    </a:lnTo>
                    <a:cubicBezTo>
                      <a:pt x="9443" y="1385"/>
                      <a:pt x="9267" y="814"/>
                      <a:pt x="8784" y="638"/>
                    </a:cubicBezTo>
                    <a:lnTo>
                      <a:pt x="7598" y="67"/>
                    </a:lnTo>
                    <a:cubicBezTo>
                      <a:pt x="7487" y="23"/>
                      <a:pt x="7367" y="1"/>
                      <a:pt x="7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5230389" y="1322550"/>
                <a:ext cx="92688" cy="145574"/>
              </a:xfrm>
              <a:custGeom>
                <a:rect b="b" l="l" r="r" t="t"/>
                <a:pathLst>
                  <a:path extrusionOk="0" h="17592" w="11201">
                    <a:moveTo>
                      <a:pt x="8170" y="1560"/>
                    </a:moveTo>
                    <a:lnTo>
                      <a:pt x="9312" y="2131"/>
                    </a:lnTo>
                    <a:cubicBezTo>
                      <a:pt x="9400" y="2175"/>
                      <a:pt x="9444" y="2263"/>
                      <a:pt x="9400" y="2307"/>
                    </a:cubicBezTo>
                    <a:lnTo>
                      <a:pt x="3251" y="15966"/>
                    </a:lnTo>
                    <a:cubicBezTo>
                      <a:pt x="3207" y="16010"/>
                      <a:pt x="3207" y="16054"/>
                      <a:pt x="3163" y="16054"/>
                    </a:cubicBezTo>
                    <a:lnTo>
                      <a:pt x="3031" y="16054"/>
                    </a:lnTo>
                    <a:lnTo>
                      <a:pt x="1845" y="15527"/>
                    </a:lnTo>
                    <a:cubicBezTo>
                      <a:pt x="1801" y="15483"/>
                      <a:pt x="1757" y="15395"/>
                      <a:pt x="1801" y="15307"/>
                    </a:cubicBezTo>
                    <a:lnTo>
                      <a:pt x="7950" y="1648"/>
                    </a:lnTo>
                    <a:cubicBezTo>
                      <a:pt x="7950" y="1604"/>
                      <a:pt x="7994" y="1560"/>
                      <a:pt x="8038" y="1560"/>
                    </a:cubicBezTo>
                    <a:close/>
                    <a:moveTo>
                      <a:pt x="8097" y="0"/>
                    </a:moveTo>
                    <a:cubicBezTo>
                      <a:pt x="7457" y="0"/>
                      <a:pt x="6835" y="376"/>
                      <a:pt x="6545" y="989"/>
                    </a:cubicBezTo>
                    <a:lnTo>
                      <a:pt x="396" y="14649"/>
                    </a:lnTo>
                    <a:cubicBezTo>
                      <a:pt x="1" y="15483"/>
                      <a:pt x="396" y="16493"/>
                      <a:pt x="1230" y="16889"/>
                    </a:cubicBezTo>
                    <a:lnTo>
                      <a:pt x="2416" y="17460"/>
                    </a:lnTo>
                    <a:cubicBezTo>
                      <a:pt x="2636" y="17547"/>
                      <a:pt x="2856" y="17591"/>
                      <a:pt x="3119" y="17591"/>
                    </a:cubicBezTo>
                    <a:cubicBezTo>
                      <a:pt x="3295" y="17591"/>
                      <a:pt x="3514" y="17547"/>
                      <a:pt x="3734" y="17460"/>
                    </a:cubicBezTo>
                    <a:cubicBezTo>
                      <a:pt x="4129" y="17328"/>
                      <a:pt x="4481" y="16976"/>
                      <a:pt x="4656" y="16581"/>
                    </a:cubicBezTo>
                    <a:lnTo>
                      <a:pt x="10805" y="2921"/>
                    </a:lnTo>
                    <a:cubicBezTo>
                      <a:pt x="11201" y="2087"/>
                      <a:pt x="10805" y="1077"/>
                      <a:pt x="9971" y="681"/>
                    </a:cubicBezTo>
                    <a:lnTo>
                      <a:pt x="8785" y="154"/>
                    </a:lnTo>
                    <a:cubicBezTo>
                      <a:pt x="8563" y="49"/>
                      <a:pt x="8329" y="0"/>
                      <a:pt x="8097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5275816" y="1435052"/>
                <a:ext cx="49807" cy="47954"/>
              </a:xfrm>
              <a:custGeom>
                <a:rect b="b" l="l" r="r" t="t"/>
                <a:pathLst>
                  <a:path extrusionOk="0" h="5795" w="6019">
                    <a:moveTo>
                      <a:pt x="2272" y="0"/>
                    </a:moveTo>
                    <a:cubicBezTo>
                      <a:pt x="1937" y="0"/>
                      <a:pt x="1611" y="204"/>
                      <a:pt x="1450" y="525"/>
                    </a:cubicBezTo>
                    <a:lnTo>
                      <a:pt x="220" y="3293"/>
                    </a:lnTo>
                    <a:cubicBezTo>
                      <a:pt x="1" y="3732"/>
                      <a:pt x="220" y="4259"/>
                      <a:pt x="660" y="4478"/>
                    </a:cubicBezTo>
                    <a:lnTo>
                      <a:pt x="3383" y="5708"/>
                    </a:lnTo>
                    <a:cubicBezTo>
                      <a:pt x="3512" y="5767"/>
                      <a:pt x="3645" y="5794"/>
                      <a:pt x="3774" y="5794"/>
                    </a:cubicBezTo>
                    <a:cubicBezTo>
                      <a:pt x="4126" y="5794"/>
                      <a:pt x="4452" y="5591"/>
                      <a:pt x="4613" y="5269"/>
                    </a:cubicBezTo>
                    <a:lnTo>
                      <a:pt x="5842" y="2502"/>
                    </a:lnTo>
                    <a:cubicBezTo>
                      <a:pt x="6018" y="2063"/>
                      <a:pt x="5842" y="1536"/>
                      <a:pt x="5359" y="1316"/>
                    </a:cubicBezTo>
                    <a:lnTo>
                      <a:pt x="2636" y="86"/>
                    </a:lnTo>
                    <a:cubicBezTo>
                      <a:pt x="2518" y="27"/>
                      <a:pt x="2394" y="0"/>
                      <a:pt x="2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5268551" y="1428829"/>
                <a:ext cx="64338" cy="60465"/>
              </a:xfrm>
              <a:custGeom>
                <a:rect b="b" l="l" r="r" t="t"/>
                <a:pathLst>
                  <a:path extrusionOk="0" h="7307" w="7775">
                    <a:moveTo>
                      <a:pt x="3207" y="1541"/>
                    </a:moveTo>
                    <a:lnTo>
                      <a:pt x="5974" y="2771"/>
                    </a:lnTo>
                    <a:cubicBezTo>
                      <a:pt x="6018" y="2815"/>
                      <a:pt x="6062" y="2903"/>
                      <a:pt x="6018" y="2947"/>
                    </a:cubicBezTo>
                    <a:lnTo>
                      <a:pt x="4788" y="5714"/>
                    </a:lnTo>
                    <a:cubicBezTo>
                      <a:pt x="4788" y="5714"/>
                      <a:pt x="4744" y="5757"/>
                      <a:pt x="4700" y="5757"/>
                    </a:cubicBezTo>
                    <a:lnTo>
                      <a:pt x="4612" y="5757"/>
                    </a:lnTo>
                    <a:lnTo>
                      <a:pt x="1889" y="4528"/>
                    </a:lnTo>
                    <a:cubicBezTo>
                      <a:pt x="1801" y="4484"/>
                      <a:pt x="1757" y="4440"/>
                      <a:pt x="1801" y="4352"/>
                    </a:cubicBezTo>
                    <a:lnTo>
                      <a:pt x="3031" y="1629"/>
                    </a:lnTo>
                    <a:cubicBezTo>
                      <a:pt x="3075" y="1585"/>
                      <a:pt x="3075" y="1541"/>
                      <a:pt x="3119" y="1541"/>
                    </a:cubicBezTo>
                    <a:close/>
                    <a:moveTo>
                      <a:pt x="3161" y="1"/>
                    </a:moveTo>
                    <a:cubicBezTo>
                      <a:pt x="2526" y="1"/>
                      <a:pt x="1919" y="362"/>
                      <a:pt x="1625" y="1014"/>
                    </a:cubicBezTo>
                    <a:lnTo>
                      <a:pt x="396" y="3737"/>
                    </a:lnTo>
                    <a:cubicBezTo>
                      <a:pt x="0" y="4572"/>
                      <a:pt x="396" y="5582"/>
                      <a:pt x="1230" y="5933"/>
                    </a:cubicBezTo>
                    <a:lnTo>
                      <a:pt x="3997" y="7163"/>
                    </a:lnTo>
                    <a:cubicBezTo>
                      <a:pt x="4141" y="7235"/>
                      <a:pt x="4343" y="7306"/>
                      <a:pt x="4532" y="7306"/>
                    </a:cubicBezTo>
                    <a:cubicBezTo>
                      <a:pt x="4574" y="7306"/>
                      <a:pt x="4616" y="7303"/>
                      <a:pt x="4656" y="7295"/>
                    </a:cubicBezTo>
                    <a:cubicBezTo>
                      <a:pt x="4689" y="7297"/>
                      <a:pt x="4723" y="7298"/>
                      <a:pt x="4755" y="7298"/>
                    </a:cubicBezTo>
                    <a:cubicBezTo>
                      <a:pt x="5372" y="7298"/>
                      <a:pt x="5901" y="6912"/>
                      <a:pt x="6193" y="6328"/>
                    </a:cubicBezTo>
                    <a:lnTo>
                      <a:pt x="7423" y="3605"/>
                    </a:lnTo>
                    <a:cubicBezTo>
                      <a:pt x="7774" y="2771"/>
                      <a:pt x="7423" y="1761"/>
                      <a:pt x="6589" y="1409"/>
                    </a:cubicBezTo>
                    <a:lnTo>
                      <a:pt x="3822" y="136"/>
                    </a:lnTo>
                    <a:cubicBezTo>
                      <a:pt x="3606" y="45"/>
                      <a:pt x="3382" y="1"/>
                      <a:pt x="3161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5307432" y="1347813"/>
                <a:ext cx="33083" cy="72696"/>
              </a:xfrm>
              <a:custGeom>
                <a:rect b="b" l="l" r="r" t="t"/>
                <a:pathLst>
                  <a:path extrusionOk="0" h="8785" w="3998">
                    <a:moveTo>
                      <a:pt x="1" y="8785"/>
                    </a:moveTo>
                    <a:lnTo>
                      <a:pt x="3998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5301987" y="1345264"/>
                <a:ext cx="44346" cy="77793"/>
              </a:xfrm>
              <a:custGeom>
                <a:rect b="b" l="l" r="r" t="t"/>
                <a:pathLst>
                  <a:path extrusionOk="0" h="9401" w="5359">
                    <a:moveTo>
                      <a:pt x="3953" y="1"/>
                    </a:moveTo>
                    <a:lnTo>
                      <a:pt x="0" y="8785"/>
                    </a:lnTo>
                    <a:lnTo>
                      <a:pt x="1362" y="9400"/>
                    </a:lnTo>
                    <a:lnTo>
                      <a:pt x="5359" y="616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5325611" y="1355806"/>
                <a:ext cx="32711" cy="72696"/>
              </a:xfrm>
              <a:custGeom>
                <a:rect b="b" l="l" r="r" t="t"/>
                <a:pathLst>
                  <a:path extrusionOk="0" h="8785" w="3953">
                    <a:moveTo>
                      <a:pt x="0" y="8785"/>
                    </a:moveTo>
                    <a:lnTo>
                      <a:pt x="3953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5319794" y="1353265"/>
                <a:ext cx="44346" cy="77785"/>
              </a:xfrm>
              <a:custGeom>
                <a:rect b="b" l="l" r="r" t="t"/>
                <a:pathLst>
                  <a:path extrusionOk="0" h="9400" w="5359">
                    <a:moveTo>
                      <a:pt x="3997" y="0"/>
                    </a:moveTo>
                    <a:lnTo>
                      <a:pt x="0" y="8784"/>
                    </a:lnTo>
                    <a:lnTo>
                      <a:pt x="1406" y="9399"/>
                    </a:lnTo>
                    <a:lnTo>
                      <a:pt x="5359" y="659"/>
                    </a:lnTo>
                    <a:lnTo>
                      <a:pt x="3997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4930202" y="1286845"/>
                <a:ext cx="420155" cy="413436"/>
              </a:xfrm>
              <a:custGeom>
                <a:rect b="b" l="l" r="r" t="t"/>
                <a:pathLst>
                  <a:path extrusionOk="0" h="49962" w="50774">
                    <a:moveTo>
                      <a:pt x="20309" y="0"/>
                    </a:moveTo>
                    <a:cubicBezTo>
                      <a:pt x="19260" y="0"/>
                      <a:pt x="18206" y="407"/>
                      <a:pt x="17393" y="1219"/>
                    </a:cubicBezTo>
                    <a:lnTo>
                      <a:pt x="1626" y="16987"/>
                    </a:lnTo>
                    <a:cubicBezTo>
                      <a:pt x="0" y="18612"/>
                      <a:pt x="0" y="21204"/>
                      <a:pt x="1626" y="22785"/>
                    </a:cubicBezTo>
                    <a:lnTo>
                      <a:pt x="27583" y="48742"/>
                    </a:lnTo>
                    <a:cubicBezTo>
                      <a:pt x="28374" y="49555"/>
                      <a:pt x="29417" y="49961"/>
                      <a:pt x="30466" y="49961"/>
                    </a:cubicBezTo>
                    <a:cubicBezTo>
                      <a:pt x="31514" y="49961"/>
                      <a:pt x="32568" y="49555"/>
                      <a:pt x="33381" y="48742"/>
                    </a:cubicBezTo>
                    <a:lnTo>
                      <a:pt x="49149" y="32975"/>
                    </a:lnTo>
                    <a:cubicBezTo>
                      <a:pt x="50774" y="31393"/>
                      <a:pt x="50774" y="28802"/>
                      <a:pt x="49149" y="27177"/>
                    </a:cubicBezTo>
                    <a:lnTo>
                      <a:pt x="23191" y="1219"/>
                    </a:lnTo>
                    <a:cubicBezTo>
                      <a:pt x="22400" y="407"/>
                      <a:pt x="21357" y="0"/>
                      <a:pt x="203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4923293" y="1280482"/>
                <a:ext cx="433974" cy="426063"/>
              </a:xfrm>
              <a:custGeom>
                <a:rect b="b" l="l" r="r" t="t"/>
                <a:pathLst>
                  <a:path extrusionOk="0" h="51488" w="52444">
                    <a:moveTo>
                      <a:pt x="21127" y="1549"/>
                    </a:moveTo>
                    <a:cubicBezTo>
                      <a:pt x="22006" y="1549"/>
                      <a:pt x="22884" y="1900"/>
                      <a:pt x="23499" y="2515"/>
                    </a:cubicBezTo>
                    <a:lnTo>
                      <a:pt x="49457" y="28473"/>
                    </a:lnTo>
                    <a:cubicBezTo>
                      <a:pt x="50730" y="29791"/>
                      <a:pt x="50730" y="31899"/>
                      <a:pt x="49457" y="33216"/>
                    </a:cubicBezTo>
                    <a:lnTo>
                      <a:pt x="33689" y="48984"/>
                    </a:lnTo>
                    <a:cubicBezTo>
                      <a:pt x="33030" y="49643"/>
                      <a:pt x="32173" y="49973"/>
                      <a:pt x="31317" y="49973"/>
                    </a:cubicBezTo>
                    <a:cubicBezTo>
                      <a:pt x="30461" y="49973"/>
                      <a:pt x="29604" y="49643"/>
                      <a:pt x="28945" y="48984"/>
                    </a:cubicBezTo>
                    <a:lnTo>
                      <a:pt x="2988" y="23071"/>
                    </a:lnTo>
                    <a:cubicBezTo>
                      <a:pt x="1714" y="21753"/>
                      <a:pt x="1714" y="19645"/>
                      <a:pt x="2988" y="18327"/>
                    </a:cubicBezTo>
                    <a:lnTo>
                      <a:pt x="18755" y="2515"/>
                    </a:lnTo>
                    <a:cubicBezTo>
                      <a:pt x="19414" y="1900"/>
                      <a:pt x="20249" y="1549"/>
                      <a:pt x="21127" y="1549"/>
                    </a:cubicBezTo>
                    <a:close/>
                    <a:moveTo>
                      <a:pt x="21133" y="1"/>
                    </a:moveTo>
                    <a:cubicBezTo>
                      <a:pt x="19886" y="1"/>
                      <a:pt x="18646" y="473"/>
                      <a:pt x="17701" y="1417"/>
                    </a:cubicBezTo>
                    <a:lnTo>
                      <a:pt x="1890" y="17229"/>
                    </a:lnTo>
                    <a:cubicBezTo>
                      <a:pt x="1" y="19118"/>
                      <a:pt x="1" y="22236"/>
                      <a:pt x="1890" y="24125"/>
                    </a:cubicBezTo>
                    <a:lnTo>
                      <a:pt x="27847" y="50082"/>
                    </a:lnTo>
                    <a:cubicBezTo>
                      <a:pt x="28770" y="51005"/>
                      <a:pt x="29999" y="51488"/>
                      <a:pt x="31317" y="51488"/>
                    </a:cubicBezTo>
                    <a:cubicBezTo>
                      <a:pt x="32591" y="51488"/>
                      <a:pt x="33821" y="51005"/>
                      <a:pt x="34743" y="50082"/>
                    </a:cubicBezTo>
                    <a:lnTo>
                      <a:pt x="50555" y="34315"/>
                    </a:lnTo>
                    <a:cubicBezTo>
                      <a:pt x="52443" y="32382"/>
                      <a:pt x="52443" y="29307"/>
                      <a:pt x="50555" y="27419"/>
                    </a:cubicBezTo>
                    <a:lnTo>
                      <a:pt x="24597" y="1417"/>
                    </a:lnTo>
                    <a:cubicBezTo>
                      <a:pt x="23631" y="473"/>
                      <a:pt x="22379" y="1"/>
                      <a:pt x="21133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5006517" y="1503267"/>
                <a:ext cx="89784" cy="88509"/>
              </a:xfrm>
              <a:custGeom>
                <a:rect b="b" l="l" r="r" t="t"/>
                <a:pathLst>
                  <a:path extrusionOk="0" h="10696" w="10850">
                    <a:moveTo>
                      <a:pt x="841" y="1"/>
                    </a:moveTo>
                    <a:cubicBezTo>
                      <a:pt x="638" y="1"/>
                      <a:pt x="440" y="78"/>
                      <a:pt x="308" y="231"/>
                    </a:cubicBezTo>
                    <a:cubicBezTo>
                      <a:pt x="1" y="539"/>
                      <a:pt x="1" y="1022"/>
                      <a:pt x="308" y="1329"/>
                    </a:cubicBezTo>
                    <a:lnTo>
                      <a:pt x="9444" y="10465"/>
                    </a:lnTo>
                    <a:cubicBezTo>
                      <a:pt x="9576" y="10619"/>
                      <a:pt x="9773" y="10696"/>
                      <a:pt x="9977" y="10696"/>
                    </a:cubicBezTo>
                    <a:cubicBezTo>
                      <a:pt x="10180" y="10696"/>
                      <a:pt x="10388" y="10619"/>
                      <a:pt x="10542" y="10465"/>
                    </a:cubicBezTo>
                    <a:cubicBezTo>
                      <a:pt x="10850" y="10158"/>
                      <a:pt x="10850" y="9674"/>
                      <a:pt x="10542" y="9367"/>
                    </a:cubicBezTo>
                    <a:lnTo>
                      <a:pt x="1406" y="231"/>
                    </a:lnTo>
                    <a:cubicBezTo>
                      <a:pt x="1253" y="78"/>
                      <a:pt x="1044" y="1"/>
                      <a:pt x="841" y="1"/>
                    </a:cubicBezTo>
                    <a:close/>
                  </a:path>
                </a:pathLst>
              </a:custGeom>
              <a:solidFill>
                <a:srgbClr val="FDFA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ctrTitle"/>
          </p:nvPr>
        </p:nvSpPr>
        <p:spPr>
          <a:xfrm>
            <a:off x="3773875" y="425050"/>
            <a:ext cx="17379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Dataset</a:t>
            </a:r>
            <a:endParaRPr sz="2500"/>
          </a:p>
        </p:txBody>
      </p:sp>
      <p:sp>
        <p:nvSpPr>
          <p:cNvPr id="204" name="Google Shape;204;p18"/>
          <p:cNvSpPr txBox="1"/>
          <p:nvPr>
            <p:ph idx="1" type="subTitle"/>
          </p:nvPr>
        </p:nvSpPr>
        <p:spPr>
          <a:xfrm>
            <a:off x="1091050" y="1543800"/>
            <a:ext cx="4137600" cy="3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" sz="2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datasets are of type </a:t>
            </a:r>
            <a:r>
              <a:rPr lang="en" sz="2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.csv </a:t>
            </a:r>
            <a:endParaRPr sz="2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" sz="2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Airbnb new user competition</a:t>
            </a:r>
            <a:endParaRPr sz="2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●"/>
            </a:pPr>
            <a:r>
              <a:rPr lang="en" sz="2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training set:</a:t>
            </a:r>
            <a:endParaRPr sz="2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746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-"/>
            </a:pPr>
            <a:r>
              <a:rPr lang="en" sz="2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213 452 records</a:t>
            </a:r>
            <a:endParaRPr sz="2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746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Fira Sans Extra Condensed"/>
              <a:buChar char="-"/>
            </a:pPr>
            <a:r>
              <a:rPr lang="en" sz="2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16 attributes </a:t>
            </a:r>
            <a:endParaRPr sz="2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8"/>
          <p:cNvGrpSpPr/>
          <p:nvPr/>
        </p:nvGrpSpPr>
        <p:grpSpPr>
          <a:xfrm>
            <a:off x="5611072" y="1617714"/>
            <a:ext cx="3157440" cy="2333132"/>
            <a:chOff x="734799" y="2782450"/>
            <a:chExt cx="1571100" cy="1577400"/>
          </a:xfrm>
        </p:grpSpPr>
        <p:cxnSp>
          <p:nvCxnSpPr>
            <p:cNvPr id="206" name="Google Shape;206;p18"/>
            <p:cNvCxnSpPr/>
            <p:nvPr/>
          </p:nvCxnSpPr>
          <p:spPr>
            <a:xfrm>
              <a:off x="743025" y="2782450"/>
              <a:ext cx="0" cy="15774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8"/>
            <p:cNvCxnSpPr/>
            <p:nvPr/>
          </p:nvCxnSpPr>
          <p:spPr>
            <a:xfrm rot="10800000">
              <a:off x="734799" y="4359850"/>
              <a:ext cx="1571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8" name="Google Shape;208;p18"/>
          <p:cNvGrpSpPr/>
          <p:nvPr/>
        </p:nvGrpSpPr>
        <p:grpSpPr>
          <a:xfrm>
            <a:off x="5800735" y="1628351"/>
            <a:ext cx="302286" cy="309232"/>
            <a:chOff x="2079300" y="4399325"/>
            <a:chExt cx="489850" cy="483100"/>
          </a:xfrm>
        </p:grpSpPr>
        <p:sp>
          <p:nvSpPr>
            <p:cNvPr id="209" name="Google Shape;209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5800735" y="2006753"/>
            <a:ext cx="302286" cy="309232"/>
            <a:chOff x="2079300" y="4399325"/>
            <a:chExt cx="489850" cy="483100"/>
          </a:xfrm>
        </p:grpSpPr>
        <p:sp>
          <p:nvSpPr>
            <p:cNvPr id="212" name="Google Shape;212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4" name="Google Shape;214;p18"/>
          <p:cNvGrpSpPr/>
          <p:nvPr/>
        </p:nvGrpSpPr>
        <p:grpSpPr>
          <a:xfrm>
            <a:off x="5800735" y="2385155"/>
            <a:ext cx="302286" cy="309232"/>
            <a:chOff x="2079300" y="4399325"/>
            <a:chExt cx="489850" cy="483100"/>
          </a:xfrm>
        </p:grpSpPr>
        <p:sp>
          <p:nvSpPr>
            <p:cNvPr id="215" name="Google Shape;215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7" name="Google Shape;217;p18"/>
          <p:cNvGrpSpPr/>
          <p:nvPr/>
        </p:nvGrpSpPr>
        <p:grpSpPr>
          <a:xfrm>
            <a:off x="5800735" y="2763557"/>
            <a:ext cx="302286" cy="309232"/>
            <a:chOff x="2079300" y="4399325"/>
            <a:chExt cx="489850" cy="483100"/>
          </a:xfrm>
        </p:grpSpPr>
        <p:sp>
          <p:nvSpPr>
            <p:cNvPr id="218" name="Google Shape;218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0" name="Google Shape;220;p18"/>
          <p:cNvGrpSpPr/>
          <p:nvPr/>
        </p:nvGrpSpPr>
        <p:grpSpPr>
          <a:xfrm>
            <a:off x="5800735" y="3141960"/>
            <a:ext cx="302286" cy="309232"/>
            <a:chOff x="2079300" y="4399325"/>
            <a:chExt cx="489850" cy="483100"/>
          </a:xfrm>
        </p:grpSpPr>
        <p:sp>
          <p:nvSpPr>
            <p:cNvPr id="221" name="Google Shape;221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3" name="Google Shape;223;p18"/>
          <p:cNvGrpSpPr/>
          <p:nvPr/>
        </p:nvGrpSpPr>
        <p:grpSpPr>
          <a:xfrm>
            <a:off x="5800735" y="3520362"/>
            <a:ext cx="302286" cy="309232"/>
            <a:chOff x="2079300" y="4399325"/>
            <a:chExt cx="489850" cy="483100"/>
          </a:xfrm>
        </p:grpSpPr>
        <p:sp>
          <p:nvSpPr>
            <p:cNvPr id="224" name="Google Shape;224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6" name="Google Shape;226;p18"/>
          <p:cNvGrpSpPr/>
          <p:nvPr/>
        </p:nvGrpSpPr>
        <p:grpSpPr>
          <a:xfrm>
            <a:off x="6284743" y="2006753"/>
            <a:ext cx="302286" cy="309232"/>
            <a:chOff x="2079300" y="4399325"/>
            <a:chExt cx="489850" cy="483100"/>
          </a:xfrm>
        </p:grpSpPr>
        <p:sp>
          <p:nvSpPr>
            <p:cNvPr id="227" name="Google Shape;227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9" name="Google Shape;229;p18"/>
          <p:cNvGrpSpPr/>
          <p:nvPr/>
        </p:nvGrpSpPr>
        <p:grpSpPr>
          <a:xfrm>
            <a:off x="6284743" y="2385155"/>
            <a:ext cx="302286" cy="309232"/>
            <a:chOff x="2079300" y="4399325"/>
            <a:chExt cx="489850" cy="483100"/>
          </a:xfrm>
        </p:grpSpPr>
        <p:sp>
          <p:nvSpPr>
            <p:cNvPr id="230" name="Google Shape;230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2" name="Google Shape;232;p18"/>
          <p:cNvGrpSpPr/>
          <p:nvPr/>
        </p:nvGrpSpPr>
        <p:grpSpPr>
          <a:xfrm>
            <a:off x="6284743" y="2763557"/>
            <a:ext cx="302286" cy="309232"/>
            <a:chOff x="2079300" y="4399325"/>
            <a:chExt cx="489850" cy="483100"/>
          </a:xfrm>
        </p:grpSpPr>
        <p:sp>
          <p:nvSpPr>
            <p:cNvPr id="233" name="Google Shape;233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5" name="Google Shape;235;p18"/>
          <p:cNvGrpSpPr/>
          <p:nvPr/>
        </p:nvGrpSpPr>
        <p:grpSpPr>
          <a:xfrm>
            <a:off x="6284743" y="3141960"/>
            <a:ext cx="302286" cy="309232"/>
            <a:chOff x="2079300" y="4399325"/>
            <a:chExt cx="489850" cy="483100"/>
          </a:xfrm>
        </p:grpSpPr>
        <p:sp>
          <p:nvSpPr>
            <p:cNvPr id="236" name="Google Shape;236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" name="Google Shape;238;p18"/>
          <p:cNvGrpSpPr/>
          <p:nvPr/>
        </p:nvGrpSpPr>
        <p:grpSpPr>
          <a:xfrm>
            <a:off x="6284743" y="3520362"/>
            <a:ext cx="302286" cy="309232"/>
            <a:chOff x="2079300" y="4399325"/>
            <a:chExt cx="489850" cy="483100"/>
          </a:xfrm>
        </p:grpSpPr>
        <p:sp>
          <p:nvSpPr>
            <p:cNvPr id="239" name="Google Shape;239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1" name="Google Shape;241;p18"/>
          <p:cNvGrpSpPr/>
          <p:nvPr/>
        </p:nvGrpSpPr>
        <p:grpSpPr>
          <a:xfrm>
            <a:off x="6776404" y="2390583"/>
            <a:ext cx="302286" cy="309232"/>
            <a:chOff x="2079300" y="4399325"/>
            <a:chExt cx="489850" cy="483100"/>
          </a:xfrm>
        </p:grpSpPr>
        <p:sp>
          <p:nvSpPr>
            <p:cNvPr id="242" name="Google Shape;242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4" name="Google Shape;244;p18"/>
          <p:cNvGrpSpPr/>
          <p:nvPr/>
        </p:nvGrpSpPr>
        <p:grpSpPr>
          <a:xfrm>
            <a:off x="6776404" y="2768986"/>
            <a:ext cx="302286" cy="309232"/>
            <a:chOff x="2079300" y="4399325"/>
            <a:chExt cx="489850" cy="483100"/>
          </a:xfrm>
        </p:grpSpPr>
        <p:sp>
          <p:nvSpPr>
            <p:cNvPr id="245" name="Google Shape;245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7" name="Google Shape;247;p18"/>
          <p:cNvGrpSpPr/>
          <p:nvPr/>
        </p:nvGrpSpPr>
        <p:grpSpPr>
          <a:xfrm>
            <a:off x="6776404" y="3147388"/>
            <a:ext cx="302286" cy="309232"/>
            <a:chOff x="2079300" y="4399325"/>
            <a:chExt cx="489850" cy="483100"/>
          </a:xfrm>
        </p:grpSpPr>
        <p:sp>
          <p:nvSpPr>
            <p:cNvPr id="248" name="Google Shape;248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0" name="Google Shape;250;p18"/>
          <p:cNvGrpSpPr/>
          <p:nvPr/>
        </p:nvGrpSpPr>
        <p:grpSpPr>
          <a:xfrm>
            <a:off x="6776404" y="3525790"/>
            <a:ext cx="302286" cy="309232"/>
            <a:chOff x="2079300" y="4399325"/>
            <a:chExt cx="489850" cy="483100"/>
          </a:xfrm>
        </p:grpSpPr>
        <p:sp>
          <p:nvSpPr>
            <p:cNvPr id="251" name="Google Shape;251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3" name="Google Shape;253;p18"/>
          <p:cNvGrpSpPr/>
          <p:nvPr/>
        </p:nvGrpSpPr>
        <p:grpSpPr>
          <a:xfrm>
            <a:off x="7260412" y="2012181"/>
            <a:ext cx="302286" cy="309232"/>
            <a:chOff x="2079300" y="4399325"/>
            <a:chExt cx="489850" cy="483100"/>
          </a:xfrm>
        </p:grpSpPr>
        <p:sp>
          <p:nvSpPr>
            <p:cNvPr id="254" name="Google Shape;254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6" name="Google Shape;256;p18"/>
          <p:cNvGrpSpPr/>
          <p:nvPr/>
        </p:nvGrpSpPr>
        <p:grpSpPr>
          <a:xfrm>
            <a:off x="7260412" y="2390583"/>
            <a:ext cx="302286" cy="309232"/>
            <a:chOff x="2079300" y="4399325"/>
            <a:chExt cx="489850" cy="483100"/>
          </a:xfrm>
        </p:grpSpPr>
        <p:sp>
          <p:nvSpPr>
            <p:cNvPr id="257" name="Google Shape;257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9" name="Google Shape;259;p18"/>
          <p:cNvGrpSpPr/>
          <p:nvPr/>
        </p:nvGrpSpPr>
        <p:grpSpPr>
          <a:xfrm>
            <a:off x="7260412" y="2768986"/>
            <a:ext cx="302286" cy="309232"/>
            <a:chOff x="2079300" y="4399325"/>
            <a:chExt cx="489850" cy="483100"/>
          </a:xfrm>
        </p:grpSpPr>
        <p:sp>
          <p:nvSpPr>
            <p:cNvPr id="260" name="Google Shape;260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2" name="Google Shape;262;p18"/>
          <p:cNvGrpSpPr/>
          <p:nvPr/>
        </p:nvGrpSpPr>
        <p:grpSpPr>
          <a:xfrm>
            <a:off x="7260412" y="3147388"/>
            <a:ext cx="302286" cy="309232"/>
            <a:chOff x="2079300" y="4399325"/>
            <a:chExt cx="489850" cy="483100"/>
          </a:xfrm>
        </p:grpSpPr>
        <p:sp>
          <p:nvSpPr>
            <p:cNvPr id="263" name="Google Shape;263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5" name="Google Shape;265;p18"/>
          <p:cNvGrpSpPr/>
          <p:nvPr/>
        </p:nvGrpSpPr>
        <p:grpSpPr>
          <a:xfrm>
            <a:off x="7260412" y="3525790"/>
            <a:ext cx="302286" cy="309232"/>
            <a:chOff x="2079300" y="4399325"/>
            <a:chExt cx="489850" cy="483100"/>
          </a:xfrm>
        </p:grpSpPr>
        <p:sp>
          <p:nvSpPr>
            <p:cNvPr id="266" name="Google Shape;266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8" name="Google Shape;268;p18"/>
          <p:cNvGrpSpPr/>
          <p:nvPr/>
        </p:nvGrpSpPr>
        <p:grpSpPr>
          <a:xfrm>
            <a:off x="7260390" y="1633779"/>
            <a:ext cx="302286" cy="309232"/>
            <a:chOff x="2079300" y="4399325"/>
            <a:chExt cx="489850" cy="483100"/>
          </a:xfrm>
        </p:grpSpPr>
        <p:sp>
          <p:nvSpPr>
            <p:cNvPr id="269" name="Google Shape;269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1" name="Google Shape;271;p18"/>
          <p:cNvGrpSpPr/>
          <p:nvPr/>
        </p:nvGrpSpPr>
        <p:grpSpPr>
          <a:xfrm>
            <a:off x="7742954" y="2411731"/>
            <a:ext cx="302286" cy="309232"/>
            <a:chOff x="2079300" y="4399325"/>
            <a:chExt cx="489850" cy="483100"/>
          </a:xfrm>
        </p:grpSpPr>
        <p:sp>
          <p:nvSpPr>
            <p:cNvPr id="272" name="Google Shape;272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4" name="Google Shape;274;p18"/>
          <p:cNvGrpSpPr/>
          <p:nvPr/>
        </p:nvGrpSpPr>
        <p:grpSpPr>
          <a:xfrm>
            <a:off x="7742954" y="2790133"/>
            <a:ext cx="302286" cy="309232"/>
            <a:chOff x="2079300" y="4399325"/>
            <a:chExt cx="489850" cy="483100"/>
          </a:xfrm>
        </p:grpSpPr>
        <p:sp>
          <p:nvSpPr>
            <p:cNvPr id="275" name="Google Shape;275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7" name="Google Shape;277;p18"/>
          <p:cNvGrpSpPr/>
          <p:nvPr/>
        </p:nvGrpSpPr>
        <p:grpSpPr>
          <a:xfrm>
            <a:off x="7742954" y="3157884"/>
            <a:ext cx="302286" cy="309232"/>
            <a:chOff x="2079300" y="4399325"/>
            <a:chExt cx="489850" cy="483100"/>
          </a:xfrm>
        </p:grpSpPr>
        <p:sp>
          <p:nvSpPr>
            <p:cNvPr id="278" name="Google Shape;278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0" name="Google Shape;280;p18"/>
          <p:cNvGrpSpPr/>
          <p:nvPr/>
        </p:nvGrpSpPr>
        <p:grpSpPr>
          <a:xfrm>
            <a:off x="7742954" y="3546937"/>
            <a:ext cx="302286" cy="309232"/>
            <a:chOff x="2079300" y="4399325"/>
            <a:chExt cx="489850" cy="483100"/>
          </a:xfrm>
        </p:grpSpPr>
        <p:sp>
          <p:nvSpPr>
            <p:cNvPr id="281" name="Google Shape;281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3" name="Google Shape;283;p18"/>
          <p:cNvGrpSpPr/>
          <p:nvPr/>
        </p:nvGrpSpPr>
        <p:grpSpPr>
          <a:xfrm>
            <a:off x="8234615" y="3147388"/>
            <a:ext cx="302286" cy="309232"/>
            <a:chOff x="2079300" y="4399325"/>
            <a:chExt cx="489850" cy="483100"/>
          </a:xfrm>
        </p:grpSpPr>
        <p:sp>
          <p:nvSpPr>
            <p:cNvPr id="284" name="Google Shape;284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6" name="Google Shape;286;p18"/>
          <p:cNvGrpSpPr/>
          <p:nvPr/>
        </p:nvGrpSpPr>
        <p:grpSpPr>
          <a:xfrm>
            <a:off x="8234615" y="3525790"/>
            <a:ext cx="302286" cy="309232"/>
            <a:chOff x="2079300" y="4399325"/>
            <a:chExt cx="489850" cy="483100"/>
          </a:xfrm>
        </p:grpSpPr>
        <p:sp>
          <p:nvSpPr>
            <p:cNvPr id="287" name="Google Shape;287;p18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5434229" y="3201085"/>
            <a:ext cx="117000" cy="21577"/>
          </a:xfrm>
          <a:custGeom>
            <a:rect b="b" l="l" r="r" t="t"/>
            <a:pathLst>
              <a:path extrusionOk="0" h="180" w="976">
                <a:moveTo>
                  <a:pt x="1" y="1"/>
                </a:moveTo>
                <a:lnTo>
                  <a:pt x="1" y="1"/>
                </a:lnTo>
                <a:cubicBezTo>
                  <a:pt x="279" y="119"/>
                  <a:pt x="578" y="179"/>
                  <a:pt x="881" y="179"/>
                </a:cubicBezTo>
                <a:cubicBezTo>
                  <a:pt x="881" y="179"/>
                  <a:pt x="881" y="179"/>
                  <a:pt x="881" y="179"/>
                </a:cubicBezTo>
                <a:lnTo>
                  <a:pt x="881" y="179"/>
                </a:lnTo>
                <a:cubicBezTo>
                  <a:pt x="882" y="179"/>
                  <a:pt x="882" y="179"/>
                  <a:pt x="882" y="179"/>
                </a:cubicBezTo>
                <a:cubicBezTo>
                  <a:pt x="913" y="179"/>
                  <a:pt x="945" y="178"/>
                  <a:pt x="975" y="176"/>
                </a:cubicBezTo>
                <a:lnTo>
                  <a:pt x="975" y="176"/>
                </a:lnTo>
                <a:cubicBezTo>
                  <a:pt x="943" y="178"/>
                  <a:pt x="913" y="179"/>
                  <a:pt x="881" y="179"/>
                </a:cubicBezTo>
                <a:lnTo>
                  <a:pt x="881" y="179"/>
                </a:lnTo>
                <a:cubicBezTo>
                  <a:pt x="579" y="179"/>
                  <a:pt x="279" y="119"/>
                  <a:pt x="1" y="1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6982521" y="1559101"/>
            <a:ext cx="694608" cy="694574"/>
          </a:xfrm>
          <a:custGeom>
            <a:rect b="b" l="l" r="r" t="t"/>
            <a:pathLst>
              <a:path extrusionOk="0" h="4578" w="4578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2"/>
                  <a:pt x="1026" y="4577"/>
                  <a:pt x="2289" y="4577"/>
                </a:cubicBezTo>
                <a:cubicBezTo>
                  <a:pt x="3552" y="4577"/>
                  <a:pt x="4577" y="3552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19"/>
          <p:cNvGrpSpPr/>
          <p:nvPr/>
        </p:nvGrpSpPr>
        <p:grpSpPr>
          <a:xfrm>
            <a:off x="7085844" y="1638853"/>
            <a:ext cx="461088" cy="444960"/>
            <a:chOff x="4718468" y="2306984"/>
            <a:chExt cx="364294" cy="351552"/>
          </a:xfrm>
        </p:grpSpPr>
        <p:sp>
          <p:nvSpPr>
            <p:cNvPr id="297" name="Google Shape;297;p19"/>
            <p:cNvSpPr/>
            <p:nvPr/>
          </p:nvSpPr>
          <p:spPr>
            <a:xfrm>
              <a:off x="4718468" y="2472869"/>
              <a:ext cx="55593" cy="57195"/>
            </a:xfrm>
            <a:custGeom>
              <a:rect b="b" l="l" r="r" t="t"/>
              <a:pathLst>
                <a:path extrusionOk="0" h="2177" w="2116">
                  <a:moveTo>
                    <a:pt x="784" y="408"/>
                  </a:moveTo>
                  <a:cubicBezTo>
                    <a:pt x="930" y="449"/>
                    <a:pt x="1034" y="560"/>
                    <a:pt x="1082" y="699"/>
                  </a:cubicBezTo>
                  <a:cubicBezTo>
                    <a:pt x="1110" y="762"/>
                    <a:pt x="1124" y="824"/>
                    <a:pt x="1124" y="893"/>
                  </a:cubicBezTo>
                  <a:cubicBezTo>
                    <a:pt x="840" y="831"/>
                    <a:pt x="625" y="748"/>
                    <a:pt x="576" y="651"/>
                  </a:cubicBezTo>
                  <a:cubicBezTo>
                    <a:pt x="555" y="609"/>
                    <a:pt x="604" y="533"/>
                    <a:pt x="632" y="491"/>
                  </a:cubicBezTo>
                  <a:cubicBezTo>
                    <a:pt x="659" y="442"/>
                    <a:pt x="715" y="408"/>
                    <a:pt x="763" y="408"/>
                  </a:cubicBezTo>
                  <a:close/>
                  <a:moveTo>
                    <a:pt x="765" y="1"/>
                  </a:moveTo>
                  <a:cubicBezTo>
                    <a:pt x="584" y="1"/>
                    <a:pt x="415" y="89"/>
                    <a:pt x="306" y="241"/>
                  </a:cubicBezTo>
                  <a:cubicBezTo>
                    <a:pt x="111" y="498"/>
                    <a:pt x="146" y="706"/>
                    <a:pt x="208" y="831"/>
                  </a:cubicBezTo>
                  <a:cubicBezTo>
                    <a:pt x="312" y="1046"/>
                    <a:pt x="576" y="1192"/>
                    <a:pt x="1013" y="1289"/>
                  </a:cubicBezTo>
                  <a:cubicBezTo>
                    <a:pt x="999" y="1303"/>
                    <a:pt x="985" y="1323"/>
                    <a:pt x="971" y="1344"/>
                  </a:cubicBezTo>
                  <a:cubicBezTo>
                    <a:pt x="791" y="1587"/>
                    <a:pt x="514" y="1733"/>
                    <a:pt x="208" y="1746"/>
                  </a:cubicBezTo>
                  <a:cubicBezTo>
                    <a:pt x="91" y="1753"/>
                    <a:pt x="0" y="1844"/>
                    <a:pt x="0" y="1961"/>
                  </a:cubicBezTo>
                  <a:cubicBezTo>
                    <a:pt x="0" y="2079"/>
                    <a:pt x="91" y="2170"/>
                    <a:pt x="201" y="2177"/>
                  </a:cubicBezTo>
                  <a:lnTo>
                    <a:pt x="250" y="2177"/>
                  </a:lnTo>
                  <a:cubicBezTo>
                    <a:pt x="500" y="2177"/>
                    <a:pt x="909" y="2086"/>
                    <a:pt x="1297" y="1594"/>
                  </a:cubicBezTo>
                  <a:cubicBezTo>
                    <a:pt x="1353" y="1525"/>
                    <a:pt x="1401" y="1441"/>
                    <a:pt x="1443" y="1358"/>
                  </a:cubicBezTo>
                  <a:cubicBezTo>
                    <a:pt x="1700" y="1386"/>
                    <a:pt x="1901" y="1386"/>
                    <a:pt x="1908" y="1386"/>
                  </a:cubicBezTo>
                  <a:cubicBezTo>
                    <a:pt x="1912" y="1386"/>
                    <a:pt x="1916" y="1386"/>
                    <a:pt x="1920" y="1386"/>
                  </a:cubicBezTo>
                  <a:cubicBezTo>
                    <a:pt x="2032" y="1386"/>
                    <a:pt x="2116" y="1292"/>
                    <a:pt x="2116" y="1178"/>
                  </a:cubicBezTo>
                  <a:cubicBezTo>
                    <a:pt x="2116" y="1067"/>
                    <a:pt x="2019" y="977"/>
                    <a:pt x="1908" y="977"/>
                  </a:cubicBezTo>
                  <a:cubicBezTo>
                    <a:pt x="1790" y="977"/>
                    <a:pt x="1665" y="970"/>
                    <a:pt x="1540" y="956"/>
                  </a:cubicBezTo>
                  <a:cubicBezTo>
                    <a:pt x="1540" y="817"/>
                    <a:pt x="1519" y="678"/>
                    <a:pt x="1464" y="547"/>
                  </a:cubicBezTo>
                  <a:cubicBezTo>
                    <a:pt x="1346" y="255"/>
                    <a:pt x="1103" y="40"/>
                    <a:pt x="840" y="5"/>
                  </a:cubicBezTo>
                  <a:cubicBezTo>
                    <a:pt x="815" y="2"/>
                    <a:pt x="790" y="1"/>
                    <a:pt x="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4764392" y="2405927"/>
              <a:ext cx="318370" cy="252610"/>
            </a:xfrm>
            <a:custGeom>
              <a:rect b="b" l="l" r="r" t="t"/>
              <a:pathLst>
                <a:path extrusionOk="0" h="9615" w="12118">
                  <a:moveTo>
                    <a:pt x="5251" y="1"/>
                  </a:moveTo>
                  <a:cubicBezTo>
                    <a:pt x="2352" y="1"/>
                    <a:pt x="0" y="1326"/>
                    <a:pt x="0" y="4253"/>
                  </a:cubicBezTo>
                  <a:cubicBezTo>
                    <a:pt x="0" y="5938"/>
                    <a:pt x="826" y="7124"/>
                    <a:pt x="2109" y="7804"/>
                  </a:cubicBezTo>
                  <a:cubicBezTo>
                    <a:pt x="2137" y="7825"/>
                    <a:pt x="2157" y="7853"/>
                    <a:pt x="2164" y="7887"/>
                  </a:cubicBezTo>
                  <a:lnTo>
                    <a:pt x="2456" y="9379"/>
                  </a:lnTo>
                  <a:cubicBezTo>
                    <a:pt x="2476" y="9517"/>
                    <a:pt x="2601" y="9615"/>
                    <a:pt x="2747" y="9615"/>
                  </a:cubicBezTo>
                  <a:lnTo>
                    <a:pt x="3711" y="9615"/>
                  </a:lnTo>
                  <a:cubicBezTo>
                    <a:pt x="3857" y="9615"/>
                    <a:pt x="3975" y="9517"/>
                    <a:pt x="4002" y="9379"/>
                  </a:cubicBezTo>
                  <a:lnTo>
                    <a:pt x="4162" y="8546"/>
                  </a:lnTo>
                  <a:cubicBezTo>
                    <a:pt x="4168" y="8495"/>
                    <a:pt x="4222" y="8455"/>
                    <a:pt x="4280" y="8455"/>
                  </a:cubicBezTo>
                  <a:cubicBezTo>
                    <a:pt x="4285" y="8455"/>
                    <a:pt x="4289" y="8456"/>
                    <a:pt x="4294" y="8456"/>
                  </a:cubicBezTo>
                  <a:cubicBezTo>
                    <a:pt x="4613" y="8491"/>
                    <a:pt x="4932" y="8512"/>
                    <a:pt x="5251" y="8512"/>
                  </a:cubicBezTo>
                  <a:cubicBezTo>
                    <a:pt x="5688" y="8512"/>
                    <a:pt x="6125" y="8477"/>
                    <a:pt x="6562" y="8415"/>
                  </a:cubicBezTo>
                  <a:cubicBezTo>
                    <a:pt x="6570" y="8413"/>
                    <a:pt x="6578" y="8412"/>
                    <a:pt x="6586" y="8412"/>
                  </a:cubicBezTo>
                  <a:cubicBezTo>
                    <a:pt x="6638" y="8412"/>
                    <a:pt x="6682" y="8450"/>
                    <a:pt x="6694" y="8505"/>
                  </a:cubicBezTo>
                  <a:lnTo>
                    <a:pt x="6860" y="9372"/>
                  </a:lnTo>
                  <a:cubicBezTo>
                    <a:pt x="6888" y="9510"/>
                    <a:pt x="7006" y="9615"/>
                    <a:pt x="7151" y="9615"/>
                  </a:cubicBezTo>
                  <a:lnTo>
                    <a:pt x="8116" y="9615"/>
                  </a:lnTo>
                  <a:cubicBezTo>
                    <a:pt x="8261" y="9615"/>
                    <a:pt x="8379" y="9510"/>
                    <a:pt x="8407" y="9372"/>
                  </a:cubicBezTo>
                  <a:lnTo>
                    <a:pt x="8705" y="7797"/>
                  </a:lnTo>
                  <a:cubicBezTo>
                    <a:pt x="8712" y="7763"/>
                    <a:pt x="8733" y="7728"/>
                    <a:pt x="8768" y="7714"/>
                  </a:cubicBezTo>
                  <a:cubicBezTo>
                    <a:pt x="9524" y="7319"/>
                    <a:pt x="10155" y="6771"/>
                    <a:pt x="10557" y="6084"/>
                  </a:cubicBezTo>
                  <a:cubicBezTo>
                    <a:pt x="10606" y="5987"/>
                    <a:pt x="10696" y="5918"/>
                    <a:pt x="10793" y="5883"/>
                  </a:cubicBezTo>
                  <a:lnTo>
                    <a:pt x="11722" y="5592"/>
                  </a:lnTo>
                  <a:cubicBezTo>
                    <a:pt x="11958" y="5515"/>
                    <a:pt x="12118" y="5293"/>
                    <a:pt x="12118" y="5044"/>
                  </a:cubicBezTo>
                  <a:lnTo>
                    <a:pt x="12118" y="4093"/>
                  </a:lnTo>
                  <a:cubicBezTo>
                    <a:pt x="12118" y="3844"/>
                    <a:pt x="11958" y="3629"/>
                    <a:pt x="11722" y="3552"/>
                  </a:cubicBezTo>
                  <a:lnTo>
                    <a:pt x="11147" y="3372"/>
                  </a:lnTo>
                  <a:cubicBezTo>
                    <a:pt x="11008" y="3323"/>
                    <a:pt x="10904" y="3212"/>
                    <a:pt x="10862" y="3081"/>
                  </a:cubicBezTo>
                  <a:cubicBezTo>
                    <a:pt x="10196" y="965"/>
                    <a:pt x="7734" y="1"/>
                    <a:pt x="5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4764760" y="2495595"/>
              <a:ext cx="318002" cy="162574"/>
            </a:xfrm>
            <a:custGeom>
              <a:rect b="b" l="l" r="r" t="t"/>
              <a:pathLst>
                <a:path extrusionOk="0" h="6188" w="12104">
                  <a:moveTo>
                    <a:pt x="11285" y="1"/>
                  </a:moveTo>
                  <a:lnTo>
                    <a:pt x="11285" y="507"/>
                  </a:lnTo>
                  <a:cubicBezTo>
                    <a:pt x="11285" y="1131"/>
                    <a:pt x="10890" y="1686"/>
                    <a:pt x="10293" y="1887"/>
                  </a:cubicBezTo>
                  <a:cubicBezTo>
                    <a:pt x="10030" y="1970"/>
                    <a:pt x="9794" y="2144"/>
                    <a:pt x="9621" y="2366"/>
                  </a:cubicBezTo>
                  <a:cubicBezTo>
                    <a:pt x="9413" y="2643"/>
                    <a:pt x="9163" y="2893"/>
                    <a:pt x="8885" y="3108"/>
                  </a:cubicBezTo>
                  <a:cubicBezTo>
                    <a:pt x="8559" y="3365"/>
                    <a:pt x="8337" y="3739"/>
                    <a:pt x="8275" y="4155"/>
                  </a:cubicBezTo>
                  <a:cubicBezTo>
                    <a:pt x="8226" y="4454"/>
                    <a:pt x="8192" y="4766"/>
                    <a:pt x="8171" y="4988"/>
                  </a:cubicBezTo>
                  <a:cubicBezTo>
                    <a:pt x="8150" y="5161"/>
                    <a:pt x="8004" y="5293"/>
                    <a:pt x="7831" y="5293"/>
                  </a:cubicBezTo>
                  <a:lnTo>
                    <a:pt x="7137" y="5293"/>
                  </a:lnTo>
                  <a:cubicBezTo>
                    <a:pt x="6999" y="5293"/>
                    <a:pt x="6874" y="5189"/>
                    <a:pt x="6853" y="5050"/>
                  </a:cubicBezTo>
                  <a:lnTo>
                    <a:pt x="6687" y="4183"/>
                  </a:lnTo>
                  <a:cubicBezTo>
                    <a:pt x="6674" y="4125"/>
                    <a:pt x="6619" y="4085"/>
                    <a:pt x="6562" y="4085"/>
                  </a:cubicBezTo>
                  <a:cubicBezTo>
                    <a:pt x="6557" y="4085"/>
                    <a:pt x="6552" y="4085"/>
                    <a:pt x="6548" y="4086"/>
                  </a:cubicBezTo>
                  <a:cubicBezTo>
                    <a:pt x="6118" y="4155"/>
                    <a:pt x="5681" y="4183"/>
                    <a:pt x="5244" y="4183"/>
                  </a:cubicBezTo>
                  <a:cubicBezTo>
                    <a:pt x="4925" y="4183"/>
                    <a:pt x="4599" y="4169"/>
                    <a:pt x="4280" y="4135"/>
                  </a:cubicBezTo>
                  <a:cubicBezTo>
                    <a:pt x="4272" y="4133"/>
                    <a:pt x="4264" y="4132"/>
                    <a:pt x="4256" y="4132"/>
                  </a:cubicBezTo>
                  <a:cubicBezTo>
                    <a:pt x="4204" y="4132"/>
                    <a:pt x="4161" y="4170"/>
                    <a:pt x="4155" y="4225"/>
                  </a:cubicBezTo>
                  <a:lnTo>
                    <a:pt x="3995" y="5057"/>
                  </a:lnTo>
                  <a:cubicBezTo>
                    <a:pt x="3968" y="5196"/>
                    <a:pt x="3843" y="5293"/>
                    <a:pt x="3704" y="5293"/>
                  </a:cubicBezTo>
                  <a:lnTo>
                    <a:pt x="2733" y="5293"/>
                  </a:lnTo>
                  <a:cubicBezTo>
                    <a:pt x="2594" y="5293"/>
                    <a:pt x="2469" y="5196"/>
                    <a:pt x="2442" y="5057"/>
                  </a:cubicBezTo>
                  <a:lnTo>
                    <a:pt x="2157" y="3566"/>
                  </a:lnTo>
                  <a:cubicBezTo>
                    <a:pt x="2150" y="3531"/>
                    <a:pt x="2130" y="3503"/>
                    <a:pt x="2095" y="3483"/>
                  </a:cubicBezTo>
                  <a:cubicBezTo>
                    <a:pt x="937" y="2865"/>
                    <a:pt x="146" y="1832"/>
                    <a:pt x="14" y="382"/>
                  </a:cubicBezTo>
                  <a:cubicBezTo>
                    <a:pt x="7" y="417"/>
                    <a:pt x="7" y="451"/>
                    <a:pt x="7" y="493"/>
                  </a:cubicBezTo>
                  <a:lnTo>
                    <a:pt x="7" y="500"/>
                  </a:lnTo>
                  <a:cubicBezTo>
                    <a:pt x="7" y="535"/>
                    <a:pt x="0" y="569"/>
                    <a:pt x="0" y="604"/>
                  </a:cubicBezTo>
                  <a:lnTo>
                    <a:pt x="0" y="639"/>
                  </a:lnTo>
                  <a:lnTo>
                    <a:pt x="0" y="715"/>
                  </a:lnTo>
                  <a:lnTo>
                    <a:pt x="0" y="840"/>
                  </a:lnTo>
                  <a:cubicBezTo>
                    <a:pt x="0" y="1041"/>
                    <a:pt x="14" y="1249"/>
                    <a:pt x="35" y="1450"/>
                  </a:cubicBezTo>
                  <a:cubicBezTo>
                    <a:pt x="63" y="1679"/>
                    <a:pt x="111" y="1908"/>
                    <a:pt x="180" y="2130"/>
                  </a:cubicBezTo>
                  <a:lnTo>
                    <a:pt x="194" y="2165"/>
                  </a:lnTo>
                  <a:cubicBezTo>
                    <a:pt x="201" y="2192"/>
                    <a:pt x="215" y="2220"/>
                    <a:pt x="222" y="2255"/>
                  </a:cubicBezTo>
                  <a:lnTo>
                    <a:pt x="236" y="2290"/>
                  </a:lnTo>
                  <a:cubicBezTo>
                    <a:pt x="264" y="2366"/>
                    <a:pt x="291" y="2435"/>
                    <a:pt x="319" y="2511"/>
                  </a:cubicBezTo>
                  <a:lnTo>
                    <a:pt x="333" y="2532"/>
                  </a:lnTo>
                  <a:cubicBezTo>
                    <a:pt x="347" y="2574"/>
                    <a:pt x="361" y="2609"/>
                    <a:pt x="382" y="2643"/>
                  </a:cubicBezTo>
                  <a:lnTo>
                    <a:pt x="389" y="2657"/>
                  </a:lnTo>
                  <a:cubicBezTo>
                    <a:pt x="402" y="2692"/>
                    <a:pt x="423" y="2720"/>
                    <a:pt x="437" y="2754"/>
                  </a:cubicBezTo>
                  <a:lnTo>
                    <a:pt x="444" y="2768"/>
                  </a:lnTo>
                  <a:cubicBezTo>
                    <a:pt x="465" y="2803"/>
                    <a:pt x="479" y="2837"/>
                    <a:pt x="500" y="2872"/>
                  </a:cubicBezTo>
                  <a:lnTo>
                    <a:pt x="513" y="2893"/>
                  </a:lnTo>
                  <a:cubicBezTo>
                    <a:pt x="569" y="2997"/>
                    <a:pt x="638" y="3101"/>
                    <a:pt x="708" y="3198"/>
                  </a:cubicBezTo>
                  <a:lnTo>
                    <a:pt x="728" y="3226"/>
                  </a:lnTo>
                  <a:lnTo>
                    <a:pt x="784" y="3295"/>
                  </a:lnTo>
                  <a:lnTo>
                    <a:pt x="805" y="3323"/>
                  </a:lnTo>
                  <a:cubicBezTo>
                    <a:pt x="826" y="3351"/>
                    <a:pt x="853" y="3385"/>
                    <a:pt x="874" y="3406"/>
                  </a:cubicBezTo>
                  <a:cubicBezTo>
                    <a:pt x="902" y="3441"/>
                    <a:pt x="923" y="3469"/>
                    <a:pt x="950" y="3496"/>
                  </a:cubicBezTo>
                  <a:lnTo>
                    <a:pt x="978" y="3524"/>
                  </a:lnTo>
                  <a:lnTo>
                    <a:pt x="1034" y="3587"/>
                  </a:lnTo>
                  <a:lnTo>
                    <a:pt x="1054" y="3607"/>
                  </a:lnTo>
                  <a:cubicBezTo>
                    <a:pt x="1082" y="3635"/>
                    <a:pt x="1110" y="3663"/>
                    <a:pt x="1138" y="3698"/>
                  </a:cubicBezTo>
                  <a:cubicBezTo>
                    <a:pt x="1172" y="3725"/>
                    <a:pt x="1200" y="3753"/>
                    <a:pt x="1235" y="3781"/>
                  </a:cubicBezTo>
                  <a:cubicBezTo>
                    <a:pt x="1297" y="3843"/>
                    <a:pt x="1367" y="3899"/>
                    <a:pt x="1436" y="3954"/>
                  </a:cubicBezTo>
                  <a:cubicBezTo>
                    <a:pt x="1505" y="4010"/>
                    <a:pt x="1575" y="4058"/>
                    <a:pt x="1644" y="4107"/>
                  </a:cubicBezTo>
                  <a:lnTo>
                    <a:pt x="1755" y="4183"/>
                  </a:lnTo>
                  <a:lnTo>
                    <a:pt x="1859" y="4246"/>
                  </a:lnTo>
                  <a:lnTo>
                    <a:pt x="1887" y="4266"/>
                  </a:lnTo>
                  <a:lnTo>
                    <a:pt x="1963" y="4315"/>
                  </a:lnTo>
                  <a:lnTo>
                    <a:pt x="1998" y="4329"/>
                  </a:lnTo>
                  <a:lnTo>
                    <a:pt x="2102" y="4391"/>
                  </a:lnTo>
                  <a:cubicBezTo>
                    <a:pt x="2116" y="4398"/>
                    <a:pt x="2130" y="4405"/>
                    <a:pt x="2143" y="4419"/>
                  </a:cubicBezTo>
                  <a:lnTo>
                    <a:pt x="2143" y="4426"/>
                  </a:lnTo>
                  <a:cubicBezTo>
                    <a:pt x="2143" y="4433"/>
                    <a:pt x="2143" y="4440"/>
                    <a:pt x="2150" y="4440"/>
                  </a:cubicBezTo>
                  <a:lnTo>
                    <a:pt x="2150" y="4447"/>
                  </a:lnTo>
                  <a:cubicBezTo>
                    <a:pt x="2150" y="4454"/>
                    <a:pt x="2157" y="4461"/>
                    <a:pt x="2157" y="4467"/>
                  </a:cubicBezTo>
                  <a:lnTo>
                    <a:pt x="2442" y="5959"/>
                  </a:lnTo>
                  <a:cubicBezTo>
                    <a:pt x="2442" y="5973"/>
                    <a:pt x="2449" y="5993"/>
                    <a:pt x="2456" y="6007"/>
                  </a:cubicBezTo>
                  <a:cubicBezTo>
                    <a:pt x="2456" y="6014"/>
                    <a:pt x="2462" y="6021"/>
                    <a:pt x="2469" y="6035"/>
                  </a:cubicBezTo>
                  <a:lnTo>
                    <a:pt x="2476" y="6056"/>
                  </a:lnTo>
                  <a:lnTo>
                    <a:pt x="2490" y="6077"/>
                  </a:lnTo>
                  <a:lnTo>
                    <a:pt x="2511" y="6097"/>
                  </a:lnTo>
                  <a:lnTo>
                    <a:pt x="2525" y="6118"/>
                  </a:lnTo>
                  <a:lnTo>
                    <a:pt x="2532" y="6125"/>
                  </a:lnTo>
                  <a:lnTo>
                    <a:pt x="2553" y="6139"/>
                  </a:lnTo>
                  <a:lnTo>
                    <a:pt x="2560" y="6139"/>
                  </a:lnTo>
                  <a:lnTo>
                    <a:pt x="2573" y="6153"/>
                  </a:lnTo>
                  <a:lnTo>
                    <a:pt x="2580" y="6160"/>
                  </a:lnTo>
                  <a:lnTo>
                    <a:pt x="2608" y="6174"/>
                  </a:lnTo>
                  <a:lnTo>
                    <a:pt x="2636" y="6181"/>
                  </a:lnTo>
                  <a:lnTo>
                    <a:pt x="2643" y="6181"/>
                  </a:lnTo>
                  <a:lnTo>
                    <a:pt x="2664" y="6188"/>
                  </a:lnTo>
                  <a:lnTo>
                    <a:pt x="3704" y="6188"/>
                  </a:lnTo>
                  <a:cubicBezTo>
                    <a:pt x="3843" y="6188"/>
                    <a:pt x="3968" y="6084"/>
                    <a:pt x="3995" y="5945"/>
                  </a:cubicBezTo>
                  <a:lnTo>
                    <a:pt x="4148" y="5119"/>
                  </a:lnTo>
                  <a:cubicBezTo>
                    <a:pt x="4148" y="5113"/>
                    <a:pt x="4155" y="5106"/>
                    <a:pt x="4155" y="5099"/>
                  </a:cubicBezTo>
                  <a:lnTo>
                    <a:pt x="4155" y="5092"/>
                  </a:lnTo>
                  <a:lnTo>
                    <a:pt x="4162" y="5078"/>
                  </a:lnTo>
                  <a:cubicBezTo>
                    <a:pt x="4169" y="5071"/>
                    <a:pt x="4169" y="5064"/>
                    <a:pt x="4176" y="5057"/>
                  </a:cubicBezTo>
                  <a:cubicBezTo>
                    <a:pt x="4190" y="5050"/>
                    <a:pt x="4203" y="5036"/>
                    <a:pt x="4217" y="5029"/>
                  </a:cubicBezTo>
                  <a:lnTo>
                    <a:pt x="4273" y="5029"/>
                  </a:lnTo>
                  <a:lnTo>
                    <a:pt x="4432" y="5050"/>
                  </a:lnTo>
                  <a:lnTo>
                    <a:pt x="4474" y="5050"/>
                  </a:lnTo>
                  <a:lnTo>
                    <a:pt x="4627" y="5064"/>
                  </a:lnTo>
                  <a:lnTo>
                    <a:pt x="4786" y="5071"/>
                  </a:lnTo>
                  <a:lnTo>
                    <a:pt x="4828" y="5071"/>
                  </a:lnTo>
                  <a:lnTo>
                    <a:pt x="4994" y="5078"/>
                  </a:lnTo>
                  <a:lnTo>
                    <a:pt x="5237" y="5078"/>
                  </a:lnTo>
                  <a:cubicBezTo>
                    <a:pt x="5348" y="5078"/>
                    <a:pt x="5459" y="5071"/>
                    <a:pt x="5563" y="5071"/>
                  </a:cubicBezTo>
                  <a:lnTo>
                    <a:pt x="5736" y="5064"/>
                  </a:lnTo>
                  <a:lnTo>
                    <a:pt x="5750" y="5064"/>
                  </a:lnTo>
                  <a:lnTo>
                    <a:pt x="5903" y="5050"/>
                  </a:lnTo>
                  <a:cubicBezTo>
                    <a:pt x="6014" y="5043"/>
                    <a:pt x="6125" y="5029"/>
                    <a:pt x="6236" y="5022"/>
                  </a:cubicBezTo>
                  <a:lnTo>
                    <a:pt x="6388" y="5002"/>
                  </a:lnTo>
                  <a:lnTo>
                    <a:pt x="6458" y="4995"/>
                  </a:lnTo>
                  <a:lnTo>
                    <a:pt x="6541" y="4981"/>
                  </a:lnTo>
                  <a:cubicBezTo>
                    <a:pt x="6547" y="4980"/>
                    <a:pt x="6552" y="4980"/>
                    <a:pt x="6558" y="4980"/>
                  </a:cubicBezTo>
                  <a:cubicBezTo>
                    <a:pt x="6606" y="4980"/>
                    <a:pt x="6647" y="5007"/>
                    <a:pt x="6666" y="5050"/>
                  </a:cubicBezTo>
                  <a:cubicBezTo>
                    <a:pt x="6666" y="5057"/>
                    <a:pt x="6673" y="5064"/>
                    <a:pt x="6673" y="5071"/>
                  </a:cubicBezTo>
                  <a:lnTo>
                    <a:pt x="6756" y="5508"/>
                  </a:lnTo>
                  <a:lnTo>
                    <a:pt x="6846" y="5938"/>
                  </a:lnTo>
                  <a:cubicBezTo>
                    <a:pt x="6874" y="6077"/>
                    <a:pt x="6992" y="6181"/>
                    <a:pt x="7137" y="6181"/>
                  </a:cubicBezTo>
                  <a:lnTo>
                    <a:pt x="8178" y="6181"/>
                  </a:lnTo>
                  <a:lnTo>
                    <a:pt x="8199" y="6174"/>
                  </a:lnTo>
                  <a:lnTo>
                    <a:pt x="8206" y="6174"/>
                  </a:lnTo>
                  <a:lnTo>
                    <a:pt x="8233" y="6167"/>
                  </a:lnTo>
                  <a:lnTo>
                    <a:pt x="8254" y="6153"/>
                  </a:lnTo>
                  <a:lnTo>
                    <a:pt x="8261" y="6146"/>
                  </a:lnTo>
                  <a:lnTo>
                    <a:pt x="8282" y="6139"/>
                  </a:lnTo>
                  <a:lnTo>
                    <a:pt x="8289" y="6132"/>
                  </a:lnTo>
                  <a:lnTo>
                    <a:pt x="8303" y="6118"/>
                  </a:lnTo>
                  <a:lnTo>
                    <a:pt x="8310" y="6111"/>
                  </a:lnTo>
                  <a:lnTo>
                    <a:pt x="8330" y="6091"/>
                  </a:lnTo>
                  <a:lnTo>
                    <a:pt x="8337" y="6084"/>
                  </a:lnTo>
                  <a:cubicBezTo>
                    <a:pt x="8358" y="6056"/>
                    <a:pt x="8372" y="6028"/>
                    <a:pt x="8386" y="6000"/>
                  </a:cubicBezTo>
                  <a:cubicBezTo>
                    <a:pt x="8393" y="5986"/>
                    <a:pt x="8393" y="5966"/>
                    <a:pt x="8400" y="5952"/>
                  </a:cubicBezTo>
                  <a:lnTo>
                    <a:pt x="8462" y="5605"/>
                  </a:lnTo>
                  <a:lnTo>
                    <a:pt x="8532" y="5244"/>
                  </a:lnTo>
                  <a:lnTo>
                    <a:pt x="8573" y="5022"/>
                  </a:lnTo>
                  <a:lnTo>
                    <a:pt x="8691" y="4377"/>
                  </a:lnTo>
                  <a:lnTo>
                    <a:pt x="8705" y="4315"/>
                  </a:lnTo>
                  <a:lnTo>
                    <a:pt x="8754" y="4294"/>
                  </a:lnTo>
                  <a:lnTo>
                    <a:pt x="8823" y="4259"/>
                  </a:lnTo>
                  <a:lnTo>
                    <a:pt x="8892" y="4218"/>
                  </a:lnTo>
                  <a:lnTo>
                    <a:pt x="8955" y="4183"/>
                  </a:lnTo>
                  <a:lnTo>
                    <a:pt x="9031" y="4135"/>
                  </a:lnTo>
                  <a:lnTo>
                    <a:pt x="9093" y="4100"/>
                  </a:lnTo>
                  <a:lnTo>
                    <a:pt x="9163" y="4051"/>
                  </a:lnTo>
                  <a:lnTo>
                    <a:pt x="9232" y="4010"/>
                  </a:lnTo>
                  <a:lnTo>
                    <a:pt x="9295" y="3968"/>
                  </a:lnTo>
                  <a:lnTo>
                    <a:pt x="9357" y="3926"/>
                  </a:lnTo>
                  <a:lnTo>
                    <a:pt x="9426" y="3878"/>
                  </a:lnTo>
                  <a:lnTo>
                    <a:pt x="9482" y="3836"/>
                  </a:lnTo>
                  <a:lnTo>
                    <a:pt x="9544" y="3788"/>
                  </a:lnTo>
                  <a:lnTo>
                    <a:pt x="9600" y="3739"/>
                  </a:lnTo>
                  <a:lnTo>
                    <a:pt x="9669" y="3691"/>
                  </a:lnTo>
                  <a:lnTo>
                    <a:pt x="9725" y="3642"/>
                  </a:lnTo>
                  <a:lnTo>
                    <a:pt x="9780" y="3587"/>
                  </a:lnTo>
                  <a:lnTo>
                    <a:pt x="9836" y="3538"/>
                  </a:lnTo>
                  <a:lnTo>
                    <a:pt x="9891" y="3489"/>
                  </a:lnTo>
                  <a:lnTo>
                    <a:pt x="9947" y="3434"/>
                  </a:lnTo>
                  <a:lnTo>
                    <a:pt x="10002" y="3378"/>
                  </a:lnTo>
                  <a:lnTo>
                    <a:pt x="10051" y="3323"/>
                  </a:lnTo>
                  <a:lnTo>
                    <a:pt x="10106" y="3268"/>
                  </a:lnTo>
                  <a:lnTo>
                    <a:pt x="10148" y="3212"/>
                  </a:lnTo>
                  <a:lnTo>
                    <a:pt x="10203" y="3157"/>
                  </a:lnTo>
                  <a:lnTo>
                    <a:pt x="10245" y="3094"/>
                  </a:lnTo>
                  <a:lnTo>
                    <a:pt x="10293" y="3039"/>
                  </a:lnTo>
                  <a:lnTo>
                    <a:pt x="10335" y="2976"/>
                  </a:lnTo>
                  <a:cubicBezTo>
                    <a:pt x="10349" y="2955"/>
                    <a:pt x="10370" y="2935"/>
                    <a:pt x="10384" y="2914"/>
                  </a:cubicBezTo>
                  <a:lnTo>
                    <a:pt x="10425" y="2851"/>
                  </a:lnTo>
                  <a:cubicBezTo>
                    <a:pt x="10439" y="2831"/>
                    <a:pt x="10453" y="2810"/>
                    <a:pt x="10467" y="2789"/>
                  </a:cubicBezTo>
                  <a:cubicBezTo>
                    <a:pt x="10481" y="2768"/>
                    <a:pt x="10495" y="2733"/>
                    <a:pt x="10515" y="2706"/>
                  </a:cubicBezTo>
                  <a:cubicBezTo>
                    <a:pt x="10529" y="2685"/>
                    <a:pt x="10536" y="2678"/>
                    <a:pt x="10543" y="2657"/>
                  </a:cubicBezTo>
                  <a:cubicBezTo>
                    <a:pt x="10599" y="2567"/>
                    <a:pt x="10682" y="2505"/>
                    <a:pt x="10779" y="2470"/>
                  </a:cubicBezTo>
                  <a:lnTo>
                    <a:pt x="11251" y="2317"/>
                  </a:lnTo>
                  <a:lnTo>
                    <a:pt x="11708" y="2172"/>
                  </a:lnTo>
                  <a:cubicBezTo>
                    <a:pt x="11944" y="2095"/>
                    <a:pt x="12104" y="1880"/>
                    <a:pt x="12104" y="1631"/>
                  </a:cubicBezTo>
                  <a:lnTo>
                    <a:pt x="12104" y="680"/>
                  </a:lnTo>
                  <a:cubicBezTo>
                    <a:pt x="12104" y="597"/>
                    <a:pt x="12083" y="514"/>
                    <a:pt x="12048" y="438"/>
                  </a:cubicBezTo>
                  <a:cubicBezTo>
                    <a:pt x="12048" y="431"/>
                    <a:pt x="12041" y="417"/>
                    <a:pt x="12034" y="403"/>
                  </a:cubicBezTo>
                  <a:cubicBezTo>
                    <a:pt x="12007" y="361"/>
                    <a:pt x="11979" y="313"/>
                    <a:pt x="11944" y="278"/>
                  </a:cubicBezTo>
                  <a:cubicBezTo>
                    <a:pt x="11875" y="216"/>
                    <a:pt x="11799" y="167"/>
                    <a:pt x="11715" y="139"/>
                  </a:cubicBezTo>
                  <a:lnTo>
                    <a:pt x="112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4952976" y="2394314"/>
              <a:ext cx="81129" cy="79816"/>
            </a:xfrm>
            <a:custGeom>
              <a:rect b="b" l="l" r="r" t="t"/>
              <a:pathLst>
                <a:path extrusionOk="0" h="3038" w="3088">
                  <a:moveTo>
                    <a:pt x="2505" y="1"/>
                  </a:moveTo>
                  <a:cubicBezTo>
                    <a:pt x="2032" y="1"/>
                    <a:pt x="1018" y="445"/>
                    <a:pt x="584" y="644"/>
                  </a:cubicBezTo>
                  <a:cubicBezTo>
                    <a:pt x="452" y="700"/>
                    <a:pt x="362" y="818"/>
                    <a:pt x="327" y="956"/>
                  </a:cubicBezTo>
                  <a:cubicBezTo>
                    <a:pt x="1" y="2513"/>
                    <a:pt x="965" y="3038"/>
                    <a:pt x="1698" y="3038"/>
                  </a:cubicBezTo>
                  <a:cubicBezTo>
                    <a:pt x="1915" y="3038"/>
                    <a:pt x="2112" y="2992"/>
                    <a:pt x="2249" y="2912"/>
                  </a:cubicBezTo>
                  <a:cubicBezTo>
                    <a:pt x="2873" y="2565"/>
                    <a:pt x="3088" y="249"/>
                    <a:pt x="2679" y="34"/>
                  </a:cubicBezTo>
                  <a:cubicBezTo>
                    <a:pt x="2636" y="11"/>
                    <a:pt x="2576" y="1"/>
                    <a:pt x="2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4993804" y="2493230"/>
              <a:ext cx="35205" cy="22988"/>
            </a:xfrm>
            <a:custGeom>
              <a:rect b="b" l="l" r="r" t="t"/>
              <a:pathLst>
                <a:path extrusionOk="0" h="875" w="1340">
                  <a:moveTo>
                    <a:pt x="206" y="0"/>
                  </a:moveTo>
                  <a:cubicBezTo>
                    <a:pt x="103" y="0"/>
                    <a:pt x="1" y="70"/>
                    <a:pt x="1" y="208"/>
                  </a:cubicBezTo>
                  <a:cubicBezTo>
                    <a:pt x="1" y="576"/>
                    <a:pt x="299" y="874"/>
                    <a:pt x="667" y="874"/>
                  </a:cubicBezTo>
                  <a:cubicBezTo>
                    <a:pt x="1034" y="874"/>
                    <a:pt x="1333" y="576"/>
                    <a:pt x="1340" y="208"/>
                  </a:cubicBezTo>
                  <a:cubicBezTo>
                    <a:pt x="1340" y="70"/>
                    <a:pt x="1237" y="0"/>
                    <a:pt x="1135" y="0"/>
                  </a:cubicBezTo>
                  <a:cubicBezTo>
                    <a:pt x="1033" y="0"/>
                    <a:pt x="930" y="70"/>
                    <a:pt x="930" y="208"/>
                  </a:cubicBezTo>
                  <a:cubicBezTo>
                    <a:pt x="930" y="382"/>
                    <a:pt x="800" y="469"/>
                    <a:pt x="670" y="469"/>
                  </a:cubicBezTo>
                  <a:cubicBezTo>
                    <a:pt x="540" y="469"/>
                    <a:pt x="410" y="382"/>
                    <a:pt x="410" y="208"/>
                  </a:cubicBezTo>
                  <a:cubicBezTo>
                    <a:pt x="410" y="70"/>
                    <a:pt x="308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4829916" y="2432278"/>
              <a:ext cx="109793" cy="18470"/>
            </a:xfrm>
            <a:custGeom>
              <a:rect b="b" l="l" r="r" t="t"/>
              <a:pathLst>
                <a:path extrusionOk="0" h="703" w="4179">
                  <a:moveTo>
                    <a:pt x="2095" y="0"/>
                  </a:moveTo>
                  <a:cubicBezTo>
                    <a:pt x="1465" y="0"/>
                    <a:pt x="836" y="101"/>
                    <a:pt x="232" y="302"/>
                  </a:cubicBezTo>
                  <a:cubicBezTo>
                    <a:pt x="0" y="377"/>
                    <a:pt x="80" y="702"/>
                    <a:pt x="292" y="702"/>
                  </a:cubicBezTo>
                  <a:cubicBezTo>
                    <a:pt x="315" y="702"/>
                    <a:pt x="339" y="698"/>
                    <a:pt x="364" y="690"/>
                  </a:cubicBezTo>
                  <a:cubicBezTo>
                    <a:pt x="926" y="503"/>
                    <a:pt x="1510" y="409"/>
                    <a:pt x="2095" y="409"/>
                  </a:cubicBezTo>
                  <a:cubicBezTo>
                    <a:pt x="2681" y="409"/>
                    <a:pt x="3267" y="503"/>
                    <a:pt x="3832" y="690"/>
                  </a:cubicBezTo>
                  <a:cubicBezTo>
                    <a:pt x="3853" y="697"/>
                    <a:pt x="3874" y="697"/>
                    <a:pt x="3894" y="697"/>
                  </a:cubicBezTo>
                  <a:cubicBezTo>
                    <a:pt x="4130" y="697"/>
                    <a:pt x="4179" y="371"/>
                    <a:pt x="3957" y="302"/>
                  </a:cubicBezTo>
                  <a:cubicBezTo>
                    <a:pt x="3353" y="101"/>
                    <a:pt x="2724" y="0"/>
                    <a:pt x="2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4816859" y="2306984"/>
              <a:ext cx="136170" cy="135986"/>
            </a:xfrm>
            <a:custGeom>
              <a:rect b="b" l="l" r="r" t="t"/>
              <a:pathLst>
                <a:path extrusionOk="0" h="5176" w="5183">
                  <a:moveTo>
                    <a:pt x="2595" y="1"/>
                  </a:moveTo>
                  <a:cubicBezTo>
                    <a:pt x="1166" y="1"/>
                    <a:pt x="1" y="1159"/>
                    <a:pt x="1" y="2588"/>
                  </a:cubicBezTo>
                  <a:cubicBezTo>
                    <a:pt x="1" y="4017"/>
                    <a:pt x="1166" y="5175"/>
                    <a:pt x="2595" y="5175"/>
                  </a:cubicBezTo>
                  <a:cubicBezTo>
                    <a:pt x="4024" y="5175"/>
                    <a:pt x="5182" y="4017"/>
                    <a:pt x="5182" y="2588"/>
                  </a:cubicBezTo>
                  <a:cubicBezTo>
                    <a:pt x="5182" y="1159"/>
                    <a:pt x="4024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4966113" y="2402301"/>
              <a:ext cx="57616" cy="56775"/>
            </a:xfrm>
            <a:custGeom>
              <a:rect b="b" l="l" r="r" t="t"/>
              <a:pathLst>
                <a:path extrusionOk="0" h="2161" w="2193">
                  <a:moveTo>
                    <a:pt x="2005" y="0"/>
                  </a:moveTo>
                  <a:cubicBezTo>
                    <a:pt x="1721" y="0"/>
                    <a:pt x="1034" y="236"/>
                    <a:pt x="209" y="611"/>
                  </a:cubicBezTo>
                  <a:cubicBezTo>
                    <a:pt x="167" y="631"/>
                    <a:pt x="132" y="666"/>
                    <a:pt x="125" y="715"/>
                  </a:cubicBezTo>
                  <a:cubicBezTo>
                    <a:pt x="1" y="1283"/>
                    <a:pt x="63" y="1741"/>
                    <a:pt x="306" y="2039"/>
                  </a:cubicBezTo>
                  <a:cubicBezTo>
                    <a:pt x="334" y="2074"/>
                    <a:pt x="368" y="2109"/>
                    <a:pt x="403" y="2144"/>
                  </a:cubicBezTo>
                  <a:cubicBezTo>
                    <a:pt x="414" y="2155"/>
                    <a:pt x="429" y="2160"/>
                    <a:pt x="444" y="2160"/>
                  </a:cubicBezTo>
                  <a:cubicBezTo>
                    <a:pt x="474" y="2160"/>
                    <a:pt x="505" y="2139"/>
                    <a:pt x="514" y="2102"/>
                  </a:cubicBezTo>
                  <a:cubicBezTo>
                    <a:pt x="798" y="971"/>
                    <a:pt x="2192" y="0"/>
                    <a:pt x="2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4837640" y="2327766"/>
              <a:ext cx="122115" cy="115257"/>
            </a:xfrm>
            <a:custGeom>
              <a:rect b="b" l="l" r="r" t="t"/>
              <a:pathLst>
                <a:path extrusionOk="0" h="4387" w="4648">
                  <a:moveTo>
                    <a:pt x="3670" y="0"/>
                  </a:moveTo>
                  <a:lnTo>
                    <a:pt x="1" y="3663"/>
                  </a:lnTo>
                  <a:cubicBezTo>
                    <a:pt x="504" y="4146"/>
                    <a:pt x="1153" y="4387"/>
                    <a:pt x="1802" y="4387"/>
                  </a:cubicBezTo>
                  <a:cubicBezTo>
                    <a:pt x="2466" y="4387"/>
                    <a:pt x="3130" y="4134"/>
                    <a:pt x="3635" y="3628"/>
                  </a:cubicBezTo>
                  <a:cubicBezTo>
                    <a:pt x="4634" y="2629"/>
                    <a:pt x="4648" y="1013"/>
                    <a:pt x="3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4864070" y="2336305"/>
              <a:ext cx="41931" cy="76611"/>
            </a:xfrm>
            <a:custGeom>
              <a:rect b="b" l="l" r="r" t="t"/>
              <a:pathLst>
                <a:path extrusionOk="0" h="2916" w="1596">
                  <a:moveTo>
                    <a:pt x="763" y="515"/>
                  </a:moveTo>
                  <a:lnTo>
                    <a:pt x="763" y="1160"/>
                  </a:lnTo>
                  <a:cubicBezTo>
                    <a:pt x="569" y="1090"/>
                    <a:pt x="417" y="1014"/>
                    <a:pt x="417" y="813"/>
                  </a:cubicBezTo>
                  <a:cubicBezTo>
                    <a:pt x="417" y="626"/>
                    <a:pt x="562" y="542"/>
                    <a:pt x="763" y="515"/>
                  </a:cubicBezTo>
                  <a:close/>
                  <a:moveTo>
                    <a:pt x="930" y="1624"/>
                  </a:moveTo>
                  <a:cubicBezTo>
                    <a:pt x="1103" y="1701"/>
                    <a:pt x="1242" y="1798"/>
                    <a:pt x="1242" y="2020"/>
                  </a:cubicBezTo>
                  <a:cubicBezTo>
                    <a:pt x="1242" y="2228"/>
                    <a:pt x="1117" y="2339"/>
                    <a:pt x="930" y="2374"/>
                  </a:cubicBezTo>
                  <a:lnTo>
                    <a:pt x="930" y="1624"/>
                  </a:lnTo>
                  <a:close/>
                  <a:moveTo>
                    <a:pt x="829" y="1"/>
                  </a:moveTo>
                  <a:cubicBezTo>
                    <a:pt x="784" y="1"/>
                    <a:pt x="742" y="40"/>
                    <a:pt x="736" y="85"/>
                  </a:cubicBezTo>
                  <a:lnTo>
                    <a:pt x="736" y="189"/>
                  </a:lnTo>
                  <a:cubicBezTo>
                    <a:pt x="403" y="230"/>
                    <a:pt x="63" y="404"/>
                    <a:pt x="63" y="854"/>
                  </a:cubicBezTo>
                  <a:cubicBezTo>
                    <a:pt x="63" y="1305"/>
                    <a:pt x="417" y="1430"/>
                    <a:pt x="736" y="1548"/>
                  </a:cubicBezTo>
                  <a:lnTo>
                    <a:pt x="736" y="2380"/>
                  </a:lnTo>
                  <a:cubicBezTo>
                    <a:pt x="375" y="2353"/>
                    <a:pt x="278" y="2103"/>
                    <a:pt x="160" y="2103"/>
                  </a:cubicBezTo>
                  <a:cubicBezTo>
                    <a:pt x="70" y="2103"/>
                    <a:pt x="0" y="2221"/>
                    <a:pt x="0" y="2311"/>
                  </a:cubicBezTo>
                  <a:cubicBezTo>
                    <a:pt x="0" y="2484"/>
                    <a:pt x="299" y="2720"/>
                    <a:pt x="736" y="2727"/>
                  </a:cubicBezTo>
                  <a:lnTo>
                    <a:pt x="736" y="2831"/>
                  </a:lnTo>
                  <a:cubicBezTo>
                    <a:pt x="742" y="2882"/>
                    <a:pt x="783" y="2915"/>
                    <a:pt x="827" y="2915"/>
                  </a:cubicBezTo>
                  <a:cubicBezTo>
                    <a:pt x="831" y="2915"/>
                    <a:pt x="835" y="2915"/>
                    <a:pt x="840" y="2915"/>
                  </a:cubicBezTo>
                  <a:cubicBezTo>
                    <a:pt x="895" y="2915"/>
                    <a:pt x="951" y="2880"/>
                    <a:pt x="951" y="2831"/>
                  </a:cubicBezTo>
                  <a:lnTo>
                    <a:pt x="951" y="2713"/>
                  </a:lnTo>
                  <a:cubicBezTo>
                    <a:pt x="1339" y="2658"/>
                    <a:pt x="1596" y="2415"/>
                    <a:pt x="1596" y="1978"/>
                  </a:cubicBezTo>
                  <a:cubicBezTo>
                    <a:pt x="1596" y="1493"/>
                    <a:pt x="1256" y="1340"/>
                    <a:pt x="951" y="1229"/>
                  </a:cubicBezTo>
                  <a:lnTo>
                    <a:pt x="951" y="515"/>
                  </a:lnTo>
                  <a:cubicBezTo>
                    <a:pt x="1200" y="528"/>
                    <a:pt x="1290" y="639"/>
                    <a:pt x="1374" y="639"/>
                  </a:cubicBezTo>
                  <a:cubicBezTo>
                    <a:pt x="1485" y="639"/>
                    <a:pt x="1533" y="508"/>
                    <a:pt x="1533" y="438"/>
                  </a:cubicBezTo>
                  <a:cubicBezTo>
                    <a:pt x="1533" y="265"/>
                    <a:pt x="1193" y="189"/>
                    <a:pt x="951" y="182"/>
                  </a:cubicBezTo>
                  <a:lnTo>
                    <a:pt x="951" y="85"/>
                  </a:lnTo>
                  <a:cubicBezTo>
                    <a:pt x="951" y="43"/>
                    <a:pt x="895" y="1"/>
                    <a:pt x="840" y="1"/>
                  </a:cubicBezTo>
                  <a:cubicBezTo>
                    <a:pt x="836" y="1"/>
                    <a:pt x="832" y="1"/>
                    <a:pt x="8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19"/>
          <p:cNvSpPr/>
          <p:nvPr/>
        </p:nvSpPr>
        <p:spPr>
          <a:xfrm>
            <a:off x="5148695" y="1558271"/>
            <a:ext cx="696047" cy="696108"/>
          </a:xfrm>
          <a:custGeom>
            <a:rect b="b" l="l" r="r" t="t"/>
            <a:pathLst>
              <a:path extrusionOk="0" h="4578" w="4577">
                <a:moveTo>
                  <a:pt x="2288" y="1"/>
                </a:moveTo>
                <a:cubicBezTo>
                  <a:pt x="1025" y="1"/>
                  <a:pt x="0" y="1024"/>
                  <a:pt x="0" y="2289"/>
                </a:cubicBezTo>
                <a:cubicBezTo>
                  <a:pt x="0" y="3553"/>
                  <a:pt x="1025" y="4577"/>
                  <a:pt x="2288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19"/>
          <p:cNvGrpSpPr/>
          <p:nvPr/>
        </p:nvGrpSpPr>
        <p:grpSpPr>
          <a:xfrm>
            <a:off x="5312362" y="1726913"/>
            <a:ext cx="364448" cy="364403"/>
            <a:chOff x="7414946" y="3220873"/>
            <a:chExt cx="360091" cy="360117"/>
          </a:xfrm>
        </p:grpSpPr>
        <p:sp>
          <p:nvSpPr>
            <p:cNvPr id="309" name="Google Shape;309;p19"/>
            <p:cNvSpPr/>
            <p:nvPr/>
          </p:nvSpPr>
          <p:spPr>
            <a:xfrm>
              <a:off x="7414946" y="3305234"/>
              <a:ext cx="151619" cy="195389"/>
            </a:xfrm>
            <a:custGeom>
              <a:rect b="b" l="l" r="r" t="t"/>
              <a:pathLst>
                <a:path extrusionOk="0" h="7437" w="5771">
                  <a:moveTo>
                    <a:pt x="0" y="1"/>
                  </a:moveTo>
                  <a:lnTo>
                    <a:pt x="0" y="4572"/>
                  </a:lnTo>
                  <a:lnTo>
                    <a:pt x="5771" y="7437"/>
                  </a:lnTo>
                  <a:lnTo>
                    <a:pt x="4571" y="1360"/>
                  </a:lnTo>
                  <a:lnTo>
                    <a:pt x="902" y="2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7414946" y="3425326"/>
              <a:ext cx="143789" cy="155665"/>
            </a:xfrm>
            <a:custGeom>
              <a:rect b="b" l="l" r="r" t="t"/>
              <a:pathLst>
                <a:path extrusionOk="0" h="5925" w="5473">
                  <a:moveTo>
                    <a:pt x="0" y="1"/>
                  </a:moveTo>
                  <a:lnTo>
                    <a:pt x="0" y="4572"/>
                  </a:lnTo>
                  <a:lnTo>
                    <a:pt x="4571" y="5924"/>
                  </a:lnTo>
                  <a:lnTo>
                    <a:pt x="5473" y="3642"/>
                  </a:lnTo>
                  <a:lnTo>
                    <a:pt x="4571" y="13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7735471" y="3430265"/>
              <a:ext cx="39566" cy="150725"/>
            </a:xfrm>
            <a:custGeom>
              <a:rect b="b" l="l" r="r" t="t"/>
              <a:pathLst>
                <a:path extrusionOk="0" h="5737" w="1506">
                  <a:moveTo>
                    <a:pt x="1" y="0"/>
                  </a:moveTo>
                  <a:lnTo>
                    <a:pt x="604" y="5466"/>
                  </a:lnTo>
                  <a:lnTo>
                    <a:pt x="1506" y="5736"/>
                  </a:lnTo>
                  <a:lnTo>
                    <a:pt x="1506" y="11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7623418" y="3393641"/>
              <a:ext cx="127947" cy="180229"/>
            </a:xfrm>
            <a:custGeom>
              <a:rect b="b" l="l" r="r" t="t"/>
              <a:pathLst>
                <a:path extrusionOk="0" h="6860" w="4870">
                  <a:moveTo>
                    <a:pt x="0" y="0"/>
                  </a:moveTo>
                  <a:lnTo>
                    <a:pt x="1200" y="5778"/>
                  </a:lnTo>
                  <a:lnTo>
                    <a:pt x="4869" y="6860"/>
                  </a:lnTo>
                  <a:lnTo>
                    <a:pt x="4869" y="2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7535038" y="3420045"/>
              <a:ext cx="119908" cy="160945"/>
            </a:xfrm>
            <a:custGeom>
              <a:rect b="b" l="l" r="r" t="t"/>
              <a:pathLst>
                <a:path extrusionOk="0" h="6126" w="4564">
                  <a:moveTo>
                    <a:pt x="2282" y="1"/>
                  </a:moveTo>
                  <a:lnTo>
                    <a:pt x="0" y="1554"/>
                  </a:lnTo>
                  <a:lnTo>
                    <a:pt x="0" y="6125"/>
                  </a:lnTo>
                  <a:lnTo>
                    <a:pt x="4564" y="4773"/>
                  </a:lnTo>
                  <a:lnTo>
                    <a:pt x="4564" y="202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7735471" y="3333845"/>
              <a:ext cx="39566" cy="127054"/>
            </a:xfrm>
            <a:custGeom>
              <a:rect b="b" l="l" r="r" t="t"/>
              <a:pathLst>
                <a:path extrusionOk="0" h="4836" w="1506">
                  <a:moveTo>
                    <a:pt x="604" y="1"/>
                  </a:moveTo>
                  <a:lnTo>
                    <a:pt x="1" y="2290"/>
                  </a:lnTo>
                  <a:lnTo>
                    <a:pt x="604" y="4572"/>
                  </a:lnTo>
                  <a:lnTo>
                    <a:pt x="1506" y="4835"/>
                  </a:lnTo>
                  <a:lnTo>
                    <a:pt x="1506" y="27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7631248" y="3305234"/>
              <a:ext cx="120118" cy="148729"/>
            </a:xfrm>
            <a:custGeom>
              <a:rect b="b" l="l" r="r" t="t"/>
              <a:pathLst>
                <a:path extrusionOk="0" h="5661" w="4572">
                  <a:moveTo>
                    <a:pt x="902" y="1"/>
                  </a:moveTo>
                  <a:lnTo>
                    <a:pt x="0" y="2290"/>
                  </a:lnTo>
                  <a:lnTo>
                    <a:pt x="902" y="4572"/>
                  </a:lnTo>
                  <a:lnTo>
                    <a:pt x="4571" y="5661"/>
                  </a:lnTo>
                  <a:lnTo>
                    <a:pt x="4571" y="1090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7535038" y="3305234"/>
              <a:ext cx="119908" cy="155665"/>
            </a:xfrm>
            <a:custGeom>
              <a:rect b="b" l="l" r="r" t="t"/>
              <a:pathLst>
                <a:path extrusionOk="0" h="5925" w="4564">
                  <a:moveTo>
                    <a:pt x="4564" y="1"/>
                  </a:moveTo>
                  <a:lnTo>
                    <a:pt x="0" y="1360"/>
                  </a:lnTo>
                  <a:lnTo>
                    <a:pt x="0" y="5924"/>
                  </a:lnTo>
                  <a:lnTo>
                    <a:pt x="4564" y="4572"/>
                  </a:lnTo>
                  <a:lnTo>
                    <a:pt x="45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7654945" y="3220873"/>
              <a:ext cx="67258" cy="180807"/>
            </a:xfrm>
            <a:custGeom>
              <a:rect b="b" l="l" r="r" t="t"/>
              <a:pathLst>
                <a:path extrusionOk="0" h="6882" w="2560">
                  <a:moveTo>
                    <a:pt x="0" y="1"/>
                  </a:moveTo>
                  <a:lnTo>
                    <a:pt x="0" y="6881"/>
                  </a:lnTo>
                  <a:cubicBezTo>
                    <a:pt x="0" y="6881"/>
                    <a:pt x="2559" y="4322"/>
                    <a:pt x="2559" y="2560"/>
                  </a:cubicBezTo>
                  <a:cubicBezTo>
                    <a:pt x="2559" y="1145"/>
                    <a:pt x="1415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7587688" y="3220873"/>
              <a:ext cx="118831" cy="180807"/>
            </a:xfrm>
            <a:custGeom>
              <a:rect b="b" l="l" r="r" t="t"/>
              <a:pathLst>
                <a:path extrusionOk="0" h="6882" w="4523">
                  <a:moveTo>
                    <a:pt x="2560" y="1"/>
                  </a:moveTo>
                  <a:cubicBezTo>
                    <a:pt x="1145" y="1"/>
                    <a:pt x="1" y="1145"/>
                    <a:pt x="1" y="2560"/>
                  </a:cubicBezTo>
                  <a:cubicBezTo>
                    <a:pt x="1" y="4322"/>
                    <a:pt x="2560" y="6881"/>
                    <a:pt x="2560" y="6881"/>
                  </a:cubicBezTo>
                  <a:cubicBezTo>
                    <a:pt x="2560" y="6881"/>
                    <a:pt x="4523" y="4322"/>
                    <a:pt x="4523" y="2560"/>
                  </a:cubicBezTo>
                  <a:cubicBezTo>
                    <a:pt x="4523" y="1152"/>
                    <a:pt x="3642" y="1"/>
                    <a:pt x="2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7607366" y="3252479"/>
              <a:ext cx="83310" cy="71382"/>
            </a:xfrm>
            <a:custGeom>
              <a:rect b="b" l="l" r="r" t="t"/>
              <a:pathLst>
                <a:path extrusionOk="0" h="2717" w="3171">
                  <a:moveTo>
                    <a:pt x="1803" y="0"/>
                  </a:moveTo>
                  <a:cubicBezTo>
                    <a:pt x="1470" y="0"/>
                    <a:pt x="1130" y="124"/>
                    <a:pt x="854" y="400"/>
                  </a:cubicBezTo>
                  <a:cubicBezTo>
                    <a:pt x="1" y="1253"/>
                    <a:pt x="604" y="2716"/>
                    <a:pt x="1811" y="2716"/>
                  </a:cubicBezTo>
                  <a:cubicBezTo>
                    <a:pt x="2560" y="2710"/>
                    <a:pt x="3164" y="2106"/>
                    <a:pt x="3171" y="1357"/>
                  </a:cubicBezTo>
                  <a:cubicBezTo>
                    <a:pt x="3171" y="541"/>
                    <a:pt x="2501" y="0"/>
                    <a:pt x="1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19"/>
          <p:cNvSpPr/>
          <p:nvPr/>
        </p:nvSpPr>
        <p:spPr>
          <a:xfrm>
            <a:off x="3330636" y="1568252"/>
            <a:ext cx="676068" cy="676022"/>
          </a:xfrm>
          <a:custGeom>
            <a:rect b="b" l="l" r="r" t="t"/>
            <a:pathLst>
              <a:path extrusionOk="0" h="4578" w="4578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19"/>
          <p:cNvGrpSpPr/>
          <p:nvPr/>
        </p:nvGrpSpPr>
        <p:grpSpPr>
          <a:xfrm>
            <a:off x="3442527" y="1738196"/>
            <a:ext cx="454827" cy="318149"/>
            <a:chOff x="3625085" y="3259862"/>
            <a:chExt cx="369207" cy="258259"/>
          </a:xfrm>
        </p:grpSpPr>
        <p:sp>
          <p:nvSpPr>
            <p:cNvPr id="322" name="Google Shape;322;p19"/>
            <p:cNvSpPr/>
            <p:nvPr/>
          </p:nvSpPr>
          <p:spPr>
            <a:xfrm>
              <a:off x="3779069" y="3268978"/>
              <a:ext cx="109372" cy="40670"/>
            </a:xfrm>
            <a:custGeom>
              <a:rect b="b" l="l" r="r" t="t"/>
              <a:pathLst>
                <a:path extrusionOk="0" h="1548" w="4163">
                  <a:moveTo>
                    <a:pt x="1207" y="1"/>
                  </a:moveTo>
                  <a:cubicBezTo>
                    <a:pt x="909" y="1"/>
                    <a:pt x="638" y="174"/>
                    <a:pt x="514" y="445"/>
                  </a:cubicBezTo>
                  <a:lnTo>
                    <a:pt x="0" y="1547"/>
                  </a:lnTo>
                  <a:lnTo>
                    <a:pt x="4162" y="1547"/>
                  </a:lnTo>
                  <a:lnTo>
                    <a:pt x="3649" y="445"/>
                  </a:lnTo>
                  <a:cubicBezTo>
                    <a:pt x="3524" y="174"/>
                    <a:pt x="3253" y="1"/>
                    <a:pt x="2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3913374" y="3283192"/>
              <a:ext cx="57432" cy="31369"/>
            </a:xfrm>
            <a:custGeom>
              <a:rect b="b" l="l" r="r" t="t"/>
              <a:pathLst>
                <a:path extrusionOk="0" h="1194" w="2186">
                  <a:moveTo>
                    <a:pt x="347" y="1"/>
                  </a:moveTo>
                  <a:cubicBezTo>
                    <a:pt x="153" y="1"/>
                    <a:pt x="0" y="160"/>
                    <a:pt x="0" y="348"/>
                  </a:cubicBezTo>
                  <a:lnTo>
                    <a:pt x="0" y="1194"/>
                  </a:lnTo>
                  <a:lnTo>
                    <a:pt x="2185" y="1194"/>
                  </a:lnTo>
                  <a:lnTo>
                    <a:pt x="2185" y="348"/>
                  </a:lnTo>
                  <a:cubicBezTo>
                    <a:pt x="2185" y="160"/>
                    <a:pt x="2026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3625085" y="3309070"/>
              <a:ext cx="369207" cy="209050"/>
            </a:xfrm>
            <a:custGeom>
              <a:rect b="b" l="l" r="r" t="t"/>
              <a:pathLst>
                <a:path extrusionOk="0" h="7957" w="14053">
                  <a:moveTo>
                    <a:pt x="860" y="1"/>
                  </a:moveTo>
                  <a:cubicBezTo>
                    <a:pt x="389" y="1"/>
                    <a:pt x="0" y="382"/>
                    <a:pt x="0" y="854"/>
                  </a:cubicBezTo>
                  <a:lnTo>
                    <a:pt x="0" y="7096"/>
                  </a:lnTo>
                  <a:cubicBezTo>
                    <a:pt x="0" y="7575"/>
                    <a:pt x="389" y="7956"/>
                    <a:pt x="860" y="7956"/>
                  </a:cubicBezTo>
                  <a:lnTo>
                    <a:pt x="13193" y="7956"/>
                  </a:lnTo>
                  <a:cubicBezTo>
                    <a:pt x="13665" y="7956"/>
                    <a:pt x="14053" y="7575"/>
                    <a:pt x="14053" y="7096"/>
                  </a:cubicBezTo>
                  <a:lnTo>
                    <a:pt x="14053" y="861"/>
                  </a:lnTo>
                  <a:cubicBezTo>
                    <a:pt x="14053" y="382"/>
                    <a:pt x="13665" y="1"/>
                    <a:pt x="13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3941616" y="3344065"/>
              <a:ext cx="52676" cy="145996"/>
            </a:xfrm>
            <a:custGeom>
              <a:rect b="b" l="l" r="r" t="t"/>
              <a:pathLst>
                <a:path extrusionOk="0" h="5557" w="2005">
                  <a:moveTo>
                    <a:pt x="2005" y="0"/>
                  </a:moveTo>
                  <a:lnTo>
                    <a:pt x="798" y="7"/>
                  </a:lnTo>
                  <a:lnTo>
                    <a:pt x="749" y="7"/>
                  </a:lnTo>
                  <a:cubicBezTo>
                    <a:pt x="326" y="28"/>
                    <a:pt x="0" y="382"/>
                    <a:pt x="0" y="805"/>
                  </a:cubicBezTo>
                  <a:lnTo>
                    <a:pt x="0" y="4759"/>
                  </a:lnTo>
                  <a:cubicBezTo>
                    <a:pt x="0" y="5196"/>
                    <a:pt x="354" y="5556"/>
                    <a:pt x="798" y="5556"/>
                  </a:cubicBezTo>
                  <a:lnTo>
                    <a:pt x="2005" y="5556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3739161" y="3324203"/>
              <a:ext cx="187349" cy="179783"/>
            </a:xfrm>
            <a:custGeom>
              <a:rect b="b" l="l" r="r" t="t"/>
              <a:pathLst>
                <a:path extrusionOk="0" h="6843" w="7131">
                  <a:moveTo>
                    <a:pt x="3723" y="0"/>
                  </a:moveTo>
                  <a:cubicBezTo>
                    <a:pt x="3714" y="0"/>
                    <a:pt x="3706" y="0"/>
                    <a:pt x="3697" y="0"/>
                  </a:cubicBezTo>
                  <a:cubicBezTo>
                    <a:pt x="2310" y="0"/>
                    <a:pt x="1062" y="833"/>
                    <a:pt x="534" y="2109"/>
                  </a:cubicBezTo>
                  <a:cubicBezTo>
                    <a:pt x="0" y="3392"/>
                    <a:pt x="299" y="4863"/>
                    <a:pt x="1277" y="5841"/>
                  </a:cubicBezTo>
                  <a:cubicBezTo>
                    <a:pt x="1931" y="6495"/>
                    <a:pt x="2806" y="6842"/>
                    <a:pt x="3698" y="6842"/>
                  </a:cubicBezTo>
                  <a:cubicBezTo>
                    <a:pt x="4139" y="6842"/>
                    <a:pt x="4584" y="6757"/>
                    <a:pt x="5008" y="6583"/>
                  </a:cubicBezTo>
                  <a:cubicBezTo>
                    <a:pt x="6284" y="6056"/>
                    <a:pt x="7117" y="4807"/>
                    <a:pt x="7117" y="3420"/>
                  </a:cubicBezTo>
                  <a:cubicBezTo>
                    <a:pt x="7131" y="1535"/>
                    <a:pt x="5605" y="0"/>
                    <a:pt x="3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3755739" y="3339494"/>
              <a:ext cx="155297" cy="149096"/>
            </a:xfrm>
            <a:custGeom>
              <a:rect b="b" l="l" r="r" t="t"/>
              <a:pathLst>
                <a:path extrusionOk="0" h="5675" w="5911">
                  <a:moveTo>
                    <a:pt x="3079" y="1"/>
                  </a:moveTo>
                  <a:cubicBezTo>
                    <a:pt x="3075" y="1"/>
                    <a:pt x="3071" y="1"/>
                    <a:pt x="3066" y="1"/>
                  </a:cubicBezTo>
                  <a:cubicBezTo>
                    <a:pt x="1915" y="1"/>
                    <a:pt x="881" y="695"/>
                    <a:pt x="444" y="1749"/>
                  </a:cubicBezTo>
                  <a:cubicBezTo>
                    <a:pt x="0" y="2810"/>
                    <a:pt x="243" y="4031"/>
                    <a:pt x="1055" y="4842"/>
                  </a:cubicBezTo>
                  <a:cubicBezTo>
                    <a:pt x="1598" y="5386"/>
                    <a:pt x="2325" y="5674"/>
                    <a:pt x="3065" y="5674"/>
                  </a:cubicBezTo>
                  <a:cubicBezTo>
                    <a:pt x="3430" y="5674"/>
                    <a:pt x="3798" y="5604"/>
                    <a:pt x="4148" y="5460"/>
                  </a:cubicBezTo>
                  <a:cubicBezTo>
                    <a:pt x="5210" y="5023"/>
                    <a:pt x="5903" y="3982"/>
                    <a:pt x="5903" y="2838"/>
                  </a:cubicBezTo>
                  <a:cubicBezTo>
                    <a:pt x="5910" y="1275"/>
                    <a:pt x="4641" y="1"/>
                    <a:pt x="3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3775049" y="3359172"/>
              <a:ext cx="122298" cy="108479"/>
            </a:xfrm>
            <a:custGeom>
              <a:rect b="b" l="l" r="r" t="t"/>
              <a:pathLst>
                <a:path extrusionOk="0" h="4129" w="4655">
                  <a:moveTo>
                    <a:pt x="2326" y="0"/>
                  </a:moveTo>
                  <a:cubicBezTo>
                    <a:pt x="1712" y="0"/>
                    <a:pt x="1103" y="276"/>
                    <a:pt x="694" y="799"/>
                  </a:cubicBezTo>
                  <a:cubicBezTo>
                    <a:pt x="1" y="1680"/>
                    <a:pt x="146" y="2956"/>
                    <a:pt x="1013" y="3663"/>
                  </a:cubicBezTo>
                  <a:cubicBezTo>
                    <a:pt x="1396" y="3976"/>
                    <a:pt x="1858" y="4128"/>
                    <a:pt x="2318" y="4128"/>
                  </a:cubicBezTo>
                  <a:cubicBezTo>
                    <a:pt x="2900" y="4128"/>
                    <a:pt x="3478" y="3883"/>
                    <a:pt x="3885" y="3407"/>
                  </a:cubicBezTo>
                  <a:lnTo>
                    <a:pt x="3892" y="3400"/>
                  </a:lnTo>
                  <a:cubicBezTo>
                    <a:pt x="3934" y="3351"/>
                    <a:pt x="3968" y="3310"/>
                    <a:pt x="4003" y="3261"/>
                  </a:cubicBezTo>
                  <a:cubicBezTo>
                    <a:pt x="4655" y="2346"/>
                    <a:pt x="4454" y="1083"/>
                    <a:pt x="3552" y="410"/>
                  </a:cubicBezTo>
                  <a:cubicBezTo>
                    <a:pt x="3185" y="134"/>
                    <a:pt x="2754" y="0"/>
                    <a:pt x="2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3798563" y="3359093"/>
              <a:ext cx="98075" cy="90982"/>
            </a:xfrm>
            <a:custGeom>
              <a:rect b="b" l="l" r="r" t="t"/>
              <a:pathLst>
                <a:path extrusionOk="0" h="3463" w="3733">
                  <a:moveTo>
                    <a:pt x="1423" y="1"/>
                  </a:moveTo>
                  <a:cubicBezTo>
                    <a:pt x="1124" y="1"/>
                    <a:pt x="823" y="65"/>
                    <a:pt x="541" y="198"/>
                  </a:cubicBezTo>
                  <a:cubicBezTo>
                    <a:pt x="0" y="968"/>
                    <a:pt x="42" y="2002"/>
                    <a:pt x="646" y="2723"/>
                  </a:cubicBezTo>
                  <a:cubicBezTo>
                    <a:pt x="1043" y="3204"/>
                    <a:pt x="1629" y="3463"/>
                    <a:pt x="2226" y="3463"/>
                  </a:cubicBezTo>
                  <a:cubicBezTo>
                    <a:pt x="2524" y="3463"/>
                    <a:pt x="2826" y="3398"/>
                    <a:pt x="3108" y="3264"/>
                  </a:cubicBezTo>
                  <a:cubicBezTo>
                    <a:pt x="3732" y="2390"/>
                    <a:pt x="3580" y="1183"/>
                    <a:pt x="2761" y="490"/>
                  </a:cubicBezTo>
                  <a:cubicBezTo>
                    <a:pt x="2380" y="169"/>
                    <a:pt x="1904" y="1"/>
                    <a:pt x="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3828461" y="3387441"/>
              <a:ext cx="34286" cy="34286"/>
            </a:xfrm>
            <a:custGeom>
              <a:rect b="b" l="l" r="r" t="t"/>
              <a:pathLst>
                <a:path extrusionOk="0" h="1305" w="1305">
                  <a:moveTo>
                    <a:pt x="652" y="0"/>
                  </a:moveTo>
                  <a:cubicBezTo>
                    <a:pt x="291" y="0"/>
                    <a:pt x="0" y="292"/>
                    <a:pt x="0" y="652"/>
                  </a:cubicBezTo>
                  <a:cubicBezTo>
                    <a:pt x="0" y="1013"/>
                    <a:pt x="291" y="1304"/>
                    <a:pt x="652" y="1304"/>
                  </a:cubicBezTo>
                  <a:cubicBezTo>
                    <a:pt x="1013" y="1304"/>
                    <a:pt x="1304" y="1013"/>
                    <a:pt x="1304" y="652"/>
                  </a:cubicBezTo>
                  <a:cubicBezTo>
                    <a:pt x="1304" y="292"/>
                    <a:pt x="1013" y="0"/>
                    <a:pt x="652" y="0"/>
                  </a:cubicBez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3658057" y="3259862"/>
              <a:ext cx="35573" cy="31028"/>
            </a:xfrm>
            <a:custGeom>
              <a:rect b="b" l="l" r="r" t="t"/>
              <a:pathLst>
                <a:path extrusionOk="0" h="1181" w="1354">
                  <a:moveTo>
                    <a:pt x="347" y="1"/>
                  </a:moveTo>
                  <a:cubicBezTo>
                    <a:pt x="153" y="1"/>
                    <a:pt x="1" y="153"/>
                    <a:pt x="1" y="348"/>
                  </a:cubicBezTo>
                  <a:lnTo>
                    <a:pt x="1" y="833"/>
                  </a:lnTo>
                  <a:cubicBezTo>
                    <a:pt x="1" y="1021"/>
                    <a:pt x="153" y="1180"/>
                    <a:pt x="347" y="1180"/>
                  </a:cubicBezTo>
                  <a:lnTo>
                    <a:pt x="1006" y="1180"/>
                  </a:lnTo>
                  <a:cubicBezTo>
                    <a:pt x="1194" y="1180"/>
                    <a:pt x="1353" y="1021"/>
                    <a:pt x="1353" y="833"/>
                  </a:cubicBezTo>
                  <a:lnTo>
                    <a:pt x="1353" y="348"/>
                  </a:lnTo>
                  <a:cubicBezTo>
                    <a:pt x="1353" y="153"/>
                    <a:pt x="1194" y="1"/>
                    <a:pt x="1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3625085" y="3281931"/>
              <a:ext cx="101517" cy="236190"/>
            </a:xfrm>
            <a:custGeom>
              <a:rect b="b" l="l" r="r" t="t"/>
              <a:pathLst>
                <a:path extrusionOk="0" h="8990" w="3864">
                  <a:moveTo>
                    <a:pt x="860" y="0"/>
                  </a:moveTo>
                  <a:cubicBezTo>
                    <a:pt x="389" y="7"/>
                    <a:pt x="7" y="389"/>
                    <a:pt x="0" y="860"/>
                  </a:cubicBezTo>
                  <a:lnTo>
                    <a:pt x="0" y="8129"/>
                  </a:lnTo>
                  <a:cubicBezTo>
                    <a:pt x="7" y="8601"/>
                    <a:pt x="389" y="8989"/>
                    <a:pt x="860" y="8989"/>
                  </a:cubicBezTo>
                  <a:lnTo>
                    <a:pt x="3004" y="8989"/>
                  </a:lnTo>
                  <a:cubicBezTo>
                    <a:pt x="3475" y="8989"/>
                    <a:pt x="3857" y="8601"/>
                    <a:pt x="3864" y="8129"/>
                  </a:cubicBezTo>
                  <a:lnTo>
                    <a:pt x="3864" y="860"/>
                  </a:lnTo>
                  <a:cubicBezTo>
                    <a:pt x="3864" y="396"/>
                    <a:pt x="3496" y="14"/>
                    <a:pt x="30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3625269" y="3281931"/>
              <a:ext cx="79474" cy="209944"/>
            </a:xfrm>
            <a:custGeom>
              <a:rect b="b" l="l" r="r" t="t"/>
              <a:pathLst>
                <a:path extrusionOk="0" h="7991" w="3025">
                  <a:moveTo>
                    <a:pt x="860" y="0"/>
                  </a:moveTo>
                  <a:cubicBezTo>
                    <a:pt x="382" y="7"/>
                    <a:pt x="0" y="389"/>
                    <a:pt x="0" y="860"/>
                  </a:cubicBezTo>
                  <a:lnTo>
                    <a:pt x="0" y="7991"/>
                  </a:lnTo>
                  <a:lnTo>
                    <a:pt x="2164" y="7991"/>
                  </a:lnTo>
                  <a:cubicBezTo>
                    <a:pt x="2636" y="7984"/>
                    <a:pt x="3017" y="7602"/>
                    <a:pt x="3024" y="7131"/>
                  </a:cubicBezTo>
                  <a:lnTo>
                    <a:pt x="3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3912822" y="3327671"/>
              <a:ext cx="22621" cy="22621"/>
            </a:xfrm>
            <a:custGeom>
              <a:rect b="b" l="l" r="r" t="t"/>
              <a:pathLst>
                <a:path extrusionOk="0" h="861" w="861">
                  <a:moveTo>
                    <a:pt x="431" y="0"/>
                  </a:moveTo>
                  <a:cubicBezTo>
                    <a:pt x="195" y="0"/>
                    <a:pt x="0" y="194"/>
                    <a:pt x="0" y="430"/>
                  </a:cubicBezTo>
                  <a:cubicBezTo>
                    <a:pt x="0" y="666"/>
                    <a:pt x="195" y="860"/>
                    <a:pt x="431" y="860"/>
                  </a:cubicBezTo>
                  <a:cubicBezTo>
                    <a:pt x="673" y="860"/>
                    <a:pt x="861" y="666"/>
                    <a:pt x="861" y="430"/>
                  </a:cubicBezTo>
                  <a:cubicBezTo>
                    <a:pt x="861" y="194"/>
                    <a:pt x="673" y="0"/>
                    <a:pt x="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19"/>
          <p:cNvSpPr/>
          <p:nvPr/>
        </p:nvSpPr>
        <p:spPr>
          <a:xfrm>
            <a:off x="1469997" y="1554256"/>
            <a:ext cx="704051" cy="704005"/>
          </a:xfrm>
          <a:custGeom>
            <a:rect b="b" l="l" r="r" t="t"/>
            <a:pathLst>
              <a:path extrusionOk="0" h="4578" w="4578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19"/>
          <p:cNvGrpSpPr/>
          <p:nvPr/>
        </p:nvGrpSpPr>
        <p:grpSpPr>
          <a:xfrm>
            <a:off x="1582075" y="1747619"/>
            <a:ext cx="482541" cy="311692"/>
            <a:chOff x="5084391" y="4183682"/>
            <a:chExt cx="504064" cy="325595"/>
          </a:xfrm>
        </p:grpSpPr>
        <p:sp>
          <p:nvSpPr>
            <p:cNvPr id="337" name="Google Shape;337;p19"/>
            <p:cNvSpPr/>
            <p:nvPr/>
          </p:nvSpPr>
          <p:spPr>
            <a:xfrm>
              <a:off x="5209948" y="4186887"/>
              <a:ext cx="186981" cy="137957"/>
            </a:xfrm>
            <a:custGeom>
              <a:rect b="b" l="l" r="r" t="t"/>
              <a:pathLst>
                <a:path extrusionOk="0" h="5251" w="7117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5212680" y="4186887"/>
              <a:ext cx="184249" cy="137957"/>
            </a:xfrm>
            <a:custGeom>
              <a:rect b="b" l="l" r="r" t="t"/>
              <a:pathLst>
                <a:path extrusionOk="0" h="5251" w="7013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5084391" y="4236069"/>
              <a:ext cx="504064" cy="145103"/>
            </a:xfrm>
            <a:custGeom>
              <a:rect b="b" l="l" r="r" t="t"/>
              <a:pathLst>
                <a:path extrusionOk="0" h="5523" w="19186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5209948" y="4348148"/>
              <a:ext cx="209050" cy="161129"/>
            </a:xfrm>
            <a:custGeom>
              <a:rect b="b" l="l" r="r" t="t"/>
              <a:pathLst>
                <a:path extrusionOk="0" h="6133" w="7957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5382322" y="4183682"/>
              <a:ext cx="203218" cy="76663"/>
            </a:xfrm>
            <a:custGeom>
              <a:rect b="b" l="l" r="r" t="t"/>
              <a:pathLst>
                <a:path extrusionOk="0" h="2918" w="7735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5274263" y="4337901"/>
              <a:ext cx="23724" cy="20309"/>
            </a:xfrm>
            <a:custGeom>
              <a:rect b="b" l="l" r="r" t="t"/>
              <a:pathLst>
                <a:path extrusionOk="0" h="773" w="903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5233619" y="4337901"/>
              <a:ext cx="23724" cy="20309"/>
            </a:xfrm>
            <a:custGeom>
              <a:rect b="b" l="l" r="r" t="t"/>
              <a:pathLst>
                <a:path extrusionOk="0" h="773" w="903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5193002" y="4337901"/>
              <a:ext cx="23698" cy="20309"/>
            </a:xfrm>
            <a:custGeom>
              <a:rect b="b" l="l" r="r" t="t"/>
              <a:pathLst>
                <a:path extrusionOk="0" h="773" w="902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5152542" y="4337901"/>
              <a:ext cx="23724" cy="20309"/>
            </a:xfrm>
            <a:custGeom>
              <a:rect b="b" l="l" r="r" t="t"/>
              <a:pathLst>
                <a:path extrusionOk="0" h="773" w="903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5446479" y="4337901"/>
              <a:ext cx="23724" cy="20309"/>
            </a:xfrm>
            <a:custGeom>
              <a:rect b="b" l="l" r="r" t="t"/>
              <a:pathLst>
                <a:path extrusionOk="0" h="773" w="903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5467261" y="4183944"/>
              <a:ext cx="118279" cy="76400"/>
            </a:xfrm>
            <a:custGeom>
              <a:rect b="b" l="l" r="r" t="t"/>
              <a:pathLst>
                <a:path extrusionOk="0" h="2908" w="4502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5212680" y="4348148"/>
              <a:ext cx="206265" cy="161129"/>
            </a:xfrm>
            <a:custGeom>
              <a:rect b="b" l="l" r="r" t="t"/>
              <a:pathLst>
                <a:path extrusionOk="0" h="6133" w="7851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5540508" y="4350696"/>
              <a:ext cx="47947" cy="30476"/>
            </a:xfrm>
            <a:custGeom>
              <a:rect b="b" l="l" r="r" t="t"/>
              <a:pathLst>
                <a:path extrusionOk="0" h="1160" w="1825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5507352" y="4315176"/>
              <a:ext cx="63606" cy="35547"/>
            </a:xfrm>
            <a:custGeom>
              <a:rect b="b" l="l" r="r" t="t"/>
              <a:pathLst>
                <a:path extrusionOk="0" h="1353" w="2421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5507352" y="4315176"/>
              <a:ext cx="63606" cy="35547"/>
            </a:xfrm>
            <a:custGeom>
              <a:rect b="b" l="l" r="r" t="t"/>
              <a:pathLst>
                <a:path extrusionOk="0" h="1353" w="2421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2" name="Google Shape;352;p19"/>
          <p:cNvCxnSpPr/>
          <p:nvPr/>
        </p:nvCxnSpPr>
        <p:spPr>
          <a:xfrm>
            <a:off x="503930" y="2545475"/>
            <a:ext cx="8204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19"/>
          <p:cNvSpPr/>
          <p:nvPr/>
        </p:nvSpPr>
        <p:spPr>
          <a:xfrm>
            <a:off x="1727574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9"/>
          <p:cNvSpPr/>
          <p:nvPr/>
        </p:nvSpPr>
        <p:spPr>
          <a:xfrm>
            <a:off x="3573960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"/>
          <p:cNvSpPr/>
          <p:nvPr/>
        </p:nvSpPr>
        <p:spPr>
          <a:xfrm>
            <a:off x="5401823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7235061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"/>
          <p:cNvSpPr txBox="1"/>
          <p:nvPr/>
        </p:nvSpPr>
        <p:spPr>
          <a:xfrm>
            <a:off x="1015100" y="3009475"/>
            <a:ext cx="1597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Preprocessing</a:t>
            </a:r>
            <a:endParaRPr b="1" sz="20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2854799" y="3009475"/>
            <a:ext cx="1597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Exploration</a:t>
            </a:r>
            <a:endParaRPr b="1" sz="20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9" name="Google Shape;359;p19"/>
          <p:cNvSpPr txBox="1"/>
          <p:nvPr/>
        </p:nvSpPr>
        <p:spPr>
          <a:xfrm>
            <a:off x="4837972" y="3009475"/>
            <a:ext cx="1269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Modeling</a:t>
            </a:r>
            <a:endParaRPr b="1" sz="20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6751149" y="3009475"/>
            <a:ext cx="12252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Evaluation</a:t>
            </a:r>
            <a:endParaRPr b="1" sz="20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1319905" y="2695437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3159591" y="2695437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3" name="Google Shape;363;p19"/>
          <p:cNvSpPr txBox="1"/>
          <p:nvPr/>
        </p:nvSpPr>
        <p:spPr>
          <a:xfrm>
            <a:off x="4990386" y="2695437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6827355" y="2695437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370" name="Google Shape;370;p20"/>
          <p:cNvSpPr txBox="1"/>
          <p:nvPr/>
        </p:nvSpPr>
        <p:spPr>
          <a:xfrm>
            <a:off x="1197550" y="1320800"/>
            <a:ext cx="58704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just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Fira Sans Extra Condensed"/>
              <a:buChar char="●"/>
            </a:pPr>
            <a:r>
              <a:rPr lang="en" sz="23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Having clear </a:t>
            </a:r>
            <a:r>
              <a:rPr lang="en" sz="23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dataset</a:t>
            </a:r>
            <a:r>
              <a:rPr lang="en" sz="23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from </a:t>
            </a:r>
            <a:r>
              <a:rPr lang="en" sz="23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competition</a:t>
            </a:r>
            <a:endParaRPr sz="23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74650" lvl="0" marL="4572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Fira Sans Extra Condensed"/>
              <a:buChar char="●"/>
            </a:pPr>
            <a:r>
              <a:rPr lang="en" sz="23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Cleaning and preparation of all files</a:t>
            </a:r>
            <a:endParaRPr sz="23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74650" lvl="0" marL="4572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Fira Sans Extra Condensed"/>
              <a:buChar char="●"/>
            </a:pPr>
            <a:r>
              <a:rPr lang="en" sz="23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Vectorizing strings</a:t>
            </a:r>
            <a:endParaRPr sz="23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gender attribute</a:t>
            </a:r>
            <a:endParaRPr/>
          </a:p>
        </p:txBody>
      </p:sp>
      <p:pic>
        <p:nvPicPr>
          <p:cNvPr id="376" name="Google Shape;3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1225"/>
            <a:ext cx="82296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avels Infographics “by Slidego”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89649"/>
      </a:accent1>
      <a:accent2>
        <a:srgbClr val="FA7256"/>
      </a:accent2>
      <a:accent3>
        <a:srgbClr val="F7D380"/>
      </a:accent3>
      <a:accent4>
        <a:srgbClr val="F8B179"/>
      </a:accent4>
      <a:accent5>
        <a:srgbClr val="F54C19"/>
      </a:accent5>
      <a:accent6>
        <a:srgbClr val="FF4B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