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32" d="100"/>
          <a:sy n="32" d="100"/>
        </p:scale>
        <p:origin x="110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2328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200">
                <a:solidFill>
                  <a:srgbClr val="C8DCFF"/>
                </a:solidFill>
              </a:defRPr>
            </a:pPr>
            <a:r>
              <a:t>Penetration Test 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92608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200">
                <a:solidFill>
                  <a:srgbClr val="C8DCFF"/>
                </a:solidFill>
              </a:defRPr>
            </a:pPr>
            <a:r>
              <a:t>Prepared by Cosmic Axiom</a:t>
            </a:r>
          </a:p>
        </p:txBody>
      </p:sp>
      <p:pic>
        <p:nvPicPr>
          <p:cNvPr id="5" name="Picture 4" descr="32126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0" y="5212080"/>
            <a:ext cx="1188720" cy="11887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2328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C8DCFF"/>
                </a:solidFill>
              </a:defRPr>
            </a:pPr>
            <a:r>
              <a:t>Finding 4: Medium: Weak Password Policy</a:t>
            </a:r>
          </a:p>
        </p:txBody>
      </p:sp>
      <p:pic>
        <p:nvPicPr>
          <p:cNvPr id="4" name="Picture 3" descr="32126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240" y="91440"/>
            <a:ext cx="685800" cy="685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1097280"/>
            <a:ext cx="11201400" cy="512064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31520" y="1371600"/>
            <a:ext cx="10287000" cy="4663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Description: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The internal domain allowed weak passwords under 8 characters and lacked lockout thresholds.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Evidence: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Cracked user: jsmith / pass123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User: ataylor / company1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Remediation: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Enforce minimum password length of 12 characters with complexity and lockout rules.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72800" y="630936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282828"/>
                </a:solidFill>
              </a:defRPr>
            </a:pPr>
            <a: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2328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C8DCFF"/>
                </a:solidFill>
              </a:defRPr>
            </a:pPr>
            <a:r>
              <a:t>Finding 5: Medium: Missing Security Headers on Internal Web App</a:t>
            </a:r>
          </a:p>
        </p:txBody>
      </p:sp>
      <p:pic>
        <p:nvPicPr>
          <p:cNvPr id="4" name="Picture 3" descr="32126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240" y="91440"/>
            <a:ext cx="685800" cy="685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1097280"/>
            <a:ext cx="11201400" cy="512064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31520" y="1371600"/>
            <a:ext cx="10287000" cy="4663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Description: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The internal web application did not implement security headers like CSP, X-Content-Type-Options, etc.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Evidence: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Missing: Content-Security-Policy, X-Frame-Options, X-XSS-Protection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Remediation: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Add recommended security headers and test for compatibility.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72800" y="630936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282828"/>
                </a:solidFill>
              </a:defRPr>
            </a:pPr>
            <a: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2328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C8DCFF"/>
                </a:solidFill>
              </a:defRPr>
            </a:pPr>
            <a:r>
              <a:t>Finding 6: Low: Autocomplete Enabled on Login Forms</a:t>
            </a:r>
          </a:p>
        </p:txBody>
      </p:sp>
      <p:pic>
        <p:nvPicPr>
          <p:cNvPr id="4" name="Picture 3" descr="32126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240" y="91440"/>
            <a:ext cx="685800" cy="685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1097280"/>
            <a:ext cx="11201400" cy="512064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31520" y="1371600"/>
            <a:ext cx="10287000" cy="4663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Description: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Login forms had browser autocomplete enabled, increasing the risk of credential leakage.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Evidence: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&lt;input type='text' name='username' autocomplete='on'&gt;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Remediation: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Disable autocomplete on login fields to reduce credential caching risk.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72800" y="630936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282828"/>
                </a:solidFill>
              </a:defRPr>
            </a:pPr>
            <a: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2328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C8DCFF"/>
                </a:solidFill>
              </a:defRPr>
            </a:pPr>
            <a:r>
              <a:t>Next Steps</a:t>
            </a:r>
          </a:p>
        </p:txBody>
      </p:sp>
      <p:pic>
        <p:nvPicPr>
          <p:cNvPr id="4" name="Picture 3" descr="32126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240" y="91440"/>
            <a:ext cx="685800" cy="685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1097280"/>
            <a:ext cx="11201400" cy="512064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31520" y="1371600"/>
            <a:ext cx="10287000" cy="4663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Review and prioritize remediation based on risk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Schedule patching and mitigation activities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Plan for re-testing to validate fixes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Engage Cosmic Axiom for remediation verification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72800" y="630936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282828"/>
                </a:solidFill>
              </a:defRPr>
            </a:pPr>
            <a:r>
              <a:t>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2328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C8DCFF"/>
                </a:solidFill>
              </a:defRPr>
            </a:pPr>
            <a:r>
              <a:t>Agenda</a:t>
            </a:r>
          </a:p>
        </p:txBody>
      </p:sp>
      <p:pic>
        <p:nvPicPr>
          <p:cNvPr id="4" name="Picture 3" descr="32126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240" y="91440"/>
            <a:ext cx="685800" cy="685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1097280"/>
            <a:ext cx="11201400" cy="512064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31520" y="1371600"/>
            <a:ext cx="10287000" cy="4663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Objectives &amp; Scope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Testing Timeline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Key Findings Overview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Detailed Findings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Recommendations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Questions &amp; Next Steps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72800" y="630936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282828"/>
                </a:solidFill>
              </a:defRPr>
            </a:pPr>
            <a: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2328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C8DCFF"/>
                </a:solidFill>
              </a:defRPr>
            </a:pPr>
            <a:r>
              <a:t>Objectives &amp; Scope</a:t>
            </a:r>
          </a:p>
        </p:txBody>
      </p:sp>
      <p:pic>
        <p:nvPicPr>
          <p:cNvPr id="4" name="Picture 3" descr="32126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240" y="91440"/>
            <a:ext cx="685800" cy="685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1097280"/>
            <a:ext cx="11201400" cy="512064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31520" y="1371600"/>
            <a:ext cx="10287000" cy="4663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Assess internal and external network security posture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Identify exploitable vulnerabilities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Evaluate effectiveness of existing controls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endParaRPr/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Scope: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External IPs: 203.0.113.10–30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Internal Subnets: 10.0.0.0/24, 10.0.1.0/24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Web Apps: https://portal.stellarsol.local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72800" y="630936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282828"/>
                </a:solidFill>
              </a:defRPr>
            </a:pPr>
            <a: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2328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C8DCFF"/>
                </a:solidFill>
              </a:defRPr>
            </a:pPr>
            <a:r>
              <a:t>Engagement Timeline</a:t>
            </a:r>
          </a:p>
        </p:txBody>
      </p:sp>
      <p:pic>
        <p:nvPicPr>
          <p:cNvPr id="4" name="Picture 3" descr="32126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240" y="91440"/>
            <a:ext cx="685800" cy="685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1097280"/>
            <a:ext cx="11201400" cy="512064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31520" y="1371600"/>
            <a:ext cx="10287000" cy="4663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April 1: Reconnaissance and Planning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April 2: External Exploitation and Access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April 3–4: Internal Movement and Privilege Escalation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April 5: Report Development and Debrief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72800" y="630936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282828"/>
                </a:solidFill>
              </a:defRPr>
            </a:pPr>
            <a: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2328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C8DCFF"/>
                </a:solidFill>
              </a:defRPr>
            </a:pPr>
            <a:r>
              <a:t>Key Findings Summary</a:t>
            </a:r>
          </a:p>
        </p:txBody>
      </p:sp>
      <p:pic>
        <p:nvPicPr>
          <p:cNvPr id="4" name="Picture 3" descr="32126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240" y="91440"/>
            <a:ext cx="685800" cy="685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1097280"/>
            <a:ext cx="11201400" cy="512064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31520" y="1371600"/>
            <a:ext cx="10287000" cy="4663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1 Critical - Unauthenticated RCE in Portal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2 High - Domain Admin credentials exposed, VPN outdated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2 Medium - Weak passwords, missing headers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1 Low - Autocomplete enabled on login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72800" y="630936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282828"/>
                </a:solidFill>
              </a:defRPr>
            </a:pPr>
            <a: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2328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C8DCFF"/>
                </a:solidFill>
              </a:defRPr>
            </a:pPr>
            <a:r>
              <a:t>Top Recommendations</a:t>
            </a:r>
          </a:p>
        </p:txBody>
      </p:sp>
      <p:pic>
        <p:nvPicPr>
          <p:cNvPr id="4" name="Picture 3" descr="32126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240" y="91440"/>
            <a:ext cx="685800" cy="685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1097280"/>
            <a:ext cx="11201400" cy="512064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31520" y="1371600"/>
            <a:ext cx="10287000" cy="4663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Patch vulnerable applications immediately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Implement MFA and segment networks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Enforce strong password policies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Disable autocomplete on login forms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Conduct periodic internal reviews and user training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72800" y="630936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282828"/>
                </a:solidFill>
              </a:defRPr>
            </a:pPr>
            <a: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2328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C8DCFF"/>
                </a:solidFill>
              </a:defRPr>
            </a:pPr>
            <a:r>
              <a:t>Finding 1: Critical: Unauthenticated RCE on Web Application</a:t>
            </a:r>
          </a:p>
        </p:txBody>
      </p:sp>
      <p:pic>
        <p:nvPicPr>
          <p:cNvPr id="4" name="Picture 3" descr="32126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240" y="91440"/>
            <a:ext cx="685800" cy="685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1097280"/>
            <a:ext cx="11201400" cy="512064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31520" y="1371600"/>
            <a:ext cx="10287000" cy="4663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Description: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The company's internal portal hosted at https://portal.stellarsol.local had a vulnerable endpoint allowing remote code execution without authentication due to insecure deserialization.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Evidence: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Payload delivered via POST request to /api/upload with crafted serialized Java object.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Reverse shell received on 10.0.0.55.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Remediation: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Upgrade serialization library and implement strict input validation.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Add Web Application Firewall (WAF) rules.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72800" y="630936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282828"/>
                </a:solidFill>
              </a:defRPr>
            </a:pPr>
            <a: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2328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C8DCFF"/>
                </a:solidFill>
              </a:defRPr>
            </a:pPr>
            <a:r>
              <a:t>Finding 2: High: Domain Admin Credentials in SMB Share</a:t>
            </a:r>
          </a:p>
        </p:txBody>
      </p:sp>
      <p:pic>
        <p:nvPicPr>
          <p:cNvPr id="4" name="Picture 3" descr="32126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240" y="91440"/>
            <a:ext cx="685800" cy="685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1097280"/>
            <a:ext cx="11201400" cy="512064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31520" y="1371600"/>
            <a:ext cx="10287000" cy="4663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Description: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A shared internal drive contained a file with stored plaintext domain admin credentials.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Evidence: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File: \\10.0.0.10\Public\notes.txt contained 'admin:Summer2024!'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Remediation: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Remove sensitive files from shares. Rotate all passwords associated with exposed accounts.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72800" y="630936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282828"/>
                </a:solidFill>
              </a:defRPr>
            </a:pPr>
            <a: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2328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C8DCFF"/>
                </a:solidFill>
              </a:defRPr>
            </a:pPr>
            <a:r>
              <a:t>Finding 3: High: Outdated VPN Gateway Exposed</a:t>
            </a:r>
          </a:p>
        </p:txBody>
      </p:sp>
      <p:pic>
        <p:nvPicPr>
          <p:cNvPr id="4" name="Picture 3" descr="32126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240" y="91440"/>
            <a:ext cx="685800" cy="685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1097280"/>
            <a:ext cx="11201400" cy="512064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31520" y="1371600"/>
            <a:ext cx="10287000" cy="4663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Description: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External VPN gateway (203.0.113.12) was running a vulnerable version of OpenVPN prone to DoS.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Evidence: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Detected version OpenVPN 2.3.3 (CVE-2017-7521, CVSS 9.8).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Remediation:</a:t>
            </a:r>
          </a:p>
          <a:p>
            <a:pPr>
              <a:spcBef>
                <a:spcPts val="200"/>
              </a:spcBef>
              <a:spcAft>
                <a:spcPts val="200"/>
              </a:spcAft>
              <a:defRPr sz="1600">
                <a:solidFill>
                  <a:srgbClr val="282828"/>
                </a:solidFill>
              </a:defRPr>
            </a:pPr>
            <a:r>
              <a:t>Upgrade to the latest version and monitor logs for abnormal activity.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72800" y="630936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282828"/>
                </a:solidFill>
              </a:defRPr>
            </a:pPr>
            <a: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548</Words>
  <Application>Microsoft Office PowerPoint</Application>
  <PresentationFormat>Custom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Michael Hickey</dc:creator>
  <cp:keywords/>
  <dc:description>generated using python-pptx</dc:description>
  <cp:lastModifiedBy>Michael Hickey</cp:lastModifiedBy>
  <cp:revision>1</cp:revision>
  <dcterms:created xsi:type="dcterms:W3CDTF">2013-01-27T09:14:16Z</dcterms:created>
  <dcterms:modified xsi:type="dcterms:W3CDTF">2025-05-05T02:50:58Z</dcterms:modified>
  <cp:category/>
</cp:coreProperties>
</file>