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6" r:id="rId2"/>
    <p:sldId id="345" r:id="rId3"/>
    <p:sldId id="348" r:id="rId4"/>
    <p:sldId id="347" r:id="rId5"/>
    <p:sldId id="349" r:id="rId6"/>
    <p:sldId id="350" r:id="rId7"/>
  </p:sldIdLst>
  <p:sldSz cx="12192000" cy="71929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orient="horz" pos="3195" userDrawn="1">
          <p15:clr>
            <a:srgbClr val="A4A3A4"/>
          </p15:clr>
        </p15:guide>
        <p15:guide id="6" pos="3182" userDrawn="1">
          <p15:clr>
            <a:srgbClr val="F26B43"/>
          </p15:clr>
        </p15:guide>
        <p15:guide id="9" orient="horz" pos="2742" userDrawn="1">
          <p15:clr>
            <a:srgbClr val="A4A3A4"/>
          </p15:clr>
        </p15:guide>
        <p15:guide id="11" orient="horz" pos="1857" userDrawn="1">
          <p15:clr>
            <a:srgbClr val="A4A3A4"/>
          </p15:clr>
        </p15:guide>
        <p15:guide id="12" orient="horz" pos="156" userDrawn="1">
          <p15:clr>
            <a:srgbClr val="A4A3A4"/>
          </p15:clr>
        </p15:guide>
        <p15:guide id="13" pos="642" userDrawn="1">
          <p15:clr>
            <a:srgbClr val="547EBF"/>
          </p15:clr>
        </p15:guide>
        <p15:guide id="14" pos="4883" userDrawn="1">
          <p15:clr>
            <a:srgbClr val="547EBF"/>
          </p15:clr>
        </p15:guide>
        <p15:guide id="15" pos="3817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FF"/>
    <a:srgbClr val="FFE1E1"/>
    <a:srgbClr val="FF9999"/>
    <a:srgbClr val="CC3300"/>
    <a:srgbClr val="FDFDFD"/>
    <a:srgbClr val="FFCC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6429" autoAdjust="0"/>
  </p:normalViewPr>
  <p:slideViewPr>
    <p:cSldViewPr snapToGrid="0" showGuides="1">
      <p:cViewPr varScale="1">
        <p:scale>
          <a:sx n="89" d="100"/>
          <a:sy n="89" d="100"/>
        </p:scale>
        <p:origin x="510" y="72"/>
      </p:cViewPr>
      <p:guideLst>
        <p:guide orient="horz" pos="496"/>
        <p:guide pos="7151"/>
        <p:guide orient="horz" pos="3195"/>
        <p:guide pos="3182"/>
        <p:guide orient="horz" pos="2742"/>
        <p:guide orient="horz" pos="1857"/>
        <p:guide orient="horz" pos="156"/>
        <p:guide pos="642"/>
        <p:guide pos="48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6AAE-2F6D-43F2-89BB-6117F49E332D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1143000"/>
            <a:ext cx="523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C2A-1516-4082-8379-79D4ACB12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2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3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7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1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7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C2A-1516-4082-8379-79D4ACB121A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)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54033" y="524487"/>
          <a:ext cx="12088800" cy="6485913"/>
        </p:xfrm>
        <a:graphic>
          <a:graphicData uri="http://schemas.openxmlformats.org/drawingml/2006/table">
            <a:tbl>
              <a:tblPr/>
              <a:tblGrid>
                <a:gridCol w="12088800"/>
              </a:tblGrid>
              <a:tr h="64859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781" marR="108781" marT="49133" marB="49133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854501" y="524487"/>
            <a:ext cx="2285702" cy="64859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 userDrawn="1"/>
        </p:nvSpPr>
        <p:spPr bwMode="auto">
          <a:xfrm>
            <a:off x="4672992" y="6944711"/>
            <a:ext cx="2844430" cy="299707"/>
          </a:xfrm>
          <a:prstGeom prst="rect">
            <a:avLst/>
          </a:prstGeom>
          <a:noFill/>
          <a:ln>
            <a:noFill/>
          </a:ln>
          <a:extLst/>
        </p:spPr>
        <p:txBody>
          <a:bodyPr lIns="110761" tIns="55381" rIns="110761" bIns="55381"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fld id="{16FB2C28-1327-4912-9F57-E5DECC1A1206}" type="slidenum">
              <a:rPr kumimoji="0" lang="ko-KR" altLang="en-US" sz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kumimoji="0" lang="ko-KR" altLang="en-US" sz="1200" dirty="0" smtClean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6713630"/>
              </p:ext>
            </p:extLst>
          </p:nvPr>
        </p:nvGraphicFramePr>
        <p:xfrm>
          <a:off x="7620" y="0"/>
          <a:ext cx="12184452" cy="484250"/>
        </p:xfrm>
        <a:graphic>
          <a:graphicData uri="http://schemas.openxmlformats.org/drawingml/2006/table">
            <a:tbl>
              <a:tblPr/>
              <a:tblGrid>
                <a:gridCol w="1404000"/>
                <a:gridCol w="2860129"/>
                <a:gridCol w="703871"/>
                <a:gridCol w="1219113"/>
                <a:gridCol w="1219113"/>
                <a:gridCol w="1219113"/>
                <a:gridCol w="1219113"/>
                <a:gridCol w="2340000"/>
              </a:tblGrid>
              <a:tr h="24212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HCP</a:t>
                      </a:r>
                      <a:endParaRPr lang="ko-KR" altLang="en-US" sz="800" b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서브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212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Navigation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781" marR="108781" marT="49133" marB="4913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9854501" y="521156"/>
            <a:ext cx="2285702" cy="24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Page Description</a:t>
            </a:r>
            <a:endParaRPr kumimoji="0"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2959"/>
            <a:ext cx="10515600" cy="1390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4793"/>
            <a:ext cx="10515600" cy="456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66811"/>
            <a:ext cx="2743200" cy="382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9AF7-B754-48AC-8325-99CC76AD5425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66811"/>
            <a:ext cx="4114800" cy="382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66811"/>
            <a:ext cx="2743200" cy="382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759F-FB8B-4B9F-9DE5-B5829F1CE0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9908"/>
              </p:ext>
            </p:extLst>
          </p:nvPr>
        </p:nvGraphicFramePr>
        <p:xfrm>
          <a:off x="9940066" y="1827314"/>
          <a:ext cx="2203260" cy="26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0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생성 화면으로 이동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생성 리스트 </a:t>
                      </a:r>
                      <a:r>
                        <a:rPr lang="en-US" altLang="ko-KR" sz="800" b="1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수동으로 관리</a:t>
                      </a:r>
                      <a:r>
                        <a:rPr lang="en-US" altLang="ko-KR" sz="800" b="1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자동 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800" b="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아님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 해당 링크로 이동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513512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9799" y="2383090"/>
            <a:ext cx="1846729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+ </a:t>
            </a:r>
            <a:r>
              <a:rPr lang="ko-KR" altLang="en-US" sz="1100" smtClean="0"/>
              <a:t>새 입력 링크 만들기</a:t>
            </a:r>
            <a:endParaRPr lang="ko-KR" alt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465177" y="3019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참여하기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5811" y="3460782"/>
            <a:ext cx="8292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13158"/>
              </p:ext>
            </p:extLst>
          </p:nvPr>
        </p:nvGraphicFramePr>
        <p:xfrm>
          <a:off x="561674" y="3487676"/>
          <a:ext cx="82864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490"/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u="sng" smtClean="0">
                          <a:solidFill>
                            <a:schemeClr val="tx1"/>
                          </a:solidFill>
                        </a:rPr>
                        <a:t>오렌지 이즈 더 뉴 블랙</a:t>
                      </a:r>
                      <a:r>
                        <a:rPr lang="ko-KR" altLang="en-US" sz="1000" b="0" u="sng" smtClean="0">
                          <a:solidFill>
                            <a:schemeClr val="tx1"/>
                          </a:solidFill>
                        </a:rPr>
                        <a:t> 안 본 사람이 하는 캐릭터 소개</a:t>
                      </a:r>
                      <a:endParaRPr lang="ko-KR" altLang="en-US" sz="10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u="sng" smtClean="0">
                          <a:solidFill>
                            <a:schemeClr val="tx1"/>
                          </a:solidFill>
                        </a:rPr>
                        <a:t>랑야방</a:t>
                      </a:r>
                      <a:r>
                        <a:rPr lang="ko-KR" altLang="en-US" sz="1000" u="sng" smtClean="0">
                          <a:solidFill>
                            <a:schemeClr val="tx1"/>
                          </a:solidFill>
                        </a:rPr>
                        <a:t> 안 본 사람이 하는 캐릭터 소개</a:t>
                      </a:r>
                      <a:endParaRPr lang="ko-KR" alt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u="sng" smtClean="0">
                          <a:solidFill>
                            <a:schemeClr val="tx1"/>
                          </a:solidFill>
                        </a:rPr>
                        <a:t>언브레이커블 키미슈미트 </a:t>
                      </a:r>
                      <a:r>
                        <a:rPr lang="ko-KR" altLang="en-US" sz="1000" u="sng" smtClean="0">
                          <a:solidFill>
                            <a:schemeClr val="tx1"/>
                          </a:solidFill>
                        </a:rPr>
                        <a:t>안 본 사람이 하는 캐릭터 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u="sng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000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9799" y="968668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안 본 사람이 하는 캐릭터 소개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2256528" y="2439161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3709553" y="3560331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799" y="1548829"/>
            <a:ext cx="735650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이 웹페이지는 개인이 재미용으로 제작하였습니다</a:t>
            </a:r>
            <a:r>
              <a:rPr lang="en-US" altLang="ko-KR" sz="1050" smtClean="0"/>
              <a:t>. </a:t>
            </a:r>
          </a:p>
          <a:p>
            <a:r>
              <a:rPr lang="ko-KR" altLang="en-US" sz="1050" smtClean="0"/>
              <a:t>입력하신 정보는 링크를 생성하기 위해 </a:t>
            </a:r>
            <a:r>
              <a:rPr lang="en-US" altLang="ko-KR" sz="1050" smtClean="0"/>
              <a:t>DB</a:t>
            </a:r>
            <a:r>
              <a:rPr lang="ko-KR" altLang="en-US" sz="1050" smtClean="0"/>
              <a:t>에 저장되니 개인정보 및 타인의 명예를 훼손할 수 있는 내용은 작성을 금지하며</a:t>
            </a:r>
            <a:r>
              <a:rPr lang="en-US" altLang="ko-KR" sz="1050" smtClean="0"/>
              <a:t>, </a:t>
            </a:r>
          </a:p>
          <a:p>
            <a:r>
              <a:rPr lang="ko-KR" altLang="en-US" sz="1050" smtClean="0"/>
              <a:t>이로 인해 발생하는 모든 책임은 작성자 본인에게 있습니다</a:t>
            </a:r>
            <a:r>
              <a:rPr lang="en-US" altLang="ko-KR" sz="1050" smtClean="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5900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80579"/>
              </p:ext>
            </p:extLst>
          </p:nvPr>
        </p:nvGraphicFramePr>
        <p:xfrm>
          <a:off x="9857624" y="1827314"/>
          <a:ext cx="2285702" cy="2369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0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사진 첨부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입력한 내용으로 입력 폼 및 링크 생성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513512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99" y="968668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안 본 사람이 하는 캐릭터 소개 </a:t>
            </a:r>
            <a:r>
              <a:rPr lang="en-US" altLang="ko-KR" smtClean="0"/>
              <a:t>: </a:t>
            </a:r>
            <a:r>
              <a:rPr lang="ko-KR" altLang="en-US" smtClean="0"/>
              <a:t>새 입력 링크 만들기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9175" y="1544638"/>
            <a:ext cx="2573879" cy="282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6732" y="157642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제목</a:t>
            </a:r>
            <a:r>
              <a:rPr lang="en-US" altLang="ko-KR" sz="1200" smtClean="0"/>
              <a:t>:</a:t>
            </a:r>
            <a:endParaRPr lang="ko-KR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3659016" y="1576423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안본 사람이 하는 캐릭터 소개</a:t>
            </a:r>
            <a:endParaRPr lang="ko-KR" altLang="en-US" sz="1200"/>
          </a:p>
        </p:txBody>
      </p:sp>
      <p:sp>
        <p:nvSpPr>
          <p:cNvPr id="121" name="TextBox 120"/>
          <p:cNvSpPr txBox="1"/>
          <p:nvPr/>
        </p:nvSpPr>
        <p:spPr>
          <a:xfrm>
            <a:off x="526732" y="2105221"/>
            <a:ext cx="6678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캐릭터 목록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-  </a:t>
            </a:r>
            <a:r>
              <a:rPr lang="ko-KR" altLang="en-US" sz="1200" smtClean="0"/>
              <a:t>캐릭터는 </a:t>
            </a:r>
            <a:r>
              <a:rPr lang="en-US" altLang="ko-KR" sz="1200" smtClean="0"/>
              <a:t>25</a:t>
            </a:r>
            <a:r>
              <a:rPr lang="ko-KR" altLang="en-US" sz="1200" smtClean="0"/>
              <a:t>개까지 추가 가능합니다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이미지는 개당 </a:t>
            </a:r>
            <a:r>
              <a:rPr lang="en-US" altLang="ko-KR" sz="1200" smtClean="0"/>
              <a:t>200kb</a:t>
            </a:r>
            <a:r>
              <a:rPr lang="ko-KR" altLang="en-US" sz="1200" smtClean="0"/>
              <a:t>까지 추가가능하며 큰 이미지는 </a:t>
            </a:r>
            <a:r>
              <a:rPr lang="en-US" altLang="ko-KR" sz="1200" smtClean="0"/>
              <a:t>200*250px </a:t>
            </a:r>
            <a:r>
              <a:rPr lang="ko-KR" altLang="en-US" sz="1200" smtClean="0"/>
              <a:t>기준으로 축소되어 보여집니다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용량이 너무 크다면 이곳을 이용하세요</a:t>
            </a:r>
            <a:r>
              <a:rPr lang="en-US" altLang="ko-KR" sz="1200" smtClean="0"/>
              <a:t>~ (</a:t>
            </a:r>
            <a:r>
              <a:rPr lang="ko-KR" altLang="en-US" sz="1200" smtClean="0"/>
              <a:t>참고</a:t>
            </a:r>
            <a:r>
              <a:rPr lang="en-US" altLang="ko-KR" sz="1200" smtClean="0"/>
              <a:t>) </a:t>
            </a:r>
            <a:r>
              <a:rPr lang="en-US" altLang="ko-KR" sz="1200">
                <a:hlinkClick r:id="rId3"/>
              </a:rPr>
              <a:t>https://tinypng.com/</a:t>
            </a:r>
            <a:endParaRPr lang="en-US" altLang="ko-KR" sz="1200"/>
          </a:p>
        </p:txBody>
      </p:sp>
      <p:sp>
        <p:nvSpPr>
          <p:cNvPr id="122" name="직사각형 121"/>
          <p:cNvSpPr/>
          <p:nvPr/>
        </p:nvSpPr>
        <p:spPr>
          <a:xfrm>
            <a:off x="1019174" y="3330749"/>
            <a:ext cx="906445" cy="2826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파일첨부</a:t>
            </a:r>
            <a:endParaRPr lang="ko-KR" altLang="en-US" sz="1050"/>
          </a:p>
        </p:txBody>
      </p:sp>
      <p:sp>
        <p:nvSpPr>
          <p:cNvPr id="16" name="TextBox 15"/>
          <p:cNvSpPr txBox="1"/>
          <p:nvPr/>
        </p:nvSpPr>
        <p:spPr>
          <a:xfrm>
            <a:off x="659781" y="32874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25619" y="3330749"/>
            <a:ext cx="6529892" cy="28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캐릭터</a:t>
            </a:r>
            <a:r>
              <a:rPr lang="en-US" altLang="ko-KR" sz="1200" smtClean="0">
                <a:solidFill>
                  <a:schemeClr val="tx1"/>
                </a:solidFill>
              </a:rPr>
              <a:t>1.jpg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19174" y="3865849"/>
            <a:ext cx="906445" cy="2826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파일첨부</a:t>
            </a:r>
            <a:endParaRPr lang="ko-KR" altLang="en-US" sz="1050"/>
          </a:p>
        </p:txBody>
      </p:sp>
      <p:sp>
        <p:nvSpPr>
          <p:cNvPr id="124" name="TextBox 123"/>
          <p:cNvSpPr txBox="1"/>
          <p:nvPr/>
        </p:nvSpPr>
        <p:spPr>
          <a:xfrm>
            <a:off x="659781" y="38225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1925619" y="3865849"/>
            <a:ext cx="6529892" cy="28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19174" y="4352925"/>
            <a:ext cx="906445" cy="2826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파일첨부</a:t>
            </a:r>
            <a:endParaRPr lang="ko-KR" alt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659781" y="43095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</a:t>
            </a:r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925619" y="4352925"/>
            <a:ext cx="6529892" cy="28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19174" y="5371936"/>
            <a:ext cx="906445" cy="2826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파일첨부</a:t>
            </a:r>
            <a:endParaRPr lang="ko-KR" altLang="en-US" sz="1050"/>
          </a:p>
        </p:txBody>
      </p:sp>
      <p:sp>
        <p:nvSpPr>
          <p:cNvPr id="144" name="TextBox 143"/>
          <p:cNvSpPr txBox="1"/>
          <p:nvPr/>
        </p:nvSpPr>
        <p:spPr>
          <a:xfrm>
            <a:off x="659781" y="53286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25.</a:t>
            </a:r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1925619" y="5371936"/>
            <a:ext cx="6529892" cy="284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B05A6786-1F5F-4634-8E5E-6B4192E9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8934" r="-20860" b="-6890"/>
          <a:stretch/>
        </p:blipFill>
        <p:spPr>
          <a:xfrm>
            <a:off x="330446" y="4902327"/>
            <a:ext cx="11001918" cy="16957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D0AA252D-7FE3-4FE8-867C-557D8C9680A7}"/>
              </a:ext>
            </a:extLst>
          </p:cNvPr>
          <p:cNvSpPr/>
          <p:nvPr/>
        </p:nvSpPr>
        <p:spPr>
          <a:xfrm>
            <a:off x="4745211" y="4881792"/>
            <a:ext cx="240331" cy="1667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i="1" spc="-50" smtClean="0">
                <a:solidFill>
                  <a:srgbClr val="D52030"/>
                </a:solidFill>
                <a:latin typeface="+mn-ea"/>
              </a:rPr>
              <a:t>중략</a:t>
            </a:r>
            <a:endParaRPr lang="ko-KR" altLang="en-US" sz="800" i="1" spc="-50" dirty="0">
              <a:solidFill>
                <a:srgbClr val="D5203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3334" y="6231604"/>
            <a:ext cx="2154462" cy="50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 생성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6671" y="1344706"/>
            <a:ext cx="9402183" cy="46903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3196210" y="1613243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1032930" y="3226693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4290117" y="6155080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3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44795"/>
              </p:ext>
            </p:extLst>
          </p:nvPr>
        </p:nvGraphicFramePr>
        <p:xfrm>
          <a:off x="9857624" y="1827314"/>
          <a:ext cx="2285702" cy="2369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0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창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생성된 링크 값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위의 링크 복사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513512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799" y="96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안 본 사람이 하는 캐릭터 소개 </a:t>
            </a:r>
            <a:r>
              <a:rPr lang="en-US" altLang="ko-KR" smtClean="0"/>
              <a:t>: </a:t>
            </a:r>
            <a:r>
              <a:rPr lang="ko-KR" altLang="en-US" smtClean="0"/>
              <a:t>링크 생성 완료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07326" y="2008335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링크가 생성되었습니다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아래의 주소를 복사하여 사용하세요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907326" y="4651566"/>
            <a:ext cx="6734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위 링크는 한번 잃어버리면 찾을 수 없으니 복사하시어 따로 저장해두시기 바랍니다</a:t>
            </a:r>
            <a:r>
              <a:rPr lang="en-US" altLang="ko-KR" sz="1400" b="1"/>
              <a:t>.</a:t>
            </a:r>
            <a:endParaRPr lang="ko-KR" altLang="en-US" sz="1400" b="1"/>
          </a:p>
          <a:p>
            <a:endParaRPr lang="en-US" altLang="ko-KR" sz="1200" smtClean="0"/>
          </a:p>
          <a:p>
            <a:r>
              <a:rPr lang="ko-KR" altLang="en-US" sz="1200" smtClean="0"/>
              <a:t>해당 링크는 제작자의 판단하에 삭제</a:t>
            </a:r>
            <a:r>
              <a:rPr lang="en-US" altLang="ko-KR" sz="1200" smtClean="0"/>
              <a:t>/</a:t>
            </a:r>
            <a:r>
              <a:rPr lang="ko-KR" altLang="en-US" sz="1200" smtClean="0"/>
              <a:t>만료될 수 있습니다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삭제 이유는 부적절한 내용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호스팅 용량 부족 등 다양하며 따로 고지하지 않습니다</a:t>
            </a:r>
            <a:r>
              <a:rPr lang="en-US" altLang="ko-KR" sz="120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37695" y="3003106"/>
            <a:ext cx="3302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www.link.com/link123912412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1925619" y="2805881"/>
            <a:ext cx="6881402" cy="112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7326" y="4008674"/>
            <a:ext cx="825116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/>
              <a:t>링크 복사</a:t>
            </a:r>
            <a:endParaRPr lang="en-US" altLang="ko-KR" sz="1050" smtClean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5439753" y="3113161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2642442" y="4031373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61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37600"/>
              </p:ext>
            </p:extLst>
          </p:nvPr>
        </p:nvGraphicFramePr>
        <p:xfrm>
          <a:off x="9950824" y="1827314"/>
          <a:ext cx="2192502" cy="18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첨부한 이미지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200*250px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이하인 경우에는 해당 이미지 그대로 출력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200px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이상 또는 세로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250px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이상인 경우에는 해당 사이즈로 축소하여 출력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입력창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글자수 제한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300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자동 스크롤 생성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눌러서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 및 소개 링크 생성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입력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9587" y="967457"/>
            <a:ext cx="633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오렌지 이즈 더 뉴 블랙 </a:t>
            </a:r>
            <a:r>
              <a:rPr lang="ko-KR" altLang="en-US" smtClean="0"/>
              <a:t>안 본 사람이 하는 캐릭터 소개</a:t>
            </a:r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B05A6786-1F5F-4634-8E5E-6B4192E9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8934" r="-20860" b="-6890"/>
          <a:stretch/>
        </p:blipFill>
        <p:spPr>
          <a:xfrm>
            <a:off x="244384" y="5171727"/>
            <a:ext cx="11001918" cy="16957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817890" y="2549040"/>
            <a:ext cx="1085975" cy="1328655"/>
            <a:chOff x="1179461" y="1172843"/>
            <a:chExt cx="1440000" cy="1080000"/>
          </a:xfrm>
        </p:grpSpPr>
        <p:sp>
          <p:nvSpPr>
            <p:cNvPr id="33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13186" y="4141889"/>
            <a:ext cx="1534201" cy="75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텍스트 입력창입니다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2498206" y="2549040"/>
            <a:ext cx="1085975" cy="1328655"/>
            <a:chOff x="1179461" y="1172843"/>
            <a:chExt cx="1440000" cy="1080000"/>
          </a:xfrm>
        </p:grpSpPr>
        <p:sp>
          <p:nvSpPr>
            <p:cNvPr id="38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293502" y="4141889"/>
            <a:ext cx="1534201" cy="75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4220439" y="2549040"/>
            <a:ext cx="1085975" cy="1328655"/>
            <a:chOff x="1179461" y="1172843"/>
            <a:chExt cx="1440000" cy="1080000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015735" y="4141889"/>
            <a:ext cx="1534201" cy="75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5942671" y="2549040"/>
            <a:ext cx="1085975" cy="1328655"/>
            <a:chOff x="1179461" y="1172843"/>
            <a:chExt cx="1440000" cy="1080000"/>
          </a:xfrm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737968" y="4141889"/>
            <a:ext cx="1534201" cy="75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D0AA252D-7FE3-4FE8-867C-557D8C9680A7}"/>
              </a:ext>
            </a:extLst>
          </p:cNvPr>
          <p:cNvSpPr/>
          <p:nvPr/>
        </p:nvSpPr>
        <p:spPr>
          <a:xfrm>
            <a:off x="3827703" y="5185339"/>
            <a:ext cx="1223722" cy="1013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i="1" spc="-50" smtClean="0">
                <a:solidFill>
                  <a:srgbClr val="D52030"/>
                </a:solidFill>
                <a:latin typeface="+mn-ea"/>
              </a:rPr>
              <a:t>반복</a:t>
            </a:r>
            <a:endParaRPr lang="ko-KR" altLang="en-US" sz="800" i="1" spc="-50" dirty="0">
              <a:solidFill>
                <a:srgbClr val="D52030"/>
              </a:solidFill>
              <a:latin typeface="+mn-ea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7680384" y="2549040"/>
            <a:ext cx="1085975" cy="1328655"/>
            <a:chOff x="1179461" y="1172843"/>
            <a:chExt cx="1440000" cy="1080000"/>
          </a:xfrm>
        </p:grpSpPr>
        <p:sp>
          <p:nvSpPr>
            <p:cNvPr id="102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7475681" y="4141889"/>
            <a:ext cx="1534201" cy="75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1243164" y="3132367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1290286" y="4445492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54979" y="6210088"/>
            <a:ext cx="2154462" cy="50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소개 완성</a:t>
            </a:r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6119441" y="6381893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46560" y="1739410"/>
            <a:ext cx="2573879" cy="282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닉네임 입력</a:t>
            </a:r>
            <a:endParaRPr lang="ko-KR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5331" y="17149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작성자</a:t>
            </a:r>
            <a:endParaRPr lang="ko-KR" altLang="en-US" sz="14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4007198" y="1797957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86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57624" y="1827314"/>
          <a:ext cx="2285702" cy="2369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0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창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생성된 링크 값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위의 링크 복사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513512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799" y="968668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안 본 사람이 하는 캐릭터 소개 </a:t>
            </a:r>
            <a:r>
              <a:rPr lang="en-US" altLang="ko-KR" smtClean="0"/>
              <a:t>: </a:t>
            </a:r>
            <a:r>
              <a:rPr lang="ko-KR" altLang="en-US" smtClean="0"/>
              <a:t>소개 완성 링크 생성 완료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07326" y="2008335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링크가 생성되었습니다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아래의 주소를 복사하여 사용하세요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907326" y="4651566"/>
            <a:ext cx="6734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위 링크는 한번 잃어버리면 찾을 수 없으니 복사하시어 따로 저장해두시기 바랍니다</a:t>
            </a:r>
            <a:r>
              <a:rPr lang="en-US" altLang="ko-KR" sz="1400" b="1"/>
              <a:t>.</a:t>
            </a:r>
            <a:endParaRPr lang="ko-KR" altLang="en-US" sz="1400" b="1"/>
          </a:p>
          <a:p>
            <a:endParaRPr lang="en-US" altLang="ko-KR" sz="1200" smtClean="0"/>
          </a:p>
          <a:p>
            <a:r>
              <a:rPr lang="ko-KR" altLang="en-US" sz="1200" smtClean="0"/>
              <a:t>해당 링크는 제작자의 판단하에 삭제</a:t>
            </a:r>
            <a:r>
              <a:rPr lang="en-US" altLang="ko-KR" sz="1200" smtClean="0"/>
              <a:t>/</a:t>
            </a:r>
            <a:r>
              <a:rPr lang="ko-KR" altLang="en-US" sz="1200" smtClean="0"/>
              <a:t>만료될 수 있습니다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삭제 이유는 부적절한 내용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호스팅 용량 부족 등 다양하며 따로 고지하지 않습니다</a:t>
            </a:r>
            <a:r>
              <a:rPr lang="en-US" altLang="ko-KR" sz="120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37695" y="3003106"/>
            <a:ext cx="3302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www.link.com/link123912412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1925619" y="2805881"/>
            <a:ext cx="6881402" cy="112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7326" y="4008674"/>
            <a:ext cx="825116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/>
              <a:t>링크 복사</a:t>
            </a:r>
            <a:endParaRPr lang="en-US" altLang="ko-KR" sz="1050" smtClean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5439753" y="3113161"/>
            <a:ext cx="180000" cy="180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2642442" y="4031373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9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3186" y="1714923"/>
            <a:ext cx="8552329" cy="307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A92BBB6-4F15-4FEF-B1B5-C44977EF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62190"/>
              </p:ext>
            </p:extLst>
          </p:nvPr>
        </p:nvGraphicFramePr>
        <p:xfrm>
          <a:off x="9950824" y="1827314"/>
          <a:ext cx="2192502" cy="646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작성자 닉네임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 이미지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  <a:tr h="215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44" marR="990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작성 텍스트 내용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423164" y="13752"/>
            <a:ext cx="2866953" cy="2200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423164" y="261784"/>
            <a:ext cx="6008914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09441" y="21679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641862" y="13752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09441" y="259804"/>
            <a:ext cx="1215762" cy="2052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</a:rPr>
              <a:t>1/5</a:t>
            </a:r>
            <a:endParaRPr lang="en-US" altLang="ko-KR" sz="90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857624" y="747075"/>
            <a:ext cx="2285702" cy="9024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메인</a:t>
            </a:r>
            <a:endParaRPr kumimoji="0" lang="en-US" altLang="ko-KR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57624" y="1602533"/>
            <a:ext cx="2285702" cy="2247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61" tIns="55381" rIns="110761" bIns="553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Function/Content Description</a:t>
            </a:r>
            <a:endParaRPr kumimoji="0"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9587" y="967457"/>
            <a:ext cx="633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오렌지 이즈 더 뉴 블랙 </a:t>
            </a:r>
            <a:r>
              <a:rPr lang="ko-KR" altLang="en-US" smtClean="0"/>
              <a:t>안 본 사람이 하는 캐릭터 소개</a:t>
            </a:r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B05A6786-1F5F-4634-8E5E-6B4192E9F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8934" r="-20860" b="-6890"/>
          <a:stretch/>
        </p:blipFill>
        <p:spPr>
          <a:xfrm>
            <a:off x="244384" y="4978611"/>
            <a:ext cx="11001918" cy="16957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817890" y="2345166"/>
            <a:ext cx="1085975" cy="1328655"/>
            <a:chOff x="1179461" y="1172843"/>
            <a:chExt cx="1440000" cy="1080000"/>
          </a:xfrm>
        </p:grpSpPr>
        <p:sp>
          <p:nvSpPr>
            <p:cNvPr id="33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13186" y="3938015"/>
            <a:ext cx="1534201" cy="752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입력한 텍스트가 보여집니다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2498206" y="2345166"/>
            <a:ext cx="1085975" cy="1328655"/>
            <a:chOff x="1179461" y="1172843"/>
            <a:chExt cx="1440000" cy="1080000"/>
          </a:xfrm>
        </p:grpSpPr>
        <p:sp>
          <p:nvSpPr>
            <p:cNvPr id="38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293502" y="3938015"/>
            <a:ext cx="1534201" cy="752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>
                <a:solidFill>
                  <a:schemeClr val="tx1"/>
                </a:solidFill>
              </a:rPr>
              <a:t>입력한 텍스트가 보여집니다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4220439" y="2345166"/>
            <a:ext cx="1085975" cy="1328655"/>
            <a:chOff x="1179461" y="1172843"/>
            <a:chExt cx="1440000" cy="1080000"/>
          </a:xfrm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015735" y="3938015"/>
            <a:ext cx="1534201" cy="752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>
                <a:solidFill>
                  <a:schemeClr val="tx1"/>
                </a:solidFill>
              </a:rPr>
              <a:t>입력한 텍스트가 보여집니다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5942671" y="2345166"/>
            <a:ext cx="1085975" cy="1328655"/>
            <a:chOff x="1179461" y="1172843"/>
            <a:chExt cx="1440000" cy="1080000"/>
          </a:xfrm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737968" y="3938015"/>
            <a:ext cx="1534201" cy="752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>
                <a:solidFill>
                  <a:schemeClr val="tx1"/>
                </a:solidFill>
              </a:rPr>
              <a:t>입력한 텍스트가 보여집니다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D0AA252D-7FE3-4FE8-867C-557D8C9680A7}"/>
              </a:ext>
            </a:extLst>
          </p:cNvPr>
          <p:cNvSpPr/>
          <p:nvPr/>
        </p:nvSpPr>
        <p:spPr>
          <a:xfrm>
            <a:off x="3827703" y="4981465"/>
            <a:ext cx="1223722" cy="1013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i="1" spc="-50" smtClean="0">
                <a:solidFill>
                  <a:srgbClr val="D52030"/>
                </a:solidFill>
                <a:latin typeface="+mn-ea"/>
              </a:rPr>
              <a:t>반복</a:t>
            </a:r>
            <a:endParaRPr lang="ko-KR" altLang="en-US" sz="800" i="1" spc="-50" dirty="0">
              <a:solidFill>
                <a:srgbClr val="D52030"/>
              </a:solidFill>
              <a:latin typeface="+mn-ea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EAE67F1B-5B0F-422C-B773-A8D9AFCBF3C9}"/>
              </a:ext>
            </a:extLst>
          </p:cNvPr>
          <p:cNvGrpSpPr/>
          <p:nvPr/>
        </p:nvGrpSpPr>
        <p:grpSpPr>
          <a:xfrm>
            <a:off x="7680384" y="2345166"/>
            <a:ext cx="1085975" cy="1328655"/>
            <a:chOff x="1179461" y="1172843"/>
            <a:chExt cx="1440000" cy="1080000"/>
          </a:xfrm>
        </p:grpSpPr>
        <p:sp>
          <p:nvSpPr>
            <p:cNvPr id="102" name="Border">
              <a:extLst>
                <a:ext uri="{FF2B5EF4-FFF2-40B4-BE49-F238E27FC236}">
                  <a16:creationId xmlns:a16="http://schemas.microsoft.com/office/drawing/2014/main" xmlns="" id="{7F6061F4-2560-4DA1-98F2-884E831E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1" y="1172843"/>
              <a:ext cx="1440000" cy="10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Line 1">
              <a:extLst>
                <a:ext uri="{FF2B5EF4-FFF2-40B4-BE49-F238E27FC236}">
                  <a16:creationId xmlns:a16="http://schemas.microsoft.com/office/drawing/2014/main" xmlns="" id="{D7CC6AAA-8CE4-4DA7-81E7-1E3E01D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9405"/>
              <a:ext cx="1439999" cy="107297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xmlns="" id="{21283640-BDB9-4675-9982-D03F84D7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462" y="1172843"/>
              <a:ext cx="1439999" cy="108000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7475681" y="3938015"/>
            <a:ext cx="1534201" cy="752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>
                <a:solidFill>
                  <a:schemeClr val="tx1"/>
                </a:solidFill>
              </a:rPr>
              <a:t>입력한 텍스트가 보여집니다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1243164" y="2928493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1290286" y="4241618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46560" y="1739410"/>
            <a:ext cx="2573879" cy="282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김누구누구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5331" y="17149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작성자</a:t>
            </a:r>
            <a:endParaRPr lang="ko-KR" altLang="en-US" sz="14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797DBA6-3E39-4000-83BD-19B4D8DF02E7}"/>
              </a:ext>
            </a:extLst>
          </p:cNvPr>
          <p:cNvSpPr/>
          <p:nvPr/>
        </p:nvSpPr>
        <p:spPr>
          <a:xfrm>
            <a:off x="523186" y="1665314"/>
            <a:ext cx="180000" cy="162000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6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420</Words>
  <Application>Microsoft Office PowerPoint</Application>
  <PresentationFormat>사용자 지정</PresentationFormat>
  <Paragraphs>137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비밀</dc:creator>
  <cp:lastModifiedBy>pcn</cp:lastModifiedBy>
  <cp:revision>251</cp:revision>
  <dcterms:created xsi:type="dcterms:W3CDTF">2019-03-21T01:10:53Z</dcterms:created>
  <dcterms:modified xsi:type="dcterms:W3CDTF">2019-07-29T06:15:35Z</dcterms:modified>
</cp:coreProperties>
</file>