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801600" cy="9601200" type="A3"/>
  <p:notesSz cx="32918400" cy="51206400"/>
  <p:defaultTextStyle>
    <a:defPPr>
      <a:defRPr lang="en-US"/>
    </a:defPPr>
    <a:lvl1pPr algn="l" rtl="0" fontAlgn="base">
      <a:spcBef>
        <a:spcPct val="0"/>
      </a:spcBef>
      <a:spcAft>
        <a:spcPct val="0"/>
      </a:spcAft>
      <a:defRPr sz="861" kern="1200">
        <a:solidFill>
          <a:schemeClr val="tx1"/>
        </a:solidFill>
        <a:latin typeface="Helvetica" panose="020B0604020202020204" pitchFamily="34" charset="0"/>
        <a:ea typeface="MS PGothic" panose="020B0600070205080204" pitchFamily="34" charset="-128"/>
        <a:cs typeface="+mn-cs"/>
      </a:defRPr>
    </a:lvl1pPr>
    <a:lvl2pPr marL="123078" algn="l" rtl="0" fontAlgn="base">
      <a:spcBef>
        <a:spcPct val="0"/>
      </a:spcBef>
      <a:spcAft>
        <a:spcPct val="0"/>
      </a:spcAft>
      <a:defRPr sz="861" kern="1200">
        <a:solidFill>
          <a:schemeClr val="tx1"/>
        </a:solidFill>
        <a:latin typeface="Helvetica" panose="020B0604020202020204" pitchFamily="34" charset="0"/>
        <a:ea typeface="MS PGothic" panose="020B0600070205080204" pitchFamily="34" charset="-128"/>
        <a:cs typeface="+mn-cs"/>
      </a:defRPr>
    </a:lvl2pPr>
    <a:lvl3pPr marL="246156" algn="l" rtl="0" fontAlgn="base">
      <a:spcBef>
        <a:spcPct val="0"/>
      </a:spcBef>
      <a:spcAft>
        <a:spcPct val="0"/>
      </a:spcAft>
      <a:defRPr sz="861" kern="1200">
        <a:solidFill>
          <a:schemeClr val="tx1"/>
        </a:solidFill>
        <a:latin typeface="Helvetica" panose="020B0604020202020204" pitchFamily="34" charset="0"/>
        <a:ea typeface="MS PGothic" panose="020B0600070205080204" pitchFamily="34" charset="-128"/>
        <a:cs typeface="+mn-cs"/>
      </a:defRPr>
    </a:lvl3pPr>
    <a:lvl4pPr marL="369235" algn="l" rtl="0" fontAlgn="base">
      <a:spcBef>
        <a:spcPct val="0"/>
      </a:spcBef>
      <a:spcAft>
        <a:spcPct val="0"/>
      </a:spcAft>
      <a:defRPr sz="861" kern="1200">
        <a:solidFill>
          <a:schemeClr val="tx1"/>
        </a:solidFill>
        <a:latin typeface="Helvetica" panose="020B0604020202020204" pitchFamily="34" charset="0"/>
        <a:ea typeface="MS PGothic" panose="020B0600070205080204" pitchFamily="34" charset="-128"/>
        <a:cs typeface="+mn-cs"/>
      </a:defRPr>
    </a:lvl4pPr>
    <a:lvl5pPr marL="492313" algn="l" rtl="0" fontAlgn="base">
      <a:spcBef>
        <a:spcPct val="0"/>
      </a:spcBef>
      <a:spcAft>
        <a:spcPct val="0"/>
      </a:spcAft>
      <a:defRPr sz="861" kern="1200">
        <a:solidFill>
          <a:schemeClr val="tx1"/>
        </a:solidFill>
        <a:latin typeface="Helvetica" panose="020B0604020202020204" pitchFamily="34" charset="0"/>
        <a:ea typeface="MS PGothic" panose="020B0600070205080204" pitchFamily="34" charset="-128"/>
        <a:cs typeface="+mn-cs"/>
      </a:defRPr>
    </a:lvl5pPr>
    <a:lvl6pPr marL="615391" algn="l" defTabSz="246156" rtl="0" eaLnBrk="1" latinLnBrk="0" hangingPunct="1">
      <a:defRPr sz="861" kern="1200">
        <a:solidFill>
          <a:schemeClr val="tx1"/>
        </a:solidFill>
        <a:latin typeface="Helvetica" panose="020B0604020202020204" pitchFamily="34" charset="0"/>
        <a:ea typeface="MS PGothic" panose="020B0600070205080204" pitchFamily="34" charset="-128"/>
        <a:cs typeface="+mn-cs"/>
      </a:defRPr>
    </a:lvl6pPr>
    <a:lvl7pPr marL="738469" algn="l" defTabSz="246156" rtl="0" eaLnBrk="1" latinLnBrk="0" hangingPunct="1">
      <a:defRPr sz="861" kern="1200">
        <a:solidFill>
          <a:schemeClr val="tx1"/>
        </a:solidFill>
        <a:latin typeface="Helvetica" panose="020B0604020202020204" pitchFamily="34" charset="0"/>
        <a:ea typeface="MS PGothic" panose="020B0600070205080204" pitchFamily="34" charset="-128"/>
        <a:cs typeface="+mn-cs"/>
      </a:defRPr>
    </a:lvl7pPr>
    <a:lvl8pPr marL="861548" algn="l" defTabSz="246156" rtl="0" eaLnBrk="1" latinLnBrk="0" hangingPunct="1">
      <a:defRPr sz="861" kern="1200">
        <a:solidFill>
          <a:schemeClr val="tx1"/>
        </a:solidFill>
        <a:latin typeface="Helvetica" panose="020B0604020202020204" pitchFamily="34" charset="0"/>
        <a:ea typeface="MS PGothic" panose="020B0600070205080204" pitchFamily="34" charset="-128"/>
        <a:cs typeface="+mn-cs"/>
      </a:defRPr>
    </a:lvl8pPr>
    <a:lvl9pPr marL="984626" algn="l" defTabSz="246156" rtl="0" eaLnBrk="1" latinLnBrk="0" hangingPunct="1">
      <a:defRPr sz="861"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09" userDrawn="1">
          <p15:clr>
            <a:srgbClr val="A4A3A4"/>
          </p15:clr>
        </p15:guide>
        <p15:guide id="2" orient="horz" pos="5726" userDrawn="1">
          <p15:clr>
            <a:srgbClr val="A4A3A4"/>
          </p15:clr>
        </p15:guide>
        <p15:guide id="3" orient="horz" pos="1088" userDrawn="1">
          <p15:clr>
            <a:srgbClr val="A4A3A4"/>
          </p15:clr>
        </p15:guide>
        <p15:guide id="4" orient="horz" pos="621" userDrawn="1">
          <p15:clr>
            <a:srgbClr val="A4A3A4"/>
          </p15:clr>
        </p15:guide>
        <p15:guide id="5" pos="1860" userDrawn="1">
          <p15:clr>
            <a:srgbClr val="A4A3A4"/>
          </p15:clr>
        </p15:guide>
        <p15:guide id="6" pos="2103" userDrawn="1">
          <p15:clr>
            <a:srgbClr val="A4A3A4"/>
          </p15:clr>
        </p15:guide>
        <p15:guide id="7" pos="3828" userDrawn="1">
          <p15:clr>
            <a:srgbClr val="A4A3A4"/>
          </p15:clr>
        </p15:guide>
        <p15:guide id="8" pos="6134" userDrawn="1">
          <p15:clr>
            <a:srgbClr val="A4A3A4"/>
          </p15:clr>
        </p15:guide>
        <p15:guide id="9" pos="288" userDrawn="1">
          <p15:clr>
            <a:srgbClr val="A4A3A4"/>
          </p15:clr>
        </p15:guide>
        <p15:guide id="10" pos="4083" userDrawn="1">
          <p15:clr>
            <a:srgbClr val="A4A3A4"/>
          </p15:clr>
        </p15:guide>
        <p15:guide id="11" pos="5891" userDrawn="1">
          <p15:clr>
            <a:srgbClr val="A4A3A4"/>
          </p15:clr>
        </p15:guide>
        <p15:guide id="12" pos="77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CCF1E-6564-4D43-B3D9-36B9E40701D0}" v="62" dt="2021-05-12T10:23:18.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747" autoAdjust="0"/>
    <p:restoredTop sz="94660"/>
  </p:normalViewPr>
  <p:slideViewPr>
    <p:cSldViewPr snapToGrid="0">
      <p:cViewPr>
        <p:scale>
          <a:sx n="50" d="100"/>
          <a:sy n="50" d="100"/>
        </p:scale>
        <p:origin x="1648" y="32"/>
      </p:cViewPr>
      <p:guideLst>
        <p:guide orient="horz" pos="209"/>
        <p:guide orient="horz" pos="5726"/>
        <p:guide orient="horz" pos="1088"/>
        <p:guide orient="horz" pos="621"/>
        <p:guide pos="1860"/>
        <p:guide pos="2103"/>
        <p:guide pos="3828"/>
        <p:guide pos="6134"/>
        <p:guide pos="288"/>
        <p:guide pos="4083"/>
        <p:guide pos="5891"/>
        <p:guide pos="7718"/>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ley Millns" userId="7f52943a-9978-49d9-97c9-9790ac73cdd8" providerId="ADAL" clId="{222CCF1E-6564-4D43-B3D9-36B9E40701D0}"/>
    <pc:docChg chg="undo redo custSel modSld">
      <pc:chgData name="Bailey Millns" userId="7f52943a-9978-49d9-97c9-9790ac73cdd8" providerId="ADAL" clId="{222CCF1E-6564-4D43-B3D9-36B9E40701D0}" dt="2021-05-12T10:45:17.869" v="12786" actId="113"/>
      <pc:docMkLst>
        <pc:docMk/>
      </pc:docMkLst>
      <pc:sldChg chg="addSp delSp modSp mod">
        <pc:chgData name="Bailey Millns" userId="7f52943a-9978-49d9-97c9-9790ac73cdd8" providerId="ADAL" clId="{222CCF1E-6564-4D43-B3D9-36B9E40701D0}" dt="2021-05-12T10:45:17.869" v="12786" actId="113"/>
        <pc:sldMkLst>
          <pc:docMk/>
          <pc:sldMk cId="0" sldId="256"/>
        </pc:sldMkLst>
        <pc:spChg chg="mod">
          <ac:chgData name="Bailey Millns" userId="7f52943a-9978-49d9-97c9-9790ac73cdd8" providerId="ADAL" clId="{222CCF1E-6564-4D43-B3D9-36B9E40701D0}" dt="2021-05-12T10:45:17.869" v="12786" actId="113"/>
          <ac:spMkLst>
            <pc:docMk/>
            <pc:sldMk cId="0" sldId="256"/>
            <ac:spMk id="2" creationId="{F281E816-81DA-4CB5-BF52-CAB3CA1FE4ED}"/>
          </ac:spMkLst>
        </pc:spChg>
        <pc:spChg chg="add mod">
          <ac:chgData name="Bailey Millns" userId="7f52943a-9978-49d9-97c9-9790ac73cdd8" providerId="ADAL" clId="{222CCF1E-6564-4D43-B3D9-36B9E40701D0}" dt="2021-05-11T18:27:38.570" v="7677" actId="1076"/>
          <ac:spMkLst>
            <pc:docMk/>
            <pc:sldMk cId="0" sldId="256"/>
            <ac:spMk id="14" creationId="{C6267382-5C74-4303-B221-27FC06A44BC8}"/>
          </ac:spMkLst>
        </pc:spChg>
        <pc:spChg chg="mod">
          <ac:chgData name="Bailey Millns" userId="7f52943a-9978-49d9-97c9-9790ac73cdd8" providerId="ADAL" clId="{222CCF1E-6564-4D43-B3D9-36B9E40701D0}" dt="2021-05-12T10:15:05.401" v="12423" actId="20577"/>
          <ac:spMkLst>
            <pc:docMk/>
            <pc:sldMk cId="0" sldId="256"/>
            <ac:spMk id="18" creationId="{013B959C-F037-4F5E-B42F-1947DFFEDD79}"/>
          </ac:spMkLst>
        </pc:spChg>
        <pc:spChg chg="del mod">
          <ac:chgData name="Bailey Millns" userId="7f52943a-9978-49d9-97c9-9790ac73cdd8" providerId="ADAL" clId="{222CCF1E-6564-4D43-B3D9-36B9E40701D0}" dt="2021-05-12T09:02:26.915" v="11423" actId="478"/>
          <ac:spMkLst>
            <pc:docMk/>
            <pc:sldMk cId="0" sldId="256"/>
            <ac:spMk id="21" creationId="{44C8A187-5827-4995-942A-AAF422D24212}"/>
          </ac:spMkLst>
        </pc:spChg>
        <pc:spChg chg="add mod">
          <ac:chgData name="Bailey Millns" userId="7f52943a-9978-49d9-97c9-9790ac73cdd8" providerId="ADAL" clId="{222CCF1E-6564-4D43-B3D9-36B9E40701D0}" dt="2021-05-11T18:48:45.890" v="7875" actId="1076"/>
          <ac:spMkLst>
            <pc:docMk/>
            <pc:sldMk cId="0" sldId="256"/>
            <ac:spMk id="30" creationId="{32A38E47-38F2-4AF2-9241-513B08CB6E29}"/>
          </ac:spMkLst>
        </pc:spChg>
        <pc:spChg chg="add del">
          <ac:chgData name="Bailey Millns" userId="7f52943a-9978-49d9-97c9-9790ac73cdd8" providerId="ADAL" clId="{222CCF1E-6564-4D43-B3D9-36B9E40701D0}" dt="2021-05-11T22:46:44.061" v="10701"/>
          <ac:spMkLst>
            <pc:docMk/>
            <pc:sldMk cId="0" sldId="256"/>
            <ac:spMk id="57" creationId="{AA29597B-1B04-4FF2-98B3-CBBD4F696F7E}"/>
          </ac:spMkLst>
        </pc:spChg>
        <pc:spChg chg="add mod">
          <ac:chgData name="Bailey Millns" userId="7f52943a-9978-49d9-97c9-9790ac73cdd8" providerId="ADAL" clId="{222CCF1E-6564-4D43-B3D9-36B9E40701D0}" dt="2021-05-12T10:09:20.538" v="12240" actId="1076"/>
          <ac:spMkLst>
            <pc:docMk/>
            <pc:sldMk cId="0" sldId="256"/>
            <ac:spMk id="60" creationId="{7AF5B5B5-4DB5-46FD-AAB5-F47A42A862CF}"/>
          </ac:spMkLst>
        </pc:spChg>
        <pc:spChg chg="mod">
          <ac:chgData name="Bailey Millns" userId="7f52943a-9978-49d9-97c9-9790ac73cdd8" providerId="ADAL" clId="{222CCF1E-6564-4D43-B3D9-36B9E40701D0}" dt="2021-05-10T20:28:46.174" v="6078" actId="1076"/>
          <ac:spMkLst>
            <pc:docMk/>
            <pc:sldMk cId="0" sldId="256"/>
            <ac:spMk id="61" creationId="{E39ABDB5-5ED1-4C71-8607-E30B1BEB18CD}"/>
          </ac:spMkLst>
        </pc:spChg>
        <pc:spChg chg="add del mod">
          <ac:chgData name="Bailey Millns" userId="7f52943a-9978-49d9-97c9-9790ac73cdd8" providerId="ADAL" clId="{222CCF1E-6564-4D43-B3D9-36B9E40701D0}" dt="2021-05-11T19:06:25.369" v="8288" actId="478"/>
          <ac:spMkLst>
            <pc:docMk/>
            <pc:sldMk cId="0" sldId="256"/>
            <ac:spMk id="62" creationId="{66BF038C-60BF-4AAB-B5DC-794355819D4C}"/>
          </ac:spMkLst>
        </pc:spChg>
        <pc:spChg chg="add mod">
          <ac:chgData name="Bailey Millns" userId="7f52943a-9978-49d9-97c9-9790ac73cdd8" providerId="ADAL" clId="{222CCF1E-6564-4D43-B3D9-36B9E40701D0}" dt="2021-05-12T10:07:57.581" v="12227" actId="1076"/>
          <ac:spMkLst>
            <pc:docMk/>
            <pc:sldMk cId="0" sldId="256"/>
            <ac:spMk id="63" creationId="{28EDBF78-CD37-4822-B5A5-3E35E17452F7}"/>
          </ac:spMkLst>
        </pc:spChg>
        <pc:spChg chg="add mod">
          <ac:chgData name="Bailey Millns" userId="7f52943a-9978-49d9-97c9-9790ac73cdd8" providerId="ADAL" clId="{222CCF1E-6564-4D43-B3D9-36B9E40701D0}" dt="2021-05-11T20:11:28.574" v="9589" actId="1076"/>
          <ac:spMkLst>
            <pc:docMk/>
            <pc:sldMk cId="0" sldId="256"/>
            <ac:spMk id="64" creationId="{1DA80A58-C248-4705-B72B-CA51DEEF6F93}"/>
          </ac:spMkLst>
        </pc:spChg>
        <pc:spChg chg="add mod">
          <ac:chgData name="Bailey Millns" userId="7f52943a-9978-49d9-97c9-9790ac73cdd8" providerId="ADAL" clId="{222CCF1E-6564-4D43-B3D9-36B9E40701D0}" dt="2021-05-11T20:26:01.715" v="9906" actId="1076"/>
          <ac:spMkLst>
            <pc:docMk/>
            <pc:sldMk cId="0" sldId="256"/>
            <ac:spMk id="65" creationId="{2BB3B03D-FC8C-4F00-8966-CC8869EDB8E7}"/>
          </ac:spMkLst>
        </pc:spChg>
        <pc:spChg chg="add mod">
          <ac:chgData name="Bailey Millns" userId="7f52943a-9978-49d9-97c9-9790ac73cdd8" providerId="ADAL" clId="{222CCF1E-6564-4D43-B3D9-36B9E40701D0}" dt="2021-05-11T22:59:49.679" v="11216" actId="1076"/>
          <ac:spMkLst>
            <pc:docMk/>
            <pc:sldMk cId="0" sldId="256"/>
            <ac:spMk id="66" creationId="{E8A7D31E-67A2-4163-B734-596A5B1550E7}"/>
          </ac:spMkLst>
        </pc:spChg>
        <pc:spChg chg="add mod">
          <ac:chgData name="Bailey Millns" userId="7f52943a-9978-49d9-97c9-9790ac73cdd8" providerId="ADAL" clId="{222CCF1E-6564-4D43-B3D9-36B9E40701D0}" dt="2021-05-11T22:42:20.260" v="10649" actId="20577"/>
          <ac:spMkLst>
            <pc:docMk/>
            <pc:sldMk cId="0" sldId="256"/>
            <ac:spMk id="78" creationId="{44727A7E-25DA-474B-A45C-CEAAFB2A838C}"/>
          </ac:spMkLst>
        </pc:spChg>
        <pc:spChg chg="add mod">
          <ac:chgData name="Bailey Millns" userId="7f52943a-9978-49d9-97c9-9790ac73cdd8" providerId="ADAL" clId="{222CCF1E-6564-4D43-B3D9-36B9E40701D0}" dt="2021-05-12T09:05:03.823" v="11471" actId="1076"/>
          <ac:spMkLst>
            <pc:docMk/>
            <pc:sldMk cId="0" sldId="256"/>
            <ac:spMk id="79" creationId="{F9BC3551-3D4E-41BD-BC33-E67FD42B75EA}"/>
          </ac:spMkLst>
        </pc:spChg>
        <pc:spChg chg="add mod">
          <ac:chgData name="Bailey Millns" userId="7f52943a-9978-49d9-97c9-9790ac73cdd8" providerId="ADAL" clId="{222CCF1E-6564-4D43-B3D9-36B9E40701D0}" dt="2021-05-12T09:04:58.267" v="11470" actId="1076"/>
          <ac:spMkLst>
            <pc:docMk/>
            <pc:sldMk cId="0" sldId="256"/>
            <ac:spMk id="80" creationId="{12C0573F-5048-4055-82B1-8DD8B14E835B}"/>
          </ac:spMkLst>
        </pc:spChg>
        <pc:spChg chg="add mod">
          <ac:chgData name="Bailey Millns" userId="7f52943a-9978-49d9-97c9-9790ac73cdd8" providerId="ADAL" clId="{222CCF1E-6564-4D43-B3D9-36B9E40701D0}" dt="2021-05-11T22:52:03.443" v="11082" actId="1076"/>
          <ac:spMkLst>
            <pc:docMk/>
            <pc:sldMk cId="0" sldId="256"/>
            <ac:spMk id="81" creationId="{A88D54F2-B3A8-4565-B8F9-4949B49C9883}"/>
          </ac:spMkLst>
        </pc:spChg>
        <pc:spChg chg="add mod">
          <ac:chgData name="Bailey Millns" userId="7f52943a-9978-49d9-97c9-9790ac73cdd8" providerId="ADAL" clId="{222CCF1E-6564-4D43-B3D9-36B9E40701D0}" dt="2021-05-11T22:16:30.439" v="10335" actId="313"/>
          <ac:spMkLst>
            <pc:docMk/>
            <pc:sldMk cId="0" sldId="256"/>
            <ac:spMk id="89" creationId="{5041783B-1081-4AB5-9FE9-0A7774EB2BC7}"/>
          </ac:spMkLst>
        </pc:spChg>
        <pc:spChg chg="add mod">
          <ac:chgData name="Bailey Millns" userId="7f52943a-9978-49d9-97c9-9790ac73cdd8" providerId="ADAL" clId="{222CCF1E-6564-4D43-B3D9-36B9E40701D0}" dt="2021-05-12T09:04:23.115" v="11465" actId="1076"/>
          <ac:spMkLst>
            <pc:docMk/>
            <pc:sldMk cId="0" sldId="256"/>
            <ac:spMk id="96" creationId="{A2D3A319-0673-4C25-BD0D-8A26E9396063}"/>
          </ac:spMkLst>
        </pc:spChg>
        <pc:spChg chg="add mod">
          <ac:chgData name="Bailey Millns" userId="7f52943a-9978-49d9-97c9-9790ac73cdd8" providerId="ADAL" clId="{222CCF1E-6564-4D43-B3D9-36B9E40701D0}" dt="2021-05-12T10:34:18.714" v="12775" actId="1076"/>
          <ac:spMkLst>
            <pc:docMk/>
            <pc:sldMk cId="0" sldId="256"/>
            <ac:spMk id="106" creationId="{D7AE4000-E7E1-40D3-964C-616EA9579837}"/>
          </ac:spMkLst>
        </pc:spChg>
        <pc:spChg chg="add mod">
          <ac:chgData name="Bailey Millns" userId="7f52943a-9978-49d9-97c9-9790ac73cdd8" providerId="ADAL" clId="{222CCF1E-6564-4D43-B3D9-36B9E40701D0}" dt="2021-05-12T10:34:24.191" v="12776" actId="1076"/>
          <ac:spMkLst>
            <pc:docMk/>
            <pc:sldMk cId="0" sldId="256"/>
            <ac:spMk id="109" creationId="{9E1C3AAB-182B-4AB4-901F-9E728B032BBC}"/>
          </ac:spMkLst>
        </pc:spChg>
        <pc:spChg chg="add mod">
          <ac:chgData name="Bailey Millns" userId="7f52943a-9978-49d9-97c9-9790ac73cdd8" providerId="ADAL" clId="{222CCF1E-6564-4D43-B3D9-36B9E40701D0}" dt="2021-05-12T10:30:35.325" v="12660" actId="1076"/>
          <ac:spMkLst>
            <pc:docMk/>
            <pc:sldMk cId="0" sldId="256"/>
            <ac:spMk id="112" creationId="{987D5A51-2BC6-4B16-A041-07B7D28C7F35}"/>
          </ac:spMkLst>
        </pc:spChg>
        <pc:spChg chg="add mod">
          <ac:chgData name="Bailey Millns" userId="7f52943a-9978-49d9-97c9-9790ac73cdd8" providerId="ADAL" clId="{222CCF1E-6564-4D43-B3D9-36B9E40701D0}" dt="2021-05-12T10:44:19.913" v="12780" actId="14100"/>
          <ac:spMkLst>
            <pc:docMk/>
            <pc:sldMk cId="0" sldId="256"/>
            <ac:spMk id="113" creationId="{7E8E4B08-7B76-41F0-B1EF-86FB0A40D8A5}"/>
          </ac:spMkLst>
        </pc:spChg>
        <pc:spChg chg="mod">
          <ac:chgData name="Bailey Millns" userId="7f52943a-9978-49d9-97c9-9790ac73cdd8" providerId="ADAL" clId="{222CCF1E-6564-4D43-B3D9-36B9E40701D0}" dt="2021-05-12T09:51:39.477" v="12206" actId="1076"/>
          <ac:spMkLst>
            <pc:docMk/>
            <pc:sldMk cId="0" sldId="256"/>
            <ac:spMk id="14339" creationId="{A1F1A382-FAA6-4833-96E7-0A137D34F478}"/>
          </ac:spMkLst>
        </pc:spChg>
        <pc:spChg chg="mod">
          <ac:chgData name="Bailey Millns" userId="7f52943a-9978-49d9-97c9-9790ac73cdd8" providerId="ADAL" clId="{222CCF1E-6564-4D43-B3D9-36B9E40701D0}" dt="2021-05-12T10:26:52.179" v="12536" actId="20577"/>
          <ac:spMkLst>
            <pc:docMk/>
            <pc:sldMk cId="0" sldId="256"/>
            <ac:spMk id="14340" creationId="{CD674373-EAC2-449C-8220-2983981C9727}"/>
          </ac:spMkLst>
        </pc:spChg>
        <pc:spChg chg="mod">
          <ac:chgData name="Bailey Millns" userId="7f52943a-9978-49d9-97c9-9790ac73cdd8" providerId="ADAL" clId="{222CCF1E-6564-4D43-B3D9-36B9E40701D0}" dt="2021-05-12T10:12:08.787" v="12309" actId="20577"/>
          <ac:spMkLst>
            <pc:docMk/>
            <pc:sldMk cId="0" sldId="256"/>
            <ac:spMk id="14341" creationId="{FE2567DC-1D66-4DC5-8B50-C54E77DB4319}"/>
          </ac:spMkLst>
        </pc:spChg>
        <pc:spChg chg="mod">
          <ac:chgData name="Bailey Millns" userId="7f52943a-9978-49d9-97c9-9790ac73cdd8" providerId="ADAL" clId="{222CCF1E-6564-4D43-B3D9-36B9E40701D0}" dt="2021-05-12T10:44:02.707" v="12778" actId="14100"/>
          <ac:spMkLst>
            <pc:docMk/>
            <pc:sldMk cId="0" sldId="256"/>
            <ac:spMk id="14342" creationId="{8A26B024-3188-4B17-A29D-7AF3F5CC0E7C}"/>
          </ac:spMkLst>
        </pc:spChg>
        <pc:spChg chg="mod">
          <ac:chgData name="Bailey Millns" userId="7f52943a-9978-49d9-97c9-9790ac73cdd8" providerId="ADAL" clId="{222CCF1E-6564-4D43-B3D9-36B9E40701D0}" dt="2021-05-12T10:45:09.944" v="12783" actId="2711"/>
          <ac:spMkLst>
            <pc:docMk/>
            <pc:sldMk cId="0" sldId="256"/>
            <ac:spMk id="14343" creationId="{55A063A8-DFCC-4B9A-92FD-EA3EB10C16FF}"/>
          </ac:spMkLst>
        </pc:spChg>
        <pc:spChg chg="del">
          <ac:chgData name="Bailey Millns" userId="7f52943a-9978-49d9-97c9-9790ac73cdd8" providerId="ADAL" clId="{222CCF1E-6564-4D43-B3D9-36B9E40701D0}" dt="2021-05-09T20:53:46.728" v="1230" actId="478"/>
          <ac:spMkLst>
            <pc:docMk/>
            <pc:sldMk cId="0" sldId="256"/>
            <ac:spMk id="14345" creationId="{7B20988D-CE3D-43D8-9F6F-03AFA2DBCDED}"/>
          </ac:spMkLst>
        </pc:spChg>
        <pc:spChg chg="mod">
          <ac:chgData name="Bailey Millns" userId="7f52943a-9978-49d9-97c9-9790ac73cdd8" providerId="ADAL" clId="{222CCF1E-6564-4D43-B3D9-36B9E40701D0}" dt="2021-05-12T10:44:21.663" v="12781" actId="14100"/>
          <ac:spMkLst>
            <pc:docMk/>
            <pc:sldMk cId="0" sldId="256"/>
            <ac:spMk id="14347" creationId="{5D256837-EC5A-415A-8211-CF651FEC445B}"/>
          </ac:spMkLst>
        </pc:spChg>
        <pc:spChg chg="add del">
          <ac:chgData name="Bailey Millns" userId="7f52943a-9978-49d9-97c9-9790ac73cdd8" providerId="ADAL" clId="{222CCF1E-6564-4D43-B3D9-36B9E40701D0}" dt="2021-05-10T15:08:13.464" v="3907"/>
          <ac:spMkLst>
            <pc:docMk/>
            <pc:sldMk cId="0" sldId="256"/>
            <ac:spMk id="14351" creationId="{529DD18A-2495-4904-8CEC-F3F3F8B34E8F}"/>
          </ac:spMkLst>
        </pc:spChg>
        <pc:spChg chg="add del">
          <ac:chgData name="Bailey Millns" userId="7f52943a-9978-49d9-97c9-9790ac73cdd8" providerId="ADAL" clId="{222CCF1E-6564-4D43-B3D9-36B9E40701D0}" dt="2021-05-11T14:53:31.722" v="6728"/>
          <ac:spMkLst>
            <pc:docMk/>
            <pc:sldMk cId="0" sldId="256"/>
            <ac:spMk id="14360" creationId="{F866F12A-A3C2-4490-96A6-5B82C9D72C6C}"/>
          </ac:spMkLst>
        </pc:spChg>
        <pc:graphicFrameChg chg="add del mod modGraphic">
          <ac:chgData name="Bailey Millns" userId="7f52943a-9978-49d9-97c9-9790ac73cdd8" providerId="ADAL" clId="{222CCF1E-6564-4D43-B3D9-36B9E40701D0}" dt="2021-05-11T22:09:00.006" v="10269" actId="3680"/>
          <ac:graphicFrameMkLst>
            <pc:docMk/>
            <pc:sldMk cId="0" sldId="256"/>
            <ac:graphicFrameMk id="41" creationId="{9F9485ED-ED94-4F70-8B6F-57A20C8C2A21}"/>
          </ac:graphicFrameMkLst>
        </pc:graphicFrameChg>
        <pc:graphicFrameChg chg="add del mod">
          <ac:chgData name="Bailey Millns" userId="7f52943a-9978-49d9-97c9-9790ac73cdd8" providerId="ADAL" clId="{222CCF1E-6564-4D43-B3D9-36B9E40701D0}" dt="2021-05-11T22:10:55.953" v="10271"/>
          <ac:graphicFrameMkLst>
            <pc:docMk/>
            <pc:sldMk cId="0" sldId="256"/>
            <ac:graphicFrameMk id="42" creationId="{B06A1A92-EA1D-428D-8152-950237DFC743}"/>
          </ac:graphicFrameMkLst>
        </pc:graphicFrameChg>
        <pc:picChg chg="mod">
          <ac:chgData name="Bailey Millns" userId="7f52943a-9978-49d9-97c9-9790ac73cdd8" providerId="ADAL" clId="{222CCF1E-6564-4D43-B3D9-36B9E40701D0}" dt="2021-05-12T10:09:15.288" v="12239" actId="1076"/>
          <ac:picMkLst>
            <pc:docMk/>
            <pc:sldMk cId="0" sldId="256"/>
            <ac:picMk id="9" creationId="{6DDD3281-3D94-4A2C-BBDD-C5482DC635EE}"/>
          </ac:picMkLst>
        </pc:picChg>
        <pc:picChg chg="mod">
          <ac:chgData name="Bailey Millns" userId="7f52943a-9978-49d9-97c9-9790ac73cdd8" providerId="ADAL" clId="{222CCF1E-6564-4D43-B3D9-36B9E40701D0}" dt="2021-05-12T10:08:36.426" v="12234" actId="14100"/>
          <ac:picMkLst>
            <pc:docMk/>
            <pc:sldMk cId="0" sldId="256"/>
            <ac:picMk id="11" creationId="{E4056388-3871-40C7-BFC8-BF32F763E8BD}"/>
          </ac:picMkLst>
        </pc:picChg>
        <pc:picChg chg="add mod">
          <ac:chgData name="Bailey Millns" userId="7f52943a-9978-49d9-97c9-9790ac73cdd8" providerId="ADAL" clId="{222CCF1E-6564-4D43-B3D9-36B9E40701D0}" dt="2021-05-11T19:09:27.530" v="8361" actId="14100"/>
          <ac:picMkLst>
            <pc:docMk/>
            <pc:sldMk cId="0" sldId="256"/>
            <ac:picMk id="13" creationId="{BA88904E-DAC0-4DBF-8CCE-7AB8A840CDCA}"/>
          </ac:picMkLst>
        </pc:picChg>
        <pc:picChg chg="add del mod">
          <ac:chgData name="Bailey Millns" userId="7f52943a-9978-49d9-97c9-9790ac73cdd8" providerId="ADAL" clId="{222CCF1E-6564-4D43-B3D9-36B9E40701D0}" dt="2021-05-11T19:42:45.992" v="9266" actId="478"/>
          <ac:picMkLst>
            <pc:docMk/>
            <pc:sldMk cId="0" sldId="256"/>
            <ac:picMk id="16" creationId="{918CC293-41DB-4AEC-B936-AFCAE05B6F2B}"/>
          </ac:picMkLst>
        </pc:picChg>
        <pc:picChg chg="add del mod">
          <ac:chgData name="Bailey Millns" userId="7f52943a-9978-49d9-97c9-9790ac73cdd8" providerId="ADAL" clId="{222CCF1E-6564-4D43-B3D9-36B9E40701D0}" dt="2021-05-11T19:38:46.249" v="9154" actId="478"/>
          <ac:picMkLst>
            <pc:docMk/>
            <pc:sldMk cId="0" sldId="256"/>
            <ac:picMk id="19" creationId="{3A3F2D24-6E39-4DFF-8DC0-DE23EB9D1565}"/>
          </ac:picMkLst>
        </pc:picChg>
        <pc:picChg chg="add del mod">
          <ac:chgData name="Bailey Millns" userId="7f52943a-9978-49d9-97c9-9790ac73cdd8" providerId="ADAL" clId="{222CCF1E-6564-4D43-B3D9-36B9E40701D0}" dt="2021-05-11T19:39:46.887" v="9168" actId="478"/>
          <ac:picMkLst>
            <pc:docMk/>
            <pc:sldMk cId="0" sldId="256"/>
            <ac:picMk id="24" creationId="{4C04EBF1-90B7-41FB-BC37-1901A89ECE7E}"/>
          </ac:picMkLst>
        </pc:picChg>
        <pc:picChg chg="add del mod">
          <ac:chgData name="Bailey Millns" userId="7f52943a-9978-49d9-97c9-9790ac73cdd8" providerId="ADAL" clId="{222CCF1E-6564-4D43-B3D9-36B9E40701D0}" dt="2021-05-11T19:58:52.613" v="9282" actId="478"/>
          <ac:picMkLst>
            <pc:docMk/>
            <pc:sldMk cId="0" sldId="256"/>
            <ac:picMk id="26" creationId="{BAB8CE4A-66AD-450A-880B-CEBB0888F45C}"/>
          </ac:picMkLst>
        </pc:picChg>
        <pc:picChg chg="add del mod">
          <ac:chgData name="Bailey Millns" userId="7f52943a-9978-49d9-97c9-9790ac73cdd8" providerId="ADAL" clId="{222CCF1E-6564-4D43-B3D9-36B9E40701D0}" dt="2021-05-11T19:59:28.238" v="9289" actId="478"/>
          <ac:picMkLst>
            <pc:docMk/>
            <pc:sldMk cId="0" sldId="256"/>
            <ac:picMk id="28" creationId="{715F6F8A-7239-4F86-B8ED-C284CB122643}"/>
          </ac:picMkLst>
        </pc:picChg>
        <pc:picChg chg="add del mod">
          <ac:chgData name="Bailey Millns" userId="7f52943a-9978-49d9-97c9-9790ac73cdd8" providerId="ADAL" clId="{222CCF1E-6564-4D43-B3D9-36B9E40701D0}" dt="2021-05-11T19:59:29.579" v="9290" actId="478"/>
          <ac:picMkLst>
            <pc:docMk/>
            <pc:sldMk cId="0" sldId="256"/>
            <ac:picMk id="31" creationId="{4688ACEC-2F02-43F1-ACD7-28147004077B}"/>
          </ac:picMkLst>
        </pc:picChg>
        <pc:picChg chg="add mod">
          <ac:chgData name="Bailey Millns" userId="7f52943a-9978-49d9-97c9-9790ac73cdd8" providerId="ADAL" clId="{222CCF1E-6564-4D43-B3D9-36B9E40701D0}" dt="2021-05-11T20:11:14.956" v="9586" actId="14100"/>
          <ac:picMkLst>
            <pc:docMk/>
            <pc:sldMk cId="0" sldId="256"/>
            <ac:picMk id="32" creationId="{C9F1E837-652A-4CB0-A997-9CD311B86B1E}"/>
          </ac:picMkLst>
        </pc:picChg>
        <pc:picChg chg="add del mod">
          <ac:chgData name="Bailey Millns" userId="7f52943a-9978-49d9-97c9-9790ac73cdd8" providerId="ADAL" clId="{222CCF1E-6564-4D43-B3D9-36B9E40701D0}" dt="2021-05-11T22:40:21.486" v="10542" actId="478"/>
          <ac:picMkLst>
            <pc:docMk/>
            <pc:sldMk cId="0" sldId="256"/>
            <ac:picMk id="34" creationId="{28146541-6917-4D37-B25C-D888BE31944C}"/>
          </ac:picMkLst>
        </pc:picChg>
        <pc:picChg chg="add del mod">
          <ac:chgData name="Bailey Millns" userId="7f52943a-9978-49d9-97c9-9790ac73cdd8" providerId="ADAL" clId="{222CCF1E-6564-4D43-B3D9-36B9E40701D0}" dt="2021-05-11T22:42:43.927" v="10650" actId="478"/>
          <ac:picMkLst>
            <pc:docMk/>
            <pc:sldMk cId="0" sldId="256"/>
            <ac:picMk id="36" creationId="{11EAAA2D-1583-4DA3-BE6A-A80B87C4AC61}"/>
          </ac:picMkLst>
        </pc:picChg>
        <pc:picChg chg="add del mod">
          <ac:chgData name="Bailey Millns" userId="7f52943a-9978-49d9-97c9-9790ac73cdd8" providerId="ADAL" clId="{222CCF1E-6564-4D43-B3D9-36B9E40701D0}" dt="2021-05-11T22:43:28.898" v="10663" actId="478"/>
          <ac:picMkLst>
            <pc:docMk/>
            <pc:sldMk cId="0" sldId="256"/>
            <ac:picMk id="38" creationId="{1CC7E6EA-50A0-4B3B-BBC6-9E04A7B3F9A4}"/>
          </ac:picMkLst>
        </pc:picChg>
        <pc:picChg chg="add mod">
          <ac:chgData name="Bailey Millns" userId="7f52943a-9978-49d9-97c9-9790ac73cdd8" providerId="ADAL" clId="{222CCF1E-6564-4D43-B3D9-36B9E40701D0}" dt="2021-05-12T09:06:24.824" v="11514" actId="14100"/>
          <ac:picMkLst>
            <pc:docMk/>
            <pc:sldMk cId="0" sldId="256"/>
            <ac:picMk id="40" creationId="{4377F143-41FA-4557-9B32-59CD7DEC172F}"/>
          </ac:picMkLst>
        </pc:picChg>
        <pc:picChg chg="add del mod">
          <ac:chgData name="Bailey Millns" userId="7f52943a-9978-49d9-97c9-9790ac73cdd8" providerId="ADAL" clId="{222CCF1E-6564-4D43-B3D9-36B9E40701D0}" dt="2021-05-11T22:17:11.507" v="10336" actId="478"/>
          <ac:picMkLst>
            <pc:docMk/>
            <pc:sldMk cId="0" sldId="256"/>
            <ac:picMk id="44" creationId="{F80D34B6-5EB3-420D-A5B1-BBC4F0FE6867}"/>
          </ac:picMkLst>
        </pc:picChg>
        <pc:picChg chg="add mod">
          <ac:chgData name="Bailey Millns" userId="7f52943a-9978-49d9-97c9-9790ac73cdd8" providerId="ADAL" clId="{222CCF1E-6564-4D43-B3D9-36B9E40701D0}" dt="2021-05-11T22:25:14.814" v="10450" actId="14100"/>
          <ac:picMkLst>
            <pc:docMk/>
            <pc:sldMk cId="0" sldId="256"/>
            <ac:picMk id="46" creationId="{640C35F7-AF70-4F25-AC45-42C4166BC87F}"/>
          </ac:picMkLst>
        </pc:picChg>
        <pc:picChg chg="add mod">
          <ac:chgData name="Bailey Millns" userId="7f52943a-9978-49d9-97c9-9790ac73cdd8" providerId="ADAL" clId="{222CCF1E-6564-4D43-B3D9-36B9E40701D0}" dt="2021-05-12T10:08:01.052" v="12228" actId="1076"/>
          <ac:picMkLst>
            <pc:docMk/>
            <pc:sldMk cId="0" sldId="256"/>
            <ac:picMk id="48" creationId="{F28F5D07-E451-49DA-B04C-79A639A7C39A}"/>
          </ac:picMkLst>
        </pc:picChg>
        <pc:picChg chg="add mod">
          <ac:chgData name="Bailey Millns" userId="7f52943a-9978-49d9-97c9-9790ac73cdd8" providerId="ADAL" clId="{222CCF1E-6564-4D43-B3D9-36B9E40701D0}" dt="2021-05-11T23:00:05.379" v="11222" actId="1076"/>
          <ac:picMkLst>
            <pc:docMk/>
            <pc:sldMk cId="0" sldId="256"/>
            <ac:picMk id="50" creationId="{A1971669-A656-4D58-A7B5-E55DA1FC71C6}"/>
          </ac:picMkLst>
        </pc:picChg>
        <pc:picChg chg="add mod">
          <ac:chgData name="Bailey Millns" userId="7f52943a-9978-49d9-97c9-9790ac73cdd8" providerId="ADAL" clId="{222CCF1E-6564-4D43-B3D9-36B9E40701D0}" dt="2021-05-11T22:41:52.705" v="10632" actId="14100"/>
          <ac:picMkLst>
            <pc:docMk/>
            <pc:sldMk cId="0" sldId="256"/>
            <ac:picMk id="52" creationId="{C260E398-3140-4C2A-A5D9-606F406C2DBD}"/>
          </ac:picMkLst>
        </pc:picChg>
        <pc:picChg chg="add mod">
          <ac:chgData name="Bailey Millns" userId="7f52943a-9978-49d9-97c9-9790ac73cdd8" providerId="ADAL" clId="{222CCF1E-6564-4D43-B3D9-36B9E40701D0}" dt="2021-05-12T09:05:08.533" v="11473" actId="14100"/>
          <ac:picMkLst>
            <pc:docMk/>
            <pc:sldMk cId="0" sldId="256"/>
            <ac:picMk id="54" creationId="{2BC4AF13-6BB5-409C-853A-619174959DBA}"/>
          </ac:picMkLst>
        </pc:picChg>
        <pc:picChg chg="add mod">
          <ac:chgData name="Bailey Millns" userId="7f52943a-9978-49d9-97c9-9790ac73cdd8" providerId="ADAL" clId="{222CCF1E-6564-4D43-B3D9-36B9E40701D0}" dt="2021-05-12T09:04:54.275" v="11469" actId="1076"/>
          <ac:picMkLst>
            <pc:docMk/>
            <pc:sldMk cId="0" sldId="256"/>
            <ac:picMk id="56" creationId="{EF69871C-DD62-4C9D-BFA1-0B8CB2FB3180}"/>
          </ac:picMkLst>
        </pc:picChg>
        <pc:picChg chg="add mod modCrop">
          <ac:chgData name="Bailey Millns" userId="7f52943a-9978-49d9-97c9-9790ac73cdd8" providerId="ADAL" clId="{222CCF1E-6564-4D43-B3D9-36B9E40701D0}" dt="2021-05-12T10:34:15.561" v="12774" actId="1076"/>
          <ac:picMkLst>
            <pc:docMk/>
            <pc:sldMk cId="0" sldId="256"/>
            <ac:picMk id="59" creationId="{0F9CFAC0-09A0-4D38-8AAA-252A7712E565}"/>
          </ac:picMkLst>
        </pc:picChg>
        <pc:picChg chg="add mod">
          <ac:chgData name="Bailey Millns" userId="7f52943a-9978-49d9-97c9-9790ac73cdd8" providerId="ADAL" clId="{222CCF1E-6564-4D43-B3D9-36B9E40701D0}" dt="2021-05-12T10:34:26.979" v="12777" actId="1076"/>
          <ac:picMkLst>
            <pc:docMk/>
            <pc:sldMk cId="0" sldId="256"/>
            <ac:picMk id="68" creationId="{3267AE62-9B7E-4335-A18E-A54447C00854}"/>
          </ac:picMkLst>
        </pc:picChg>
        <pc:picChg chg="add mod">
          <ac:chgData name="Bailey Millns" userId="7f52943a-9978-49d9-97c9-9790ac73cdd8" providerId="ADAL" clId="{222CCF1E-6564-4D43-B3D9-36B9E40701D0}" dt="2021-05-12T10:30:26.467" v="12658" actId="1076"/>
          <ac:picMkLst>
            <pc:docMk/>
            <pc:sldMk cId="0" sldId="256"/>
            <ac:picMk id="70" creationId="{08FAF83E-D290-4D24-8560-C142EF5E8FD3}"/>
          </ac:picMkLst>
        </pc:picChg>
        <pc:picChg chg="add del mod">
          <ac:chgData name="Bailey Millns" userId="7f52943a-9978-49d9-97c9-9790ac73cdd8" providerId="ADAL" clId="{222CCF1E-6564-4D43-B3D9-36B9E40701D0}" dt="2021-05-12T09:49:30.566" v="12203" actId="478"/>
          <ac:picMkLst>
            <pc:docMk/>
            <pc:sldMk cId="0" sldId="256"/>
            <ac:picMk id="72" creationId="{5DE466B7-3986-42E3-878A-21DFE92602BB}"/>
          </ac:picMkLst>
        </pc:picChg>
        <pc:picChg chg="add del mod">
          <ac:chgData name="Bailey Millns" userId="7f52943a-9978-49d9-97c9-9790ac73cdd8" providerId="ADAL" clId="{222CCF1E-6564-4D43-B3D9-36B9E40701D0}" dt="2021-05-11T22:06:42.424" v="10244" actId="478"/>
          <ac:picMkLst>
            <pc:docMk/>
            <pc:sldMk cId="0" sldId="256"/>
            <ac:picMk id="82" creationId="{B1375A76-E0E0-4D81-B6A4-A6CB8A73EB82}"/>
          </ac:picMkLst>
        </pc:picChg>
        <pc:picChg chg="add del mod">
          <ac:chgData name="Bailey Millns" userId="7f52943a-9978-49d9-97c9-9790ac73cdd8" providerId="ADAL" clId="{222CCF1E-6564-4D43-B3D9-36B9E40701D0}" dt="2021-05-11T22:05:29.256" v="10230" actId="478"/>
          <ac:picMkLst>
            <pc:docMk/>
            <pc:sldMk cId="0" sldId="256"/>
            <ac:picMk id="14337" creationId="{925B6016-D222-4628-A607-E132A3212110}"/>
          </ac:picMkLst>
        </pc:picChg>
        <pc:picChg chg="add del mod">
          <ac:chgData name="Bailey Millns" userId="7f52943a-9978-49d9-97c9-9790ac73cdd8" providerId="ADAL" clId="{222CCF1E-6564-4D43-B3D9-36B9E40701D0}" dt="2021-05-11T21:54:48.580" v="10179" actId="21"/>
          <ac:picMkLst>
            <pc:docMk/>
            <pc:sldMk cId="0" sldId="256"/>
            <ac:picMk id="14344" creationId="{331E34F7-5F1A-4621-8DDC-12D23F11D550}"/>
          </ac:picMkLst>
        </pc:picChg>
        <pc:picChg chg="add del mod">
          <ac:chgData name="Bailey Millns" userId="7f52943a-9978-49d9-97c9-9790ac73cdd8" providerId="ADAL" clId="{222CCF1E-6564-4D43-B3D9-36B9E40701D0}" dt="2021-05-11T22:21:02.158" v="10440" actId="478"/>
          <ac:picMkLst>
            <pc:docMk/>
            <pc:sldMk cId="0" sldId="256"/>
            <ac:picMk id="14350" creationId="{C62F75E4-6A19-4127-A089-9335D36F3F01}"/>
          </ac:picMkLst>
        </pc:picChg>
        <pc:picChg chg="add del mod">
          <ac:chgData name="Bailey Millns" userId="7f52943a-9978-49d9-97c9-9790ac73cdd8" providerId="ADAL" clId="{222CCF1E-6564-4D43-B3D9-36B9E40701D0}" dt="2021-05-11T15:15:16.951" v="6824" actId="478"/>
          <ac:picMkLst>
            <pc:docMk/>
            <pc:sldMk cId="0" sldId="256"/>
            <ac:picMk id="14353" creationId="{6557B93D-D0BC-4018-981D-994C74281E3A}"/>
          </ac:picMkLst>
        </pc:picChg>
        <pc:picChg chg="del mod">
          <ac:chgData name="Bailey Millns" userId="7f52943a-9978-49d9-97c9-9790ac73cdd8" providerId="ADAL" clId="{222CCF1E-6564-4D43-B3D9-36B9E40701D0}" dt="2021-05-10T15:34:54.846" v="4373" actId="478"/>
          <ac:picMkLst>
            <pc:docMk/>
            <pc:sldMk cId="0" sldId="256"/>
            <ac:picMk id="14355" creationId="{DD1C7B2B-2CC3-4573-81DD-536FAAE8897C}"/>
          </ac:picMkLst>
        </pc:picChg>
        <pc:picChg chg="add del mod">
          <ac:chgData name="Bailey Millns" userId="7f52943a-9978-49d9-97c9-9790ac73cdd8" providerId="ADAL" clId="{222CCF1E-6564-4D43-B3D9-36B9E40701D0}" dt="2021-05-11T22:50:45.663" v="11025" actId="478"/>
          <ac:picMkLst>
            <pc:docMk/>
            <pc:sldMk cId="0" sldId="256"/>
            <ac:picMk id="14356" creationId="{D7939D08-C931-4E03-ADF0-D5E118444798}"/>
          </ac:picMkLst>
        </pc:picChg>
        <pc:picChg chg="add del mod">
          <ac:chgData name="Bailey Millns" userId="7f52943a-9978-49d9-97c9-9790ac73cdd8" providerId="ADAL" clId="{222CCF1E-6564-4D43-B3D9-36B9E40701D0}" dt="2021-05-11T22:55:32.436" v="11181" actId="478"/>
          <ac:picMkLst>
            <pc:docMk/>
            <pc:sldMk cId="0" sldId="256"/>
            <ac:picMk id="14358" creationId="{54689516-51CE-43CC-9662-1478177F414B}"/>
          </ac:picMkLst>
        </pc:picChg>
        <pc:picChg chg="add del mod">
          <ac:chgData name="Bailey Millns" userId="7f52943a-9978-49d9-97c9-9790ac73cdd8" providerId="ADAL" clId="{222CCF1E-6564-4D43-B3D9-36B9E40701D0}" dt="2021-05-12T10:23:18.776" v="12528" actId="478"/>
          <ac:picMkLst>
            <pc:docMk/>
            <pc:sldMk cId="0" sldId="256"/>
            <ac:picMk id="14359" creationId="{B669F856-9715-4E3E-8CD8-1C28296993DC}"/>
          </ac:picMkLst>
        </pc:picChg>
        <pc:picChg chg="add del mod">
          <ac:chgData name="Bailey Millns" userId="7f52943a-9978-49d9-97c9-9790ac73cdd8" providerId="ADAL" clId="{222CCF1E-6564-4D43-B3D9-36B9E40701D0}" dt="2021-05-11T22:24:48.286" v="10441" actId="478"/>
          <ac:picMkLst>
            <pc:docMk/>
            <pc:sldMk cId="0" sldId="256"/>
            <ac:picMk id="14362" creationId="{5DA6597B-A211-4BDE-A694-57CAEA2E589D}"/>
          </ac:picMkLst>
        </pc:picChg>
        <pc:picChg chg="add mod modCrop">
          <ac:chgData name="Bailey Millns" userId="7f52943a-9978-49d9-97c9-9790ac73cdd8" providerId="ADAL" clId="{222CCF1E-6564-4D43-B3D9-36B9E40701D0}" dt="2021-05-11T20:11:32.477" v="9590" actId="1076"/>
          <ac:picMkLst>
            <pc:docMk/>
            <pc:sldMk cId="0" sldId="256"/>
            <ac:picMk id="14364" creationId="{733B244F-69B2-4B50-B699-3E986E5F7694}"/>
          </ac:picMkLst>
        </pc:picChg>
        <pc:picChg chg="add mod">
          <ac:chgData name="Bailey Millns" userId="7f52943a-9978-49d9-97c9-9790ac73cdd8" providerId="ADAL" clId="{222CCF1E-6564-4D43-B3D9-36B9E40701D0}" dt="2021-05-11T20:26:18.549" v="9942" actId="1076"/>
          <ac:picMkLst>
            <pc:docMk/>
            <pc:sldMk cId="0" sldId="256"/>
            <ac:picMk id="14366" creationId="{C2A816A4-BC0E-4268-A4A3-4D37462657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AC1A04-F082-4DBB-9DA0-891D913ABCD2}"/>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45EEECA-64AF-4C06-9A30-B577D3C67BC2}"/>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BD1A71EB-458B-4050-87CF-15222490D622}" type="datetime1">
              <a:rPr lang="en-US" altLang="en-US"/>
              <a:pPr/>
              <a:t>5/9/2021</a:t>
            </a:fld>
            <a:endParaRPr lang="en-US" altLang="en-US"/>
          </a:p>
        </p:txBody>
      </p:sp>
      <p:sp>
        <p:nvSpPr>
          <p:cNvPr id="4" name="Slide Image Placeholder 3">
            <a:extLst>
              <a:ext uri="{FF2B5EF4-FFF2-40B4-BE49-F238E27FC236}">
                <a16:creationId xmlns:a16="http://schemas.microsoft.com/office/drawing/2014/main" id="{F7678E0C-BB69-43DC-AE46-B0AB54A7FFEB}"/>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6A9DFB0-8A98-4459-B985-D1155E9033FB}"/>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6A51E84-C8D9-4EC9-8F30-B12E0DF815D8}"/>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612AF3C8-B903-43EF-9BE3-DB520567CC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0C32FC9-7580-4843-A361-FD459424E95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123078" rtl="0" eaLnBrk="0" fontAlgn="base" hangingPunct="0">
      <a:spcBef>
        <a:spcPct val="30000"/>
      </a:spcBef>
      <a:spcAft>
        <a:spcPct val="0"/>
      </a:spcAft>
      <a:defRPr sz="323" kern="1200">
        <a:solidFill>
          <a:schemeClr val="tx1"/>
        </a:solidFill>
        <a:latin typeface="+mn-lt"/>
        <a:ea typeface="MS PGothic" panose="020B0600070205080204" pitchFamily="34" charset="-128"/>
        <a:cs typeface="ＭＳ Ｐゴシック" pitchFamily="-111" charset="-128"/>
      </a:defRPr>
    </a:lvl1pPr>
    <a:lvl2pPr marL="123078" algn="l" defTabSz="123078" rtl="0" eaLnBrk="0" fontAlgn="base" hangingPunct="0">
      <a:spcBef>
        <a:spcPct val="30000"/>
      </a:spcBef>
      <a:spcAft>
        <a:spcPct val="0"/>
      </a:spcAft>
      <a:defRPr sz="323" kern="1200">
        <a:solidFill>
          <a:schemeClr val="tx1"/>
        </a:solidFill>
        <a:latin typeface="+mn-lt"/>
        <a:ea typeface="MS PGothic" panose="020B0600070205080204" pitchFamily="34" charset="-128"/>
        <a:cs typeface="ＭＳ Ｐゴシック" charset="0"/>
      </a:defRPr>
    </a:lvl2pPr>
    <a:lvl3pPr marL="246156" algn="l" defTabSz="123078" rtl="0" eaLnBrk="0" fontAlgn="base" hangingPunct="0">
      <a:spcBef>
        <a:spcPct val="30000"/>
      </a:spcBef>
      <a:spcAft>
        <a:spcPct val="0"/>
      </a:spcAft>
      <a:defRPr sz="323" kern="1200">
        <a:solidFill>
          <a:schemeClr val="tx1"/>
        </a:solidFill>
        <a:latin typeface="+mn-lt"/>
        <a:ea typeface="MS PGothic" panose="020B0600070205080204" pitchFamily="34" charset="-128"/>
        <a:cs typeface="ＭＳ Ｐゴシック" charset="0"/>
      </a:defRPr>
    </a:lvl3pPr>
    <a:lvl4pPr marL="369235" algn="l" defTabSz="123078" rtl="0" eaLnBrk="0" fontAlgn="base" hangingPunct="0">
      <a:spcBef>
        <a:spcPct val="30000"/>
      </a:spcBef>
      <a:spcAft>
        <a:spcPct val="0"/>
      </a:spcAft>
      <a:defRPr sz="323" kern="1200">
        <a:solidFill>
          <a:schemeClr val="tx1"/>
        </a:solidFill>
        <a:latin typeface="+mn-lt"/>
        <a:ea typeface="MS PGothic" panose="020B0600070205080204" pitchFamily="34" charset="-128"/>
        <a:cs typeface="ＭＳ Ｐゴシック" charset="0"/>
      </a:defRPr>
    </a:lvl4pPr>
    <a:lvl5pPr marL="492313" algn="l" defTabSz="123078" rtl="0" eaLnBrk="0" fontAlgn="base" hangingPunct="0">
      <a:spcBef>
        <a:spcPct val="30000"/>
      </a:spcBef>
      <a:spcAft>
        <a:spcPct val="0"/>
      </a:spcAft>
      <a:defRPr sz="323" kern="1200">
        <a:solidFill>
          <a:schemeClr val="tx1"/>
        </a:solidFill>
        <a:latin typeface="+mn-lt"/>
        <a:ea typeface="MS PGothic" panose="020B0600070205080204" pitchFamily="34" charset="-128"/>
        <a:cs typeface="ＭＳ Ｐゴシック" charset="0"/>
      </a:defRPr>
    </a:lvl5pPr>
    <a:lvl6pPr marL="615391" algn="l" defTabSz="123078" rtl="0" eaLnBrk="1" latinLnBrk="0" hangingPunct="1">
      <a:defRPr sz="323" kern="1200">
        <a:solidFill>
          <a:schemeClr val="tx1"/>
        </a:solidFill>
        <a:latin typeface="+mn-lt"/>
        <a:ea typeface="+mn-ea"/>
        <a:cs typeface="+mn-cs"/>
      </a:defRPr>
    </a:lvl6pPr>
    <a:lvl7pPr marL="738469" algn="l" defTabSz="123078" rtl="0" eaLnBrk="1" latinLnBrk="0" hangingPunct="1">
      <a:defRPr sz="323" kern="1200">
        <a:solidFill>
          <a:schemeClr val="tx1"/>
        </a:solidFill>
        <a:latin typeface="+mn-lt"/>
        <a:ea typeface="+mn-ea"/>
        <a:cs typeface="+mn-cs"/>
      </a:defRPr>
    </a:lvl7pPr>
    <a:lvl8pPr marL="861548" algn="l" defTabSz="123078" rtl="0" eaLnBrk="1" latinLnBrk="0" hangingPunct="1">
      <a:defRPr sz="323" kern="1200">
        <a:solidFill>
          <a:schemeClr val="tx1"/>
        </a:solidFill>
        <a:latin typeface="+mn-lt"/>
        <a:ea typeface="+mn-ea"/>
        <a:cs typeface="+mn-cs"/>
      </a:defRPr>
    </a:lvl8pPr>
    <a:lvl9pPr marL="984626" algn="l" defTabSz="123078" rtl="0" eaLnBrk="1" latinLnBrk="0" hangingPunct="1">
      <a:defRPr sz="3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FEAB3D0B-8E9E-4632-A045-05336AF6CDAA}"/>
              </a:ext>
            </a:extLst>
          </p:cNvPr>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9CE41F59-9FC2-4DF0-82CB-18A4A25A0B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a:solidFill>
                <a:srgbClr val="000000"/>
              </a:solidFill>
            </a:endParaRPr>
          </a:p>
        </p:txBody>
      </p:sp>
      <p:sp>
        <p:nvSpPr>
          <p:cNvPr id="15363" name="Slide Number Placeholder 3">
            <a:extLst>
              <a:ext uri="{FF2B5EF4-FFF2-40B4-BE49-F238E27FC236}">
                <a16:creationId xmlns:a16="http://schemas.microsoft.com/office/drawing/2014/main" id="{824D2BF8-9F22-42CA-BE8D-3212BF1A3B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8789C028-4A41-4CE0-B5A4-1EE4BD7B22A2}"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041" y="2982780"/>
            <a:ext cx="10881519" cy="2057665"/>
          </a:xfrm>
        </p:spPr>
        <p:txBody>
          <a:bodyPr/>
          <a:lstStyle/>
          <a:p>
            <a:r>
              <a:rPr lang="en-US"/>
              <a:t>Click to edit Master title style</a:t>
            </a:r>
          </a:p>
        </p:txBody>
      </p:sp>
      <p:sp>
        <p:nvSpPr>
          <p:cNvPr id="3" name="Subtitle 2"/>
          <p:cNvSpPr>
            <a:spLocks noGrp="1"/>
          </p:cNvSpPr>
          <p:nvPr>
            <p:ph type="subTitle" idx="1"/>
          </p:nvPr>
        </p:nvSpPr>
        <p:spPr>
          <a:xfrm>
            <a:off x="1920081" y="5440495"/>
            <a:ext cx="8961438" cy="2454011"/>
          </a:xfrm>
        </p:spPr>
        <p:txBody>
          <a:bodyPr/>
          <a:lstStyle>
            <a:lvl1pPr marL="0" indent="0" algn="ctr">
              <a:buNone/>
              <a:defRPr/>
            </a:lvl1pPr>
            <a:lvl2pPr marL="114300" indent="0" algn="ctr">
              <a:buNone/>
              <a:defRPr/>
            </a:lvl2pPr>
            <a:lvl3pPr marL="228600" indent="0" algn="ctr">
              <a:buNone/>
              <a:defRPr/>
            </a:lvl3pPr>
            <a:lvl4pPr marL="342900" indent="0" algn="ctr">
              <a:buNone/>
              <a:defRPr/>
            </a:lvl4pPr>
            <a:lvl5pPr marL="457200" indent="0" algn="ctr">
              <a:buNone/>
              <a:defRPr/>
            </a:lvl5pPr>
            <a:lvl6pPr marL="571500" indent="0" algn="ctr">
              <a:buNone/>
              <a:defRPr/>
            </a:lvl6pPr>
            <a:lvl7pPr marL="685800" indent="0" algn="ctr">
              <a:buNone/>
              <a:defRPr/>
            </a:lvl7pPr>
            <a:lvl8pPr marL="800100" indent="0" algn="ctr">
              <a:buNone/>
              <a:defRPr/>
            </a:lvl8pPr>
            <a:lvl9pPr marL="9144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0A890B6-C69F-40FC-BC3A-7581D59109E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469D686-B826-4B9F-9C2B-6467B264D6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49400FC-C2CF-4ADD-B438-0CA2DBED11D7}"/>
              </a:ext>
            </a:extLst>
          </p:cNvPr>
          <p:cNvSpPr>
            <a:spLocks noGrp="1" noChangeArrowheads="1"/>
          </p:cNvSpPr>
          <p:nvPr>
            <p:ph type="sldNum" sz="quarter" idx="12"/>
          </p:nvPr>
        </p:nvSpPr>
        <p:spPr>
          <a:ln/>
        </p:spPr>
        <p:txBody>
          <a:bodyPr/>
          <a:lstStyle>
            <a:lvl1pPr>
              <a:defRPr/>
            </a:lvl1pPr>
          </a:lstStyle>
          <a:p>
            <a:fld id="{337DA761-A88E-4979-A8B4-F2979511A23A}" type="slidenum">
              <a:rPr lang="en-US" altLang="en-US"/>
              <a:pPr/>
              <a:t>‹#›</a:t>
            </a:fld>
            <a:endParaRPr lang="en-US" altLang="en-US"/>
          </a:p>
        </p:txBody>
      </p:sp>
    </p:spTree>
    <p:extLst>
      <p:ext uri="{BB962C8B-B14F-4D97-AF65-F5344CB8AC3E}">
        <p14:creationId xmlns:p14="http://schemas.microsoft.com/office/powerpoint/2010/main" val="215117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096130B-7A92-4409-86BB-9DD785D6807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298051B-ACED-42D2-BA4E-0E42D80912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4D2D058-AFDE-4BDC-B790-8E1233FC961B}"/>
              </a:ext>
            </a:extLst>
          </p:cNvPr>
          <p:cNvSpPr>
            <a:spLocks noGrp="1" noChangeArrowheads="1"/>
          </p:cNvSpPr>
          <p:nvPr>
            <p:ph type="sldNum" sz="quarter" idx="12"/>
          </p:nvPr>
        </p:nvSpPr>
        <p:spPr>
          <a:ln/>
        </p:spPr>
        <p:txBody>
          <a:bodyPr/>
          <a:lstStyle>
            <a:lvl1pPr>
              <a:defRPr/>
            </a:lvl1pPr>
          </a:lstStyle>
          <a:p>
            <a:fld id="{C23C4771-5155-4269-B44A-89BA1DFDBC7D}" type="slidenum">
              <a:rPr lang="en-US" altLang="en-US"/>
              <a:pPr/>
              <a:t>‹#›</a:t>
            </a:fld>
            <a:endParaRPr lang="en-US" altLang="en-US"/>
          </a:p>
        </p:txBody>
      </p:sp>
    </p:spTree>
    <p:extLst>
      <p:ext uri="{BB962C8B-B14F-4D97-AF65-F5344CB8AC3E}">
        <p14:creationId xmlns:p14="http://schemas.microsoft.com/office/powerpoint/2010/main" val="113687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1379" y="853348"/>
            <a:ext cx="2720181" cy="76810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60041" y="853348"/>
            <a:ext cx="8123238" cy="76810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AB8806F-5CC0-4BB7-9A29-2BEFBE0A8C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D2B959C-E1C4-407C-BF63-FD794638AB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77BB13-EC17-456E-B949-BDDDB257E0CA}"/>
              </a:ext>
            </a:extLst>
          </p:cNvPr>
          <p:cNvSpPr>
            <a:spLocks noGrp="1" noChangeArrowheads="1"/>
          </p:cNvSpPr>
          <p:nvPr>
            <p:ph type="sldNum" sz="quarter" idx="12"/>
          </p:nvPr>
        </p:nvSpPr>
        <p:spPr>
          <a:ln/>
        </p:spPr>
        <p:txBody>
          <a:bodyPr/>
          <a:lstStyle>
            <a:lvl1pPr>
              <a:defRPr/>
            </a:lvl1pPr>
          </a:lstStyle>
          <a:p>
            <a:fld id="{0227EF23-75DF-4B6C-AE8C-93BAB0654A92}" type="slidenum">
              <a:rPr lang="en-US" altLang="en-US"/>
              <a:pPr/>
              <a:t>‹#›</a:t>
            </a:fld>
            <a:endParaRPr lang="en-US" altLang="en-US"/>
          </a:p>
        </p:txBody>
      </p:sp>
    </p:spTree>
    <p:extLst>
      <p:ext uri="{BB962C8B-B14F-4D97-AF65-F5344CB8AC3E}">
        <p14:creationId xmlns:p14="http://schemas.microsoft.com/office/powerpoint/2010/main" val="359794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5E46039-1BC4-478C-8B62-23BA1DFAD7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BCFD12-3D24-4C58-9477-BF1C4CD76A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4FBDA7B-530F-4FD2-8B6B-AB8B26FCDB5E}"/>
              </a:ext>
            </a:extLst>
          </p:cNvPr>
          <p:cNvSpPr>
            <a:spLocks noGrp="1" noChangeArrowheads="1"/>
          </p:cNvSpPr>
          <p:nvPr>
            <p:ph type="sldNum" sz="quarter" idx="12"/>
          </p:nvPr>
        </p:nvSpPr>
        <p:spPr>
          <a:ln/>
        </p:spPr>
        <p:txBody>
          <a:bodyPr/>
          <a:lstStyle>
            <a:lvl1pPr>
              <a:defRPr/>
            </a:lvl1pPr>
          </a:lstStyle>
          <a:p>
            <a:fld id="{99527F10-6F23-4293-844E-0B2944169D69}" type="slidenum">
              <a:rPr lang="en-US" altLang="en-US"/>
              <a:pPr/>
              <a:t>‹#›</a:t>
            </a:fld>
            <a:endParaRPr lang="en-US" altLang="en-US"/>
          </a:p>
        </p:txBody>
      </p:sp>
    </p:spTree>
    <p:extLst>
      <p:ext uri="{BB962C8B-B14F-4D97-AF65-F5344CB8AC3E}">
        <p14:creationId xmlns:p14="http://schemas.microsoft.com/office/powerpoint/2010/main" val="15302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753"/>
            <a:ext cx="10881519" cy="1906720"/>
          </a:xfrm>
        </p:spPr>
        <p:txBody>
          <a:bodyPr anchor="t"/>
          <a:lstStyle>
            <a:lvl1pPr algn="l">
              <a:defRPr sz="1000" b="1" cap="all"/>
            </a:lvl1pPr>
          </a:lstStyle>
          <a:p>
            <a:r>
              <a:rPr lang="en-US"/>
              <a:t>Click to edit Master title style</a:t>
            </a:r>
          </a:p>
        </p:txBody>
      </p:sp>
      <p:sp>
        <p:nvSpPr>
          <p:cNvPr id="3" name="Text Placeholder 2"/>
          <p:cNvSpPr>
            <a:spLocks noGrp="1"/>
          </p:cNvSpPr>
          <p:nvPr>
            <p:ph type="body" idx="1"/>
          </p:nvPr>
        </p:nvSpPr>
        <p:spPr>
          <a:xfrm>
            <a:off x="1011238" y="4069490"/>
            <a:ext cx="10881519" cy="2100263"/>
          </a:xfrm>
        </p:spPr>
        <p:txBody>
          <a:bodyPr anchor="b"/>
          <a:lstStyle>
            <a:lvl1pPr marL="0" indent="0">
              <a:buNone/>
              <a:defRPr sz="500"/>
            </a:lvl1pPr>
            <a:lvl2pPr marL="114300" indent="0">
              <a:buNone/>
              <a:defRPr sz="450"/>
            </a:lvl2pPr>
            <a:lvl3pPr marL="228600" indent="0">
              <a:buNone/>
              <a:defRPr sz="400"/>
            </a:lvl3pPr>
            <a:lvl4pPr marL="342900" indent="0">
              <a:buNone/>
              <a:defRPr sz="350"/>
            </a:lvl4pPr>
            <a:lvl5pPr marL="457200" indent="0">
              <a:buNone/>
              <a:defRPr sz="350"/>
            </a:lvl5pPr>
            <a:lvl6pPr marL="571500" indent="0">
              <a:buNone/>
              <a:defRPr sz="350"/>
            </a:lvl6pPr>
            <a:lvl7pPr marL="685800" indent="0">
              <a:buNone/>
              <a:defRPr sz="350"/>
            </a:lvl7pPr>
            <a:lvl8pPr marL="800100" indent="0">
              <a:buNone/>
              <a:defRPr sz="350"/>
            </a:lvl8pPr>
            <a:lvl9pPr marL="914400" indent="0">
              <a:buNone/>
              <a:defRPr sz="350"/>
            </a:lvl9pPr>
          </a:lstStyle>
          <a:p>
            <a:pPr lvl="0"/>
            <a:r>
              <a:rPr lang="en-US"/>
              <a:t>Click to edit Master text styles</a:t>
            </a:r>
          </a:p>
        </p:txBody>
      </p:sp>
      <p:sp>
        <p:nvSpPr>
          <p:cNvPr id="4" name="Rectangle 4">
            <a:extLst>
              <a:ext uri="{FF2B5EF4-FFF2-40B4-BE49-F238E27FC236}">
                <a16:creationId xmlns:a16="http://schemas.microsoft.com/office/drawing/2014/main" id="{78D2C21D-1C8A-46EA-ACC7-0FDCBC8769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2A45277-FD4E-4573-BAA8-62D663ED4E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4ADA944-D09D-4F80-B9F4-3ADECCC8C6CA}"/>
              </a:ext>
            </a:extLst>
          </p:cNvPr>
          <p:cNvSpPr>
            <a:spLocks noGrp="1" noChangeArrowheads="1"/>
          </p:cNvSpPr>
          <p:nvPr>
            <p:ph type="sldNum" sz="quarter" idx="12"/>
          </p:nvPr>
        </p:nvSpPr>
        <p:spPr>
          <a:ln/>
        </p:spPr>
        <p:txBody>
          <a:bodyPr/>
          <a:lstStyle>
            <a:lvl1pPr>
              <a:defRPr/>
            </a:lvl1pPr>
          </a:lstStyle>
          <a:p>
            <a:fld id="{144596B1-F055-4AB4-9BDF-5D8AED4637D6}" type="slidenum">
              <a:rPr lang="en-US" altLang="en-US"/>
              <a:pPr/>
              <a:t>‹#›</a:t>
            </a:fld>
            <a:endParaRPr lang="en-US" altLang="en-US"/>
          </a:p>
        </p:txBody>
      </p:sp>
    </p:spTree>
    <p:extLst>
      <p:ext uri="{BB962C8B-B14F-4D97-AF65-F5344CB8AC3E}">
        <p14:creationId xmlns:p14="http://schemas.microsoft.com/office/powerpoint/2010/main" val="215695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60041" y="2773958"/>
            <a:ext cx="5421709" cy="5760442"/>
          </a:xfrm>
        </p:spPr>
        <p:txBody>
          <a:bodyPr/>
          <a:lstStyle>
            <a:lvl1pPr>
              <a:defRPr sz="700"/>
            </a:lvl1pPr>
            <a:lvl2pPr>
              <a:defRPr sz="600"/>
            </a:lvl2pPr>
            <a:lvl3pPr>
              <a:defRPr sz="500"/>
            </a:lvl3pPr>
            <a:lvl4pPr>
              <a:defRPr sz="450"/>
            </a:lvl4pPr>
            <a:lvl5pPr>
              <a:defRPr sz="450"/>
            </a:lvl5pPr>
            <a:lvl6pPr>
              <a:defRPr sz="450"/>
            </a:lvl6pPr>
            <a:lvl7pPr>
              <a:defRPr sz="450"/>
            </a:lvl7pPr>
            <a:lvl8pPr>
              <a:defRPr sz="450"/>
            </a:lvl8pPr>
            <a:lvl9pPr>
              <a:defRPr sz="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9850" y="2773958"/>
            <a:ext cx="5421710" cy="5760442"/>
          </a:xfrm>
        </p:spPr>
        <p:txBody>
          <a:bodyPr/>
          <a:lstStyle>
            <a:lvl1pPr>
              <a:defRPr sz="700"/>
            </a:lvl1pPr>
            <a:lvl2pPr>
              <a:defRPr sz="600"/>
            </a:lvl2pPr>
            <a:lvl3pPr>
              <a:defRPr sz="500"/>
            </a:lvl3pPr>
            <a:lvl4pPr>
              <a:defRPr sz="450"/>
            </a:lvl4pPr>
            <a:lvl5pPr>
              <a:defRPr sz="450"/>
            </a:lvl5pPr>
            <a:lvl6pPr>
              <a:defRPr sz="450"/>
            </a:lvl6pPr>
            <a:lvl7pPr>
              <a:defRPr sz="450"/>
            </a:lvl7pPr>
            <a:lvl8pPr>
              <a:defRPr sz="450"/>
            </a:lvl8pPr>
            <a:lvl9pPr>
              <a:defRPr sz="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4486DB9-AFFE-4FB5-83B3-46EA2BF8F97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0E7DC57-089C-452A-846C-C8EE5549CA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1966511-D8D6-4AE6-B783-06D1557C6040}"/>
              </a:ext>
            </a:extLst>
          </p:cNvPr>
          <p:cNvSpPr>
            <a:spLocks noGrp="1" noChangeArrowheads="1"/>
          </p:cNvSpPr>
          <p:nvPr>
            <p:ph type="sldNum" sz="quarter" idx="12"/>
          </p:nvPr>
        </p:nvSpPr>
        <p:spPr>
          <a:ln/>
        </p:spPr>
        <p:txBody>
          <a:bodyPr/>
          <a:lstStyle>
            <a:lvl1pPr>
              <a:defRPr/>
            </a:lvl1pPr>
          </a:lstStyle>
          <a:p>
            <a:fld id="{510E38D7-91EC-451F-82FC-D58C032903C4}" type="slidenum">
              <a:rPr lang="en-US" altLang="en-US"/>
              <a:pPr/>
              <a:t>‹#›</a:t>
            </a:fld>
            <a:endParaRPr lang="en-US" altLang="en-US"/>
          </a:p>
        </p:txBody>
      </p:sp>
    </p:spTree>
    <p:extLst>
      <p:ext uri="{BB962C8B-B14F-4D97-AF65-F5344CB8AC3E}">
        <p14:creationId xmlns:p14="http://schemas.microsoft.com/office/powerpoint/2010/main" val="365914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160" y="384307"/>
            <a:ext cx="11521281"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159" y="2149343"/>
            <a:ext cx="5656263" cy="895482"/>
          </a:xfrm>
        </p:spPr>
        <p:txBody>
          <a:bodyPr anchor="b"/>
          <a:lstStyle>
            <a:lvl1pPr marL="0" indent="0">
              <a:buNone/>
              <a:defRPr sz="600" b="1"/>
            </a:lvl1pPr>
            <a:lvl2pPr marL="114300" indent="0">
              <a:buNone/>
              <a:defRPr sz="500" b="1"/>
            </a:lvl2pPr>
            <a:lvl3pPr marL="228600" indent="0">
              <a:buNone/>
              <a:defRPr sz="450" b="1"/>
            </a:lvl3pPr>
            <a:lvl4pPr marL="342900" indent="0">
              <a:buNone/>
              <a:defRPr sz="400" b="1"/>
            </a:lvl4pPr>
            <a:lvl5pPr marL="457200" indent="0">
              <a:buNone/>
              <a:defRPr sz="400" b="1"/>
            </a:lvl5pPr>
            <a:lvl6pPr marL="571500" indent="0">
              <a:buNone/>
              <a:defRPr sz="400" b="1"/>
            </a:lvl6pPr>
            <a:lvl7pPr marL="685800" indent="0">
              <a:buNone/>
              <a:defRPr sz="400" b="1"/>
            </a:lvl7pPr>
            <a:lvl8pPr marL="800100" indent="0">
              <a:buNone/>
              <a:defRPr sz="400" b="1"/>
            </a:lvl8pPr>
            <a:lvl9pPr marL="914400" indent="0">
              <a:buNone/>
              <a:defRPr sz="400" b="1"/>
            </a:lvl9pPr>
          </a:lstStyle>
          <a:p>
            <a:pPr lvl="0"/>
            <a:r>
              <a:rPr lang="en-US"/>
              <a:t>Click to edit Master text styles</a:t>
            </a:r>
          </a:p>
        </p:txBody>
      </p:sp>
      <p:sp>
        <p:nvSpPr>
          <p:cNvPr id="4" name="Content Placeholder 3"/>
          <p:cNvSpPr>
            <a:spLocks noGrp="1"/>
          </p:cNvSpPr>
          <p:nvPr>
            <p:ph sz="half" idx="2"/>
          </p:nvPr>
        </p:nvSpPr>
        <p:spPr>
          <a:xfrm>
            <a:off x="640159" y="3044825"/>
            <a:ext cx="5656263" cy="5531710"/>
          </a:xfrm>
        </p:spPr>
        <p:txBody>
          <a:bodyPr/>
          <a:lstStyle>
            <a:lvl1pPr>
              <a:defRPr sz="600"/>
            </a:lvl1pPr>
            <a:lvl2pPr>
              <a:defRPr sz="500"/>
            </a:lvl2pPr>
            <a:lvl3pPr>
              <a:defRPr sz="450"/>
            </a:lvl3pPr>
            <a:lvl4pPr>
              <a:defRPr sz="400"/>
            </a:lvl4pPr>
            <a:lvl5pPr>
              <a:defRPr sz="400"/>
            </a:lvl5pPr>
            <a:lvl6pPr>
              <a:defRPr sz="400"/>
            </a:lvl6pPr>
            <a:lvl7pPr>
              <a:defRPr sz="400"/>
            </a:lvl7pPr>
            <a:lvl8pPr>
              <a:defRPr sz="400"/>
            </a:lvl8pPr>
            <a:lvl9pPr>
              <a:defRPr sz="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194" y="2149343"/>
            <a:ext cx="5658247" cy="895482"/>
          </a:xfrm>
        </p:spPr>
        <p:txBody>
          <a:bodyPr anchor="b"/>
          <a:lstStyle>
            <a:lvl1pPr marL="0" indent="0">
              <a:buNone/>
              <a:defRPr sz="600" b="1"/>
            </a:lvl1pPr>
            <a:lvl2pPr marL="114300" indent="0">
              <a:buNone/>
              <a:defRPr sz="500" b="1"/>
            </a:lvl2pPr>
            <a:lvl3pPr marL="228600" indent="0">
              <a:buNone/>
              <a:defRPr sz="450" b="1"/>
            </a:lvl3pPr>
            <a:lvl4pPr marL="342900" indent="0">
              <a:buNone/>
              <a:defRPr sz="400" b="1"/>
            </a:lvl4pPr>
            <a:lvl5pPr marL="457200" indent="0">
              <a:buNone/>
              <a:defRPr sz="400" b="1"/>
            </a:lvl5pPr>
            <a:lvl6pPr marL="571500" indent="0">
              <a:buNone/>
              <a:defRPr sz="400" b="1"/>
            </a:lvl6pPr>
            <a:lvl7pPr marL="685800" indent="0">
              <a:buNone/>
              <a:defRPr sz="400" b="1"/>
            </a:lvl7pPr>
            <a:lvl8pPr marL="800100" indent="0">
              <a:buNone/>
              <a:defRPr sz="400" b="1"/>
            </a:lvl8pPr>
            <a:lvl9pPr marL="914400" indent="0">
              <a:buNone/>
              <a:defRPr sz="400" b="1"/>
            </a:lvl9pPr>
          </a:lstStyle>
          <a:p>
            <a:pPr lvl="0"/>
            <a:r>
              <a:rPr lang="en-US"/>
              <a:t>Click to edit Master text styles</a:t>
            </a:r>
          </a:p>
        </p:txBody>
      </p:sp>
      <p:sp>
        <p:nvSpPr>
          <p:cNvPr id="6" name="Content Placeholder 5"/>
          <p:cNvSpPr>
            <a:spLocks noGrp="1"/>
          </p:cNvSpPr>
          <p:nvPr>
            <p:ph sz="quarter" idx="4"/>
          </p:nvPr>
        </p:nvSpPr>
        <p:spPr>
          <a:xfrm>
            <a:off x="6503194" y="3044825"/>
            <a:ext cx="5658247" cy="5531710"/>
          </a:xfrm>
        </p:spPr>
        <p:txBody>
          <a:bodyPr/>
          <a:lstStyle>
            <a:lvl1pPr>
              <a:defRPr sz="600"/>
            </a:lvl1pPr>
            <a:lvl2pPr>
              <a:defRPr sz="500"/>
            </a:lvl2pPr>
            <a:lvl3pPr>
              <a:defRPr sz="450"/>
            </a:lvl3pPr>
            <a:lvl4pPr>
              <a:defRPr sz="400"/>
            </a:lvl4pPr>
            <a:lvl5pPr>
              <a:defRPr sz="400"/>
            </a:lvl5pPr>
            <a:lvl6pPr>
              <a:defRPr sz="400"/>
            </a:lvl6pPr>
            <a:lvl7pPr>
              <a:defRPr sz="400"/>
            </a:lvl7pPr>
            <a:lvl8pPr>
              <a:defRPr sz="400"/>
            </a:lvl8pPr>
            <a:lvl9pPr>
              <a:defRPr sz="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650EE78-813D-4410-A876-B8350D23159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F33F93B-A53E-4095-98E9-DFC038CAC4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0D8B3CE-2652-4B18-B873-233E009B6468}"/>
              </a:ext>
            </a:extLst>
          </p:cNvPr>
          <p:cNvSpPr>
            <a:spLocks noGrp="1" noChangeArrowheads="1"/>
          </p:cNvSpPr>
          <p:nvPr>
            <p:ph type="sldNum" sz="quarter" idx="12"/>
          </p:nvPr>
        </p:nvSpPr>
        <p:spPr>
          <a:ln/>
        </p:spPr>
        <p:txBody>
          <a:bodyPr/>
          <a:lstStyle>
            <a:lvl1pPr>
              <a:defRPr/>
            </a:lvl1pPr>
          </a:lstStyle>
          <a:p>
            <a:fld id="{2CCAF589-CC0A-4E97-8231-3D4B4E699A7D}" type="slidenum">
              <a:rPr lang="en-US" altLang="en-US"/>
              <a:pPr/>
              <a:t>‹#›</a:t>
            </a:fld>
            <a:endParaRPr lang="en-US" altLang="en-US"/>
          </a:p>
        </p:txBody>
      </p:sp>
    </p:spTree>
    <p:extLst>
      <p:ext uri="{BB962C8B-B14F-4D97-AF65-F5344CB8AC3E}">
        <p14:creationId xmlns:p14="http://schemas.microsoft.com/office/powerpoint/2010/main" val="292261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7C3398F-2120-4070-8944-3F77736FE0A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5EAE3CA-4B43-4376-A0A3-7DAC5C8767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72DB8BB-C0A1-4252-A0E9-85B93B1A04F6}"/>
              </a:ext>
            </a:extLst>
          </p:cNvPr>
          <p:cNvSpPr>
            <a:spLocks noGrp="1" noChangeArrowheads="1"/>
          </p:cNvSpPr>
          <p:nvPr>
            <p:ph type="sldNum" sz="quarter" idx="12"/>
          </p:nvPr>
        </p:nvSpPr>
        <p:spPr>
          <a:ln/>
        </p:spPr>
        <p:txBody>
          <a:bodyPr/>
          <a:lstStyle>
            <a:lvl1pPr>
              <a:defRPr/>
            </a:lvl1pPr>
          </a:lstStyle>
          <a:p>
            <a:fld id="{AECA2651-0B07-45C0-B92E-ECDA447C38D3}" type="slidenum">
              <a:rPr lang="en-US" altLang="en-US"/>
              <a:pPr/>
              <a:t>‹#›</a:t>
            </a:fld>
            <a:endParaRPr lang="en-US" altLang="en-US"/>
          </a:p>
        </p:txBody>
      </p:sp>
    </p:spTree>
    <p:extLst>
      <p:ext uri="{BB962C8B-B14F-4D97-AF65-F5344CB8AC3E}">
        <p14:creationId xmlns:p14="http://schemas.microsoft.com/office/powerpoint/2010/main" val="359654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3E54596-9ED6-4B9E-9247-26BF6CAAF92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422DA53-4741-47C0-A715-150FA3F4AE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1A05731-341C-4CEB-86AD-3DC15A2F54AF}"/>
              </a:ext>
            </a:extLst>
          </p:cNvPr>
          <p:cNvSpPr>
            <a:spLocks noGrp="1" noChangeArrowheads="1"/>
          </p:cNvSpPr>
          <p:nvPr>
            <p:ph type="sldNum" sz="quarter" idx="12"/>
          </p:nvPr>
        </p:nvSpPr>
        <p:spPr>
          <a:ln/>
        </p:spPr>
        <p:txBody>
          <a:bodyPr/>
          <a:lstStyle>
            <a:lvl1pPr>
              <a:defRPr/>
            </a:lvl1pPr>
          </a:lstStyle>
          <a:p>
            <a:fld id="{DB95083C-7088-457A-B977-53E1187DBA71}" type="slidenum">
              <a:rPr lang="en-US" altLang="en-US"/>
              <a:pPr/>
              <a:t>‹#›</a:t>
            </a:fld>
            <a:endParaRPr lang="en-US" altLang="en-US"/>
          </a:p>
        </p:txBody>
      </p:sp>
    </p:spTree>
    <p:extLst>
      <p:ext uri="{BB962C8B-B14F-4D97-AF65-F5344CB8AC3E}">
        <p14:creationId xmlns:p14="http://schemas.microsoft.com/office/powerpoint/2010/main" val="75338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159" y="382455"/>
            <a:ext cx="4211638" cy="1626592"/>
          </a:xfrm>
        </p:spPr>
        <p:txBody>
          <a:bodyPr anchor="b"/>
          <a:lstStyle>
            <a:lvl1pPr algn="l">
              <a:defRPr sz="500" b="1"/>
            </a:lvl1pPr>
          </a:lstStyle>
          <a:p>
            <a:r>
              <a:rPr lang="en-US"/>
              <a:t>Click to edit Master title style</a:t>
            </a:r>
          </a:p>
        </p:txBody>
      </p:sp>
      <p:sp>
        <p:nvSpPr>
          <p:cNvPr id="3" name="Content Placeholder 2"/>
          <p:cNvSpPr>
            <a:spLocks noGrp="1"/>
          </p:cNvSpPr>
          <p:nvPr>
            <p:ph idx="1"/>
          </p:nvPr>
        </p:nvSpPr>
        <p:spPr>
          <a:xfrm>
            <a:off x="5004991" y="382455"/>
            <a:ext cx="7156450" cy="819408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159" y="2009047"/>
            <a:ext cx="4211638" cy="6567488"/>
          </a:xfrm>
        </p:spPr>
        <p:txBody>
          <a:bodyPr/>
          <a:lstStyle>
            <a:lvl1pPr marL="0" indent="0">
              <a:buNone/>
              <a:defRPr sz="350"/>
            </a:lvl1pPr>
            <a:lvl2pPr marL="114300" indent="0">
              <a:buNone/>
              <a:defRPr sz="300"/>
            </a:lvl2pPr>
            <a:lvl3pPr marL="228600" indent="0">
              <a:buNone/>
              <a:defRPr sz="250"/>
            </a:lvl3pPr>
            <a:lvl4pPr marL="342900" indent="0">
              <a:buNone/>
              <a:defRPr sz="225"/>
            </a:lvl4pPr>
            <a:lvl5pPr marL="457200" indent="0">
              <a:buNone/>
              <a:defRPr sz="225"/>
            </a:lvl5pPr>
            <a:lvl6pPr marL="571500" indent="0">
              <a:buNone/>
              <a:defRPr sz="225"/>
            </a:lvl6pPr>
            <a:lvl7pPr marL="685800" indent="0">
              <a:buNone/>
              <a:defRPr sz="225"/>
            </a:lvl7pPr>
            <a:lvl8pPr marL="800100" indent="0">
              <a:buNone/>
              <a:defRPr sz="225"/>
            </a:lvl8pPr>
            <a:lvl9pPr marL="914400" indent="0">
              <a:buNone/>
              <a:defRPr sz="225"/>
            </a:lvl9pPr>
          </a:lstStyle>
          <a:p>
            <a:pPr lvl="0"/>
            <a:r>
              <a:rPr lang="en-US"/>
              <a:t>Click to edit Master text styles</a:t>
            </a:r>
          </a:p>
        </p:txBody>
      </p:sp>
      <p:sp>
        <p:nvSpPr>
          <p:cNvPr id="5" name="Rectangle 4">
            <a:extLst>
              <a:ext uri="{FF2B5EF4-FFF2-40B4-BE49-F238E27FC236}">
                <a16:creationId xmlns:a16="http://schemas.microsoft.com/office/drawing/2014/main" id="{C15ED8A5-BE89-4CC1-AAB6-6C4D4525D85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46AA17-2A7A-4B80-8C8A-D77F1E326D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ADB44F8-7EBE-44D0-A179-F1EBC7BE2F16}"/>
              </a:ext>
            </a:extLst>
          </p:cNvPr>
          <p:cNvSpPr>
            <a:spLocks noGrp="1" noChangeArrowheads="1"/>
          </p:cNvSpPr>
          <p:nvPr>
            <p:ph type="sldNum" sz="quarter" idx="12"/>
          </p:nvPr>
        </p:nvSpPr>
        <p:spPr>
          <a:ln/>
        </p:spPr>
        <p:txBody>
          <a:bodyPr/>
          <a:lstStyle>
            <a:lvl1pPr>
              <a:defRPr/>
            </a:lvl1pPr>
          </a:lstStyle>
          <a:p>
            <a:fld id="{353AA62E-0D11-4A1A-A3ED-717A7BB0C5F9}" type="slidenum">
              <a:rPr lang="en-US" altLang="en-US"/>
              <a:pPr/>
              <a:t>‹#›</a:t>
            </a:fld>
            <a:endParaRPr lang="en-US" altLang="en-US"/>
          </a:p>
        </p:txBody>
      </p:sp>
    </p:spTree>
    <p:extLst>
      <p:ext uri="{BB962C8B-B14F-4D97-AF65-F5344CB8AC3E}">
        <p14:creationId xmlns:p14="http://schemas.microsoft.com/office/powerpoint/2010/main" val="163104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044" y="6720747"/>
            <a:ext cx="7681119" cy="793618"/>
          </a:xfrm>
        </p:spPr>
        <p:txBody>
          <a:bodyPr anchor="b"/>
          <a:lstStyle>
            <a:lvl1pPr algn="l">
              <a:defRPr sz="500" b="1"/>
            </a:lvl1pPr>
          </a:lstStyle>
          <a:p>
            <a:r>
              <a:rPr lang="en-US"/>
              <a:t>Click to edit Master title style</a:t>
            </a:r>
          </a:p>
        </p:txBody>
      </p:sp>
      <p:sp>
        <p:nvSpPr>
          <p:cNvPr id="3" name="Picture Placeholder 2"/>
          <p:cNvSpPr>
            <a:spLocks noGrp="1"/>
          </p:cNvSpPr>
          <p:nvPr>
            <p:ph type="pic" idx="1"/>
          </p:nvPr>
        </p:nvSpPr>
        <p:spPr>
          <a:xfrm>
            <a:off x="2509044" y="857978"/>
            <a:ext cx="7681119" cy="5760442"/>
          </a:xfrm>
        </p:spPr>
        <p:txBody>
          <a:bodyPr/>
          <a:lstStyle>
            <a:lvl1pPr marL="0" indent="0">
              <a:buNone/>
              <a:defRPr sz="800"/>
            </a:lvl1pPr>
            <a:lvl2pPr marL="114300" indent="0">
              <a:buNone/>
              <a:defRPr sz="700"/>
            </a:lvl2pPr>
            <a:lvl3pPr marL="228600" indent="0">
              <a:buNone/>
              <a:defRPr sz="600"/>
            </a:lvl3pPr>
            <a:lvl4pPr marL="342900" indent="0">
              <a:buNone/>
              <a:defRPr sz="500"/>
            </a:lvl4pPr>
            <a:lvl5pPr marL="457200" indent="0">
              <a:buNone/>
              <a:defRPr sz="500"/>
            </a:lvl5pPr>
            <a:lvl6pPr marL="571500" indent="0">
              <a:buNone/>
              <a:defRPr sz="500"/>
            </a:lvl6pPr>
            <a:lvl7pPr marL="685800" indent="0">
              <a:buNone/>
              <a:defRPr sz="500"/>
            </a:lvl7pPr>
            <a:lvl8pPr marL="800100" indent="0">
              <a:buNone/>
              <a:defRPr sz="500"/>
            </a:lvl8pPr>
            <a:lvl9pPr marL="914400" indent="0">
              <a:buNone/>
              <a:defRPr sz="500"/>
            </a:lvl9pPr>
          </a:lstStyle>
          <a:p>
            <a:pPr lvl="0"/>
            <a:endParaRPr lang="en-US" noProof="0"/>
          </a:p>
        </p:txBody>
      </p:sp>
      <p:sp>
        <p:nvSpPr>
          <p:cNvPr id="4" name="Text Placeholder 3"/>
          <p:cNvSpPr>
            <a:spLocks noGrp="1"/>
          </p:cNvSpPr>
          <p:nvPr>
            <p:ph type="body" sz="half" idx="2"/>
          </p:nvPr>
        </p:nvSpPr>
        <p:spPr>
          <a:xfrm>
            <a:off x="2509044" y="7514366"/>
            <a:ext cx="7681119" cy="1126529"/>
          </a:xfrm>
        </p:spPr>
        <p:txBody>
          <a:bodyPr/>
          <a:lstStyle>
            <a:lvl1pPr marL="0" indent="0">
              <a:buNone/>
              <a:defRPr sz="350"/>
            </a:lvl1pPr>
            <a:lvl2pPr marL="114300" indent="0">
              <a:buNone/>
              <a:defRPr sz="300"/>
            </a:lvl2pPr>
            <a:lvl3pPr marL="228600" indent="0">
              <a:buNone/>
              <a:defRPr sz="250"/>
            </a:lvl3pPr>
            <a:lvl4pPr marL="342900" indent="0">
              <a:buNone/>
              <a:defRPr sz="225"/>
            </a:lvl4pPr>
            <a:lvl5pPr marL="457200" indent="0">
              <a:buNone/>
              <a:defRPr sz="225"/>
            </a:lvl5pPr>
            <a:lvl6pPr marL="571500" indent="0">
              <a:buNone/>
              <a:defRPr sz="225"/>
            </a:lvl6pPr>
            <a:lvl7pPr marL="685800" indent="0">
              <a:buNone/>
              <a:defRPr sz="225"/>
            </a:lvl7pPr>
            <a:lvl8pPr marL="800100" indent="0">
              <a:buNone/>
              <a:defRPr sz="225"/>
            </a:lvl8pPr>
            <a:lvl9pPr marL="914400" indent="0">
              <a:buNone/>
              <a:defRPr sz="225"/>
            </a:lvl9pPr>
          </a:lstStyle>
          <a:p>
            <a:pPr lvl="0"/>
            <a:r>
              <a:rPr lang="en-US"/>
              <a:t>Click to edit Master text styles</a:t>
            </a:r>
          </a:p>
        </p:txBody>
      </p:sp>
      <p:sp>
        <p:nvSpPr>
          <p:cNvPr id="5" name="Rectangle 4">
            <a:extLst>
              <a:ext uri="{FF2B5EF4-FFF2-40B4-BE49-F238E27FC236}">
                <a16:creationId xmlns:a16="http://schemas.microsoft.com/office/drawing/2014/main" id="{F95F216A-CFD7-4F65-A489-BC9B2440504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2C98280-E3AF-4D49-805A-CF714E3A52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DFCF0AC-C6B2-4916-9250-02D6F1017D74}"/>
              </a:ext>
            </a:extLst>
          </p:cNvPr>
          <p:cNvSpPr>
            <a:spLocks noGrp="1" noChangeArrowheads="1"/>
          </p:cNvSpPr>
          <p:nvPr>
            <p:ph type="sldNum" sz="quarter" idx="12"/>
          </p:nvPr>
        </p:nvSpPr>
        <p:spPr>
          <a:ln/>
        </p:spPr>
        <p:txBody>
          <a:bodyPr/>
          <a:lstStyle>
            <a:lvl1pPr>
              <a:defRPr/>
            </a:lvl1pPr>
          </a:lstStyle>
          <a:p>
            <a:fld id="{1BB203FE-F231-4FD9-9E31-CA6FB44BF1D3}" type="slidenum">
              <a:rPr lang="en-US" altLang="en-US"/>
              <a:pPr/>
              <a:t>‹#›</a:t>
            </a:fld>
            <a:endParaRPr lang="en-US" altLang="en-US"/>
          </a:p>
        </p:txBody>
      </p:sp>
    </p:spTree>
    <p:extLst>
      <p:ext uri="{BB962C8B-B14F-4D97-AF65-F5344CB8AC3E}">
        <p14:creationId xmlns:p14="http://schemas.microsoft.com/office/powerpoint/2010/main" val="209583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989CE80-6C2A-4E2D-98F0-DA07512EE681}"/>
              </a:ext>
            </a:extLst>
          </p:cNvPr>
          <p:cNvSpPr>
            <a:spLocks noGrp="1" noChangeArrowheads="1"/>
          </p:cNvSpPr>
          <p:nvPr>
            <p:ph type="title"/>
          </p:nvPr>
        </p:nvSpPr>
        <p:spPr bwMode="auto">
          <a:xfrm>
            <a:off x="960041" y="853440"/>
            <a:ext cx="1088151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8B2D9F-6D34-4323-A985-1876B93C292F}"/>
              </a:ext>
            </a:extLst>
          </p:cNvPr>
          <p:cNvSpPr>
            <a:spLocks noGrp="1" noChangeArrowheads="1"/>
          </p:cNvSpPr>
          <p:nvPr>
            <p:ph type="body" idx="1"/>
          </p:nvPr>
        </p:nvSpPr>
        <p:spPr bwMode="auto">
          <a:xfrm>
            <a:off x="960041" y="2774156"/>
            <a:ext cx="10881519" cy="576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B38106E-1F76-42AE-B7B5-136C13191179}"/>
              </a:ext>
            </a:extLst>
          </p:cNvPr>
          <p:cNvSpPr>
            <a:spLocks noGrp="1" noChangeArrowheads="1"/>
          </p:cNvSpPr>
          <p:nvPr>
            <p:ph type="dt" sz="half" idx="2"/>
          </p:nvPr>
        </p:nvSpPr>
        <p:spPr bwMode="auto">
          <a:xfrm>
            <a:off x="960041" y="8747760"/>
            <a:ext cx="2667000" cy="64008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155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624D5B9-9572-4614-AF94-1A6C4544B09D}"/>
              </a:ext>
            </a:extLst>
          </p:cNvPr>
          <p:cNvSpPr>
            <a:spLocks noGrp="1" noChangeArrowheads="1"/>
          </p:cNvSpPr>
          <p:nvPr>
            <p:ph type="ftr" sz="quarter" idx="3"/>
          </p:nvPr>
        </p:nvSpPr>
        <p:spPr bwMode="auto">
          <a:xfrm>
            <a:off x="4373960" y="8747760"/>
            <a:ext cx="4053681" cy="64008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155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75AE3862-139A-4D19-AF53-3576086CB746}"/>
              </a:ext>
            </a:extLst>
          </p:cNvPr>
          <p:cNvSpPr>
            <a:spLocks noGrp="1" noChangeArrowheads="1"/>
          </p:cNvSpPr>
          <p:nvPr>
            <p:ph type="sldNum" sz="quarter" idx="4"/>
          </p:nvPr>
        </p:nvSpPr>
        <p:spPr bwMode="auto">
          <a:xfrm>
            <a:off x="9174560" y="8747760"/>
            <a:ext cx="2667000" cy="64008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1550">
                <a:latin typeface="Times New Roman" panose="02020603050405020304" pitchFamily="18" charset="0"/>
              </a:defRPr>
            </a:lvl1pPr>
          </a:lstStyle>
          <a:p>
            <a:fld id="{F37B0179-2B1D-45D9-BEA2-1EDA6A3997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778" rtl="0" eaLnBrk="0" fontAlgn="base" hangingPunct="0">
        <a:spcBef>
          <a:spcPct val="0"/>
        </a:spcBef>
        <a:spcAft>
          <a:spcPct val="0"/>
        </a:spcAft>
        <a:defRPr sz="4900">
          <a:solidFill>
            <a:schemeClr val="tx2"/>
          </a:solidFill>
          <a:latin typeface="+mj-lt"/>
          <a:ea typeface="MS PGothic" panose="020B0600070205080204" pitchFamily="34" charset="-128"/>
          <a:cs typeface="ＭＳ Ｐゴシック" pitchFamily="-65" charset="-128"/>
        </a:defRPr>
      </a:lvl1pPr>
      <a:lvl2pPr algn="ctr" defTabSz="1018778" rtl="0" eaLnBrk="0" fontAlgn="base" hangingPunct="0">
        <a:spcBef>
          <a:spcPct val="0"/>
        </a:spcBef>
        <a:spcAft>
          <a:spcPct val="0"/>
        </a:spcAft>
        <a:defRPr sz="4900">
          <a:solidFill>
            <a:schemeClr val="tx2"/>
          </a:solidFill>
          <a:latin typeface="Times New Roman" pitchFamily="-65" charset="0"/>
          <a:ea typeface="MS PGothic" panose="020B0600070205080204" pitchFamily="34" charset="-128"/>
          <a:cs typeface="ＭＳ Ｐゴシック" pitchFamily="-65" charset="-128"/>
        </a:defRPr>
      </a:lvl2pPr>
      <a:lvl3pPr algn="ctr" defTabSz="1018778" rtl="0" eaLnBrk="0" fontAlgn="base" hangingPunct="0">
        <a:spcBef>
          <a:spcPct val="0"/>
        </a:spcBef>
        <a:spcAft>
          <a:spcPct val="0"/>
        </a:spcAft>
        <a:defRPr sz="4900">
          <a:solidFill>
            <a:schemeClr val="tx2"/>
          </a:solidFill>
          <a:latin typeface="Times New Roman" pitchFamily="-65" charset="0"/>
          <a:ea typeface="MS PGothic" panose="020B0600070205080204" pitchFamily="34" charset="-128"/>
          <a:cs typeface="ＭＳ Ｐゴシック" pitchFamily="-65" charset="-128"/>
        </a:defRPr>
      </a:lvl3pPr>
      <a:lvl4pPr algn="ctr" defTabSz="1018778" rtl="0" eaLnBrk="0" fontAlgn="base" hangingPunct="0">
        <a:spcBef>
          <a:spcPct val="0"/>
        </a:spcBef>
        <a:spcAft>
          <a:spcPct val="0"/>
        </a:spcAft>
        <a:defRPr sz="4900">
          <a:solidFill>
            <a:schemeClr val="tx2"/>
          </a:solidFill>
          <a:latin typeface="Times New Roman" pitchFamily="-65" charset="0"/>
          <a:ea typeface="MS PGothic" panose="020B0600070205080204" pitchFamily="34" charset="-128"/>
          <a:cs typeface="ＭＳ Ｐゴシック" pitchFamily="-65" charset="-128"/>
        </a:defRPr>
      </a:lvl4pPr>
      <a:lvl5pPr algn="ctr" defTabSz="1018778" rtl="0" eaLnBrk="0" fontAlgn="base" hangingPunct="0">
        <a:spcBef>
          <a:spcPct val="0"/>
        </a:spcBef>
        <a:spcAft>
          <a:spcPct val="0"/>
        </a:spcAft>
        <a:defRPr sz="4900">
          <a:solidFill>
            <a:schemeClr val="tx2"/>
          </a:solidFill>
          <a:latin typeface="Times New Roman" pitchFamily="-65" charset="0"/>
          <a:ea typeface="MS PGothic" panose="020B0600070205080204" pitchFamily="34" charset="-128"/>
          <a:cs typeface="ＭＳ Ｐゴシック" pitchFamily="-65" charset="-128"/>
        </a:defRPr>
      </a:lvl5pPr>
      <a:lvl6pPr marL="114300" algn="ctr" defTabSz="1018778" rtl="0" fontAlgn="base">
        <a:spcBef>
          <a:spcPct val="0"/>
        </a:spcBef>
        <a:spcAft>
          <a:spcPct val="0"/>
        </a:spcAft>
        <a:defRPr sz="4900">
          <a:solidFill>
            <a:schemeClr val="tx2"/>
          </a:solidFill>
          <a:latin typeface="Times New Roman" pitchFamily="-65" charset="0"/>
        </a:defRPr>
      </a:lvl6pPr>
      <a:lvl7pPr marL="228600" algn="ctr" defTabSz="1018778" rtl="0" fontAlgn="base">
        <a:spcBef>
          <a:spcPct val="0"/>
        </a:spcBef>
        <a:spcAft>
          <a:spcPct val="0"/>
        </a:spcAft>
        <a:defRPr sz="4900">
          <a:solidFill>
            <a:schemeClr val="tx2"/>
          </a:solidFill>
          <a:latin typeface="Times New Roman" pitchFamily="-65" charset="0"/>
        </a:defRPr>
      </a:lvl7pPr>
      <a:lvl8pPr marL="342900" algn="ctr" defTabSz="1018778" rtl="0" fontAlgn="base">
        <a:spcBef>
          <a:spcPct val="0"/>
        </a:spcBef>
        <a:spcAft>
          <a:spcPct val="0"/>
        </a:spcAft>
        <a:defRPr sz="4900">
          <a:solidFill>
            <a:schemeClr val="tx2"/>
          </a:solidFill>
          <a:latin typeface="Times New Roman" pitchFamily="-65" charset="0"/>
        </a:defRPr>
      </a:lvl8pPr>
      <a:lvl9pPr marL="457200" algn="ctr" defTabSz="1018778" rtl="0" fontAlgn="base">
        <a:spcBef>
          <a:spcPct val="0"/>
        </a:spcBef>
        <a:spcAft>
          <a:spcPct val="0"/>
        </a:spcAft>
        <a:defRPr sz="4900">
          <a:solidFill>
            <a:schemeClr val="tx2"/>
          </a:solidFill>
          <a:latin typeface="Times New Roman" pitchFamily="-65" charset="0"/>
        </a:defRPr>
      </a:lvl9pPr>
    </p:titleStyle>
    <p:bodyStyle>
      <a:lvl1pPr marL="382191" indent="-382191" algn="l" defTabSz="1018778" rtl="0" eaLnBrk="0" fontAlgn="base" hangingPunct="0">
        <a:spcBef>
          <a:spcPct val="20000"/>
        </a:spcBef>
        <a:spcAft>
          <a:spcPct val="0"/>
        </a:spcAft>
        <a:buChar char="•"/>
        <a:defRPr sz="3575">
          <a:solidFill>
            <a:schemeClr val="tx1"/>
          </a:solidFill>
          <a:latin typeface="+mn-lt"/>
          <a:ea typeface="MS PGothic" panose="020B0600070205080204" pitchFamily="34" charset="-128"/>
          <a:cs typeface="ＭＳ Ｐゴシック" pitchFamily="-65" charset="-128"/>
        </a:defRPr>
      </a:lvl1pPr>
      <a:lvl2pPr marL="827881" indent="-318294" algn="l" defTabSz="1018778" rtl="0" eaLnBrk="0" fontAlgn="base" hangingPunct="0">
        <a:spcBef>
          <a:spcPct val="20000"/>
        </a:spcBef>
        <a:spcAft>
          <a:spcPct val="0"/>
        </a:spcAft>
        <a:buChar char="–"/>
        <a:defRPr sz="3125">
          <a:solidFill>
            <a:schemeClr val="tx1"/>
          </a:solidFill>
          <a:latin typeface="+mn-lt"/>
          <a:ea typeface="MS PGothic" panose="020B0600070205080204" pitchFamily="34" charset="-128"/>
          <a:cs typeface="ＭＳ Ｐゴシック" charset="0"/>
        </a:defRPr>
      </a:lvl2pPr>
      <a:lvl3pPr marL="1273572" indent="-254794" algn="l" defTabSz="1018778" rtl="0" eaLnBrk="0" fontAlgn="base" hangingPunct="0">
        <a:spcBef>
          <a:spcPct val="20000"/>
        </a:spcBef>
        <a:spcAft>
          <a:spcPct val="0"/>
        </a:spcAft>
        <a:buChar char="•"/>
        <a:defRPr sz="2675">
          <a:solidFill>
            <a:schemeClr val="tx1"/>
          </a:solidFill>
          <a:latin typeface="+mn-lt"/>
          <a:ea typeface="MS PGothic" panose="020B0600070205080204" pitchFamily="34" charset="-128"/>
          <a:cs typeface="ＭＳ Ｐゴシック" charset="0"/>
        </a:defRPr>
      </a:lvl3pPr>
      <a:lvl4pPr marL="1783160" indent="-254794" algn="l" defTabSz="1018778" rtl="0" eaLnBrk="0" fontAlgn="base" hangingPunct="0">
        <a:spcBef>
          <a:spcPct val="20000"/>
        </a:spcBef>
        <a:spcAft>
          <a:spcPct val="0"/>
        </a:spcAft>
        <a:buChar char="–"/>
        <a:defRPr sz="2225">
          <a:solidFill>
            <a:schemeClr val="tx1"/>
          </a:solidFill>
          <a:latin typeface="+mn-lt"/>
          <a:ea typeface="MS PGothic" panose="020B0600070205080204" pitchFamily="34" charset="-128"/>
          <a:cs typeface="ＭＳ Ｐゴシック" charset="0"/>
        </a:defRPr>
      </a:lvl4pPr>
      <a:lvl5pPr marL="2292350" indent="-254397" algn="l" defTabSz="1018778" rtl="0" eaLnBrk="0" fontAlgn="base" hangingPunct="0">
        <a:spcBef>
          <a:spcPct val="20000"/>
        </a:spcBef>
        <a:spcAft>
          <a:spcPct val="0"/>
        </a:spcAft>
        <a:buChar char="»"/>
        <a:defRPr sz="2225">
          <a:solidFill>
            <a:schemeClr val="tx1"/>
          </a:solidFill>
          <a:latin typeface="+mn-lt"/>
          <a:ea typeface="MS PGothic" panose="020B0600070205080204" pitchFamily="34" charset="-128"/>
          <a:cs typeface="ＭＳ Ｐゴシック" charset="0"/>
        </a:defRPr>
      </a:lvl5pPr>
      <a:lvl6pPr marL="2406650" indent="-254397" algn="l" defTabSz="1018778" rtl="0" fontAlgn="base">
        <a:spcBef>
          <a:spcPct val="20000"/>
        </a:spcBef>
        <a:spcAft>
          <a:spcPct val="0"/>
        </a:spcAft>
        <a:buChar char="»"/>
        <a:defRPr sz="2225">
          <a:solidFill>
            <a:schemeClr val="tx1"/>
          </a:solidFill>
          <a:latin typeface="+mn-lt"/>
          <a:ea typeface="ＭＳ Ｐゴシック" pitchFamily="-65" charset="-128"/>
        </a:defRPr>
      </a:lvl6pPr>
      <a:lvl7pPr marL="2520950" indent="-254397" algn="l" defTabSz="1018778" rtl="0" fontAlgn="base">
        <a:spcBef>
          <a:spcPct val="20000"/>
        </a:spcBef>
        <a:spcAft>
          <a:spcPct val="0"/>
        </a:spcAft>
        <a:buChar char="»"/>
        <a:defRPr sz="2225">
          <a:solidFill>
            <a:schemeClr val="tx1"/>
          </a:solidFill>
          <a:latin typeface="+mn-lt"/>
          <a:ea typeface="ＭＳ Ｐゴシック" pitchFamily="-65" charset="-128"/>
        </a:defRPr>
      </a:lvl7pPr>
      <a:lvl8pPr marL="2635250" indent="-254397" algn="l" defTabSz="1018778" rtl="0" fontAlgn="base">
        <a:spcBef>
          <a:spcPct val="20000"/>
        </a:spcBef>
        <a:spcAft>
          <a:spcPct val="0"/>
        </a:spcAft>
        <a:buChar char="»"/>
        <a:defRPr sz="2225">
          <a:solidFill>
            <a:schemeClr val="tx1"/>
          </a:solidFill>
          <a:latin typeface="+mn-lt"/>
          <a:ea typeface="ＭＳ Ｐゴシック" pitchFamily="-65" charset="-128"/>
        </a:defRPr>
      </a:lvl8pPr>
      <a:lvl9pPr marL="2749550" indent="-254397" algn="l" defTabSz="1018778" rtl="0" fontAlgn="base">
        <a:spcBef>
          <a:spcPct val="20000"/>
        </a:spcBef>
        <a:spcAft>
          <a:spcPct val="0"/>
        </a:spcAft>
        <a:buChar char="»"/>
        <a:defRPr sz="2225">
          <a:solidFill>
            <a:schemeClr val="tx1"/>
          </a:solidFill>
          <a:latin typeface="+mn-lt"/>
          <a:ea typeface="ＭＳ Ｐゴシック" pitchFamily="-65" charset="-128"/>
        </a:defRPr>
      </a:lvl9pPr>
    </p:bodyStyle>
    <p:otherStyle>
      <a:defPPr>
        <a:defRPr lang="en-US"/>
      </a:defPPr>
      <a:lvl1pPr marL="0" algn="l" defTabSz="114300" rtl="0" eaLnBrk="1" latinLnBrk="0" hangingPunct="1">
        <a:defRPr sz="450" kern="1200">
          <a:solidFill>
            <a:schemeClr val="tx1"/>
          </a:solidFill>
          <a:latin typeface="+mn-lt"/>
          <a:ea typeface="+mn-ea"/>
          <a:cs typeface="+mn-cs"/>
        </a:defRPr>
      </a:lvl1pPr>
      <a:lvl2pPr marL="114300" algn="l" defTabSz="114300" rtl="0" eaLnBrk="1" latinLnBrk="0" hangingPunct="1">
        <a:defRPr sz="450" kern="1200">
          <a:solidFill>
            <a:schemeClr val="tx1"/>
          </a:solidFill>
          <a:latin typeface="+mn-lt"/>
          <a:ea typeface="+mn-ea"/>
          <a:cs typeface="+mn-cs"/>
        </a:defRPr>
      </a:lvl2pPr>
      <a:lvl3pPr marL="228600" algn="l" defTabSz="114300" rtl="0" eaLnBrk="1" latinLnBrk="0" hangingPunct="1">
        <a:defRPr sz="450" kern="1200">
          <a:solidFill>
            <a:schemeClr val="tx1"/>
          </a:solidFill>
          <a:latin typeface="+mn-lt"/>
          <a:ea typeface="+mn-ea"/>
          <a:cs typeface="+mn-cs"/>
        </a:defRPr>
      </a:lvl3pPr>
      <a:lvl4pPr marL="342900" algn="l" defTabSz="114300" rtl="0" eaLnBrk="1" latinLnBrk="0" hangingPunct="1">
        <a:defRPr sz="450" kern="1200">
          <a:solidFill>
            <a:schemeClr val="tx1"/>
          </a:solidFill>
          <a:latin typeface="+mn-lt"/>
          <a:ea typeface="+mn-ea"/>
          <a:cs typeface="+mn-cs"/>
        </a:defRPr>
      </a:lvl4pPr>
      <a:lvl5pPr marL="457200" algn="l" defTabSz="114300" rtl="0" eaLnBrk="1" latinLnBrk="0" hangingPunct="1">
        <a:defRPr sz="450" kern="1200">
          <a:solidFill>
            <a:schemeClr val="tx1"/>
          </a:solidFill>
          <a:latin typeface="+mn-lt"/>
          <a:ea typeface="+mn-ea"/>
          <a:cs typeface="+mn-cs"/>
        </a:defRPr>
      </a:lvl5pPr>
      <a:lvl6pPr marL="571500" algn="l" defTabSz="114300" rtl="0" eaLnBrk="1" latinLnBrk="0" hangingPunct="1">
        <a:defRPr sz="450" kern="1200">
          <a:solidFill>
            <a:schemeClr val="tx1"/>
          </a:solidFill>
          <a:latin typeface="+mn-lt"/>
          <a:ea typeface="+mn-ea"/>
          <a:cs typeface="+mn-cs"/>
        </a:defRPr>
      </a:lvl6pPr>
      <a:lvl7pPr marL="685800" algn="l" defTabSz="114300" rtl="0" eaLnBrk="1" latinLnBrk="0" hangingPunct="1">
        <a:defRPr sz="450" kern="1200">
          <a:solidFill>
            <a:schemeClr val="tx1"/>
          </a:solidFill>
          <a:latin typeface="+mn-lt"/>
          <a:ea typeface="+mn-ea"/>
          <a:cs typeface="+mn-cs"/>
        </a:defRPr>
      </a:lvl7pPr>
      <a:lvl8pPr marL="800100" algn="l" defTabSz="114300" rtl="0" eaLnBrk="1" latinLnBrk="0" hangingPunct="1">
        <a:defRPr sz="450" kern="1200">
          <a:solidFill>
            <a:schemeClr val="tx1"/>
          </a:solidFill>
          <a:latin typeface="+mn-lt"/>
          <a:ea typeface="+mn-ea"/>
          <a:cs typeface="+mn-cs"/>
        </a:defRPr>
      </a:lvl8pPr>
      <a:lvl9pPr marL="914400" algn="l" defTabSz="114300" rtl="0" eaLnBrk="1" latinLnBrk="0" hangingPunct="1">
        <a:defRPr sz="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7.xml"/><Relationship Id="rId16" Type="http://schemas.openxmlformats.org/officeDocument/2006/relationships/image" Target="../media/image13.png"/><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E39ABDB5-5ED1-4C71-8607-E30B1BEB18CD}"/>
              </a:ext>
            </a:extLst>
          </p:cNvPr>
          <p:cNvSpPr>
            <a:spLocks noChangeArrowheads="1"/>
          </p:cNvSpPr>
          <p:nvPr/>
        </p:nvSpPr>
        <p:spPr bwMode="auto">
          <a:xfrm>
            <a:off x="0" y="0"/>
            <a:ext cx="12801600" cy="9601200"/>
          </a:xfrm>
          <a:prstGeom prst="rect">
            <a:avLst/>
          </a:prstGeom>
          <a:solidFill>
            <a:srgbClr val="C00000">
              <a:alpha val="74000"/>
            </a:srgbClr>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215" dirty="0">
              <a:solidFill>
                <a:srgbClr val="FFFFFF"/>
              </a:solidFill>
              <a:latin typeface="Avenir Book"/>
              <a:ea typeface="ＭＳ Ｐゴシック" charset="0"/>
              <a:cs typeface="Calibri" panose="020F0502020204030204" pitchFamily="34" charset="0"/>
            </a:endParaRPr>
          </a:p>
        </p:txBody>
      </p:sp>
      <p:sp>
        <p:nvSpPr>
          <p:cNvPr id="14339" name="Text Box 7">
            <a:extLst>
              <a:ext uri="{FF2B5EF4-FFF2-40B4-BE49-F238E27FC236}">
                <a16:creationId xmlns:a16="http://schemas.microsoft.com/office/drawing/2014/main" id="{A1F1A382-FAA6-4833-96E7-0A137D34F478}"/>
              </a:ext>
            </a:extLst>
          </p:cNvPr>
          <p:cNvSpPr txBox="1">
            <a:spLocks noChangeArrowheads="1"/>
          </p:cNvSpPr>
          <p:nvPr/>
        </p:nvSpPr>
        <p:spPr bwMode="auto">
          <a:xfrm>
            <a:off x="73025" y="63946"/>
            <a:ext cx="2642480" cy="1340119"/>
          </a:xfrm>
          <a:prstGeom prst="rect">
            <a:avLst/>
          </a:prstGeom>
          <a:solidFill>
            <a:schemeClr val="bg1"/>
          </a:solidFill>
          <a:ln w="38100">
            <a:solidFill>
              <a:srgbClr val="000000"/>
            </a:solidFill>
            <a:round/>
            <a:headEnd/>
            <a:tailEnd/>
          </a:ln>
        </p:spPr>
        <p:txBody>
          <a:bodyPr lIns="144000" tIns="114300" rIns="144000" bIns="2286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1000" b="1" dirty="0">
                <a:latin typeface="Calibri" panose="020F0502020204030204" pitchFamily="34" charset="0"/>
                <a:cs typeface="Calibri" panose="020F0502020204030204" pitchFamily="34" charset="0"/>
              </a:rPr>
              <a:t>Introduction</a:t>
            </a:r>
            <a:endParaRPr lang="en-US" altLang="en-US" sz="1100" b="1" dirty="0">
              <a:latin typeface="Calibri" panose="020F0502020204030204" pitchFamily="34" charset="0"/>
              <a:cs typeface="Calibri" panose="020F0502020204030204" pitchFamily="34" charset="0"/>
            </a:endParaRPr>
          </a:p>
          <a:p>
            <a:pPr eaLnBrk="1" hangingPunct="1">
              <a:spcBef>
                <a:spcPct val="10000"/>
              </a:spcBef>
            </a:pPr>
            <a:r>
              <a:rPr lang="en-US" altLang="ja-JP" sz="800" dirty="0">
                <a:latin typeface="Calibri" panose="020F0502020204030204" pitchFamily="34" charset="0"/>
                <a:cs typeface="Calibri" panose="020F0502020204030204" pitchFamily="34" charset="0"/>
              </a:rPr>
              <a:t>Accurate forecasting is necessary for ambulance services to provide efficient medical treatment and transportation for patients. These services are time sensitive. If we can build an effective model to predict the number of ambulance calls, we could save time, money and potentially lives. The aim of this project was to predict the future demand of ambulance services in Jakarta. </a:t>
            </a:r>
          </a:p>
          <a:p>
            <a:pPr eaLnBrk="1" hangingPunct="1">
              <a:spcBef>
                <a:spcPct val="10000"/>
              </a:spcBef>
            </a:pPr>
            <a:endParaRPr lang="en-US" altLang="ja-JP" sz="700"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CD674373-EAC2-449C-8220-2983981C9727}"/>
              </a:ext>
            </a:extLst>
          </p:cNvPr>
          <p:cNvSpPr txBox="1">
            <a:spLocks noChangeArrowheads="1"/>
          </p:cNvSpPr>
          <p:nvPr/>
        </p:nvSpPr>
        <p:spPr bwMode="auto">
          <a:xfrm>
            <a:off x="87778" y="1503157"/>
            <a:ext cx="2628106" cy="8051305"/>
          </a:xfrm>
          <a:prstGeom prst="rect">
            <a:avLst/>
          </a:prstGeom>
          <a:solidFill>
            <a:schemeClr val="bg1"/>
          </a:solidFill>
          <a:ln w="38100">
            <a:solidFill>
              <a:srgbClr val="000000"/>
            </a:solidFill>
            <a:round/>
            <a:headEnd/>
            <a:tailEnd/>
          </a:ln>
        </p:spPr>
        <p:txBody>
          <a:bodyPr lIns="144000" tIns="114300" rIns="144000" bIns="2286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10000"/>
              </a:spcBef>
            </a:pPr>
            <a:r>
              <a:rPr lang="en-US" altLang="en-US" sz="1000" b="1" dirty="0">
                <a:latin typeface="Calibri" panose="020F0502020204030204" pitchFamily="34" charset="0"/>
                <a:cs typeface="Calibri" panose="020F0502020204030204" pitchFamily="34" charset="0"/>
              </a:rPr>
              <a:t>Data </a:t>
            </a:r>
          </a:p>
          <a:p>
            <a:pPr eaLnBrk="1" hangingPunct="1">
              <a:spcBef>
                <a:spcPct val="10000"/>
              </a:spcBef>
            </a:pPr>
            <a:r>
              <a:rPr lang="en-US" altLang="ja-JP" sz="800" dirty="0">
                <a:latin typeface="Calibri" panose="020F0502020204030204" pitchFamily="34" charset="0"/>
                <a:cs typeface="Calibri" panose="020F0502020204030204" pitchFamily="34" charset="0"/>
              </a:rPr>
              <a:t>The data used in this project contained the </a:t>
            </a:r>
            <a:r>
              <a:rPr lang="en-GB" altLang="ja-JP" sz="800" dirty="0">
                <a:latin typeface="Calibri" panose="020F0502020204030204" pitchFamily="34" charset="0"/>
                <a:cs typeface="Calibri" panose="020F0502020204030204" pitchFamily="34" charset="0"/>
              </a:rPr>
              <a:t>date, time of call and the city municipality from which </a:t>
            </a:r>
            <a:r>
              <a:rPr lang="en-US" altLang="ja-JP" sz="800" dirty="0">
                <a:latin typeface="Calibri" panose="020F0502020204030204" pitchFamily="34" charset="0"/>
                <a:cs typeface="Calibri" panose="020F0502020204030204" pitchFamily="34" charset="0"/>
              </a:rPr>
              <a:t>a call to the ambulance service was made. The dates run from January the 1</a:t>
            </a:r>
            <a:r>
              <a:rPr lang="en-US" altLang="ja-JP" sz="800" baseline="30000" dirty="0">
                <a:latin typeface="Calibri" panose="020F0502020204030204" pitchFamily="34" charset="0"/>
                <a:cs typeface="Calibri" panose="020F0502020204030204" pitchFamily="34" charset="0"/>
              </a:rPr>
              <a:t>st</a:t>
            </a:r>
            <a:r>
              <a:rPr lang="en-US" altLang="ja-JP" sz="800" dirty="0">
                <a:latin typeface="Calibri" panose="020F0502020204030204" pitchFamily="34" charset="0"/>
                <a:cs typeface="Calibri" panose="020F0502020204030204" pitchFamily="34" charset="0"/>
              </a:rPr>
              <a:t> 2019 to May the 31</a:t>
            </a:r>
            <a:r>
              <a:rPr lang="en-US" altLang="ja-JP" sz="800" baseline="30000" dirty="0">
                <a:latin typeface="Calibri" panose="020F0502020204030204" pitchFamily="34" charset="0"/>
                <a:cs typeface="Calibri" panose="020F0502020204030204" pitchFamily="34" charset="0"/>
              </a:rPr>
              <a:t>st</a:t>
            </a:r>
            <a:r>
              <a:rPr lang="en-US" altLang="ja-JP" sz="800" dirty="0">
                <a:latin typeface="Calibri" panose="020F0502020204030204" pitchFamily="34" charset="0"/>
                <a:cs typeface="Calibri" panose="020F0502020204030204" pitchFamily="34" charset="0"/>
              </a:rPr>
              <a:t> 2019, having 22540 total number of observations. A table containing the top five most called from city municipalities can be found in table 1.</a:t>
            </a:r>
          </a:p>
          <a:p>
            <a:pPr eaLnBrk="1" hangingPunct="1">
              <a:spcBef>
                <a:spcPct val="10000"/>
              </a:spcBef>
            </a:pPr>
            <a:endParaRPr lang="en-US" altLang="ja-JP" sz="800" dirty="0">
              <a:latin typeface="Calibri" panose="020F0502020204030204" pitchFamily="34" charset="0"/>
              <a:cs typeface="Calibri" panose="020F0502020204030204" pitchFamily="34" charset="0"/>
            </a:endParaRPr>
          </a:p>
          <a:p>
            <a:pPr eaLnBrk="1" hangingPunct="1">
              <a:spcBef>
                <a:spcPct val="10000"/>
              </a:spcBef>
            </a:pPr>
            <a:endParaRPr lang="en-US" altLang="ja-JP" sz="800" dirty="0">
              <a:latin typeface="Calibri" panose="020F0502020204030204" pitchFamily="34" charset="0"/>
              <a:cs typeface="Calibri" panose="020F0502020204030204" pitchFamily="34" charset="0"/>
            </a:endParaRPr>
          </a:p>
          <a:p>
            <a:pPr eaLnBrk="1" hangingPunct="1">
              <a:spcBef>
                <a:spcPct val="10000"/>
              </a:spcBef>
            </a:pPr>
            <a:endParaRPr lang="en-US" altLang="ja-JP" sz="800" dirty="0">
              <a:latin typeface="Calibri" panose="020F0502020204030204" pitchFamily="34" charset="0"/>
              <a:cs typeface="Calibri" panose="020F0502020204030204" pitchFamily="34" charset="0"/>
            </a:endParaRPr>
          </a:p>
          <a:p>
            <a:pPr eaLnBrk="1" hangingPunct="1">
              <a:spcBef>
                <a:spcPct val="10000"/>
              </a:spcBef>
            </a:pPr>
            <a:endParaRPr lang="en-US" altLang="ja-JP" sz="800" dirty="0">
              <a:latin typeface="Calibri" panose="020F0502020204030204" pitchFamily="34" charset="0"/>
              <a:cs typeface="Calibri" panose="020F0502020204030204" pitchFamily="34" charset="0"/>
            </a:endParaRPr>
          </a:p>
          <a:p>
            <a:pPr eaLnBrk="1" hangingPunct="1">
              <a:spcBef>
                <a:spcPct val="10000"/>
              </a:spcBef>
            </a:pPr>
            <a:endParaRPr lang="en-US" altLang="ja-JP" sz="800" dirty="0">
              <a:latin typeface="Calibri" panose="020F0502020204030204" pitchFamily="34" charset="0"/>
              <a:cs typeface="Calibri" panose="020F0502020204030204" pitchFamily="34" charset="0"/>
            </a:endParaRPr>
          </a:p>
          <a:p>
            <a:pPr eaLnBrk="1" hangingPunct="1">
              <a:spcBef>
                <a:spcPct val="10000"/>
              </a:spcBef>
            </a:pPr>
            <a:endParaRPr lang="en-US" altLang="ja-JP"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u="sng" dirty="0">
              <a:latin typeface="Calibri" panose="020F0502020204030204" pitchFamily="34" charset="0"/>
              <a:cs typeface="Calibri" panose="020F0502020204030204" pitchFamily="34" charset="0"/>
            </a:endParaRPr>
          </a:p>
          <a:p>
            <a:pPr eaLnBrk="1" hangingPunct="1">
              <a:spcBef>
                <a:spcPct val="10000"/>
              </a:spcBef>
            </a:pPr>
            <a:r>
              <a:rPr lang="en-US" altLang="en-US" sz="800" dirty="0">
                <a:latin typeface="Calibri" panose="020F0502020204030204" pitchFamily="34" charset="0"/>
                <a:cs typeface="Calibri" panose="020F0502020204030204" pitchFamily="34" charset="0"/>
              </a:rPr>
              <a:t>We can see from figure 1 that there are more calls during the middle of the day (from 10:00 to 14:00) and we can see from figure 2 that there are more calls on weekdays than on weekends, with Monday being the day with the most calls.</a:t>
            </a: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GB" altLang="en-US" sz="800" dirty="0">
              <a:latin typeface="Calibri" panose="020F0502020204030204" pitchFamily="34" charset="0"/>
              <a:cs typeface="Calibri" panose="020F0502020204030204" pitchFamily="34" charset="0"/>
            </a:endParaRPr>
          </a:p>
          <a:p>
            <a:pPr eaLnBrk="1" hangingPunct="1">
              <a:spcBef>
                <a:spcPct val="10000"/>
              </a:spcBef>
            </a:pPr>
            <a:r>
              <a:rPr lang="en-GB" altLang="en-US" sz="800" dirty="0">
                <a:latin typeface="Calibri" panose="020F0502020204030204" pitchFamily="34" charset="0"/>
                <a:cs typeface="Calibri" panose="020F0502020204030204" pitchFamily="34" charset="0"/>
              </a:rPr>
              <a:t>The plot in Figure 3, which is a scatter plot of the dataset. We can see that the variance may be unstable, most of the observations are not close to mean which is 149.258. </a:t>
            </a: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800" b="1" dirty="0">
              <a:latin typeface="Calibri" panose="020F0502020204030204" pitchFamily="34" charset="0"/>
              <a:cs typeface="Calibri" panose="020F0502020204030204" pitchFamily="34" charset="0"/>
            </a:endParaRPr>
          </a:p>
          <a:p>
            <a:pPr eaLnBrk="1" hangingPunct="1">
              <a:spcBef>
                <a:spcPct val="10000"/>
              </a:spcBef>
            </a:pPr>
            <a:endParaRPr lang="en-US" altLang="en-US" sz="800" b="1"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ja-JP" sz="800" dirty="0">
              <a:latin typeface="Calibri" panose="020F0502020204030204" pitchFamily="34" charset="0"/>
              <a:cs typeface="Calibri" panose="020F0502020204030204" pitchFamily="34" charset="0"/>
            </a:endParaRPr>
          </a:p>
          <a:p>
            <a:pPr eaLnBrk="1" hangingPunct="1">
              <a:spcBef>
                <a:spcPct val="10000"/>
              </a:spcBef>
            </a:pPr>
            <a:r>
              <a:rPr lang="en-US" altLang="ja-JP" sz="800" dirty="0">
                <a:latin typeface="Calibri" panose="020F0502020204030204" pitchFamily="34" charset="0"/>
                <a:cs typeface="Calibri" panose="020F0502020204030204" pitchFamily="34" charset="0"/>
              </a:rPr>
              <a:t>The data will first need to be cleaned and pre-processed into time series data. Then the data will be split into training data and testing data. The training data contained dates from 01/01/2019 to 16/04/2019 and the testing data contained dates from 17/04/2019 to 31/05/2019 (a 70-30 split). The analysis will be conducted on the training set, then if transformations are needed, they will be applied to the full data set.</a:t>
            </a:r>
            <a:endParaRPr lang="en-US" altLang="en-US" sz="800"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500" u="sng" dirty="0">
              <a:latin typeface="Calibri" panose="020F0502020204030204" pitchFamily="34" charset="0"/>
              <a:cs typeface="Calibri" panose="020F0502020204030204" pitchFamily="34" charset="0"/>
            </a:endParaRPr>
          </a:p>
          <a:p>
            <a:pPr eaLnBrk="1" hangingPunct="1">
              <a:spcBef>
                <a:spcPct val="10000"/>
              </a:spcBef>
            </a:pPr>
            <a:endParaRPr lang="en-US" altLang="en-US" sz="700" dirty="0">
              <a:latin typeface="Calibri" panose="020F0502020204030204" pitchFamily="34" charset="0"/>
              <a:cs typeface="Calibri" panose="020F0502020204030204" pitchFamily="34" charset="0"/>
            </a:endParaRPr>
          </a:p>
        </p:txBody>
      </p:sp>
      <p:sp>
        <p:nvSpPr>
          <p:cNvPr id="14341" name="Text Box 12">
            <a:extLst>
              <a:ext uri="{FF2B5EF4-FFF2-40B4-BE49-F238E27FC236}">
                <a16:creationId xmlns:a16="http://schemas.microsoft.com/office/drawing/2014/main" id="{FE2567DC-1D66-4DC5-8B50-C54E77DB4319}"/>
              </a:ext>
            </a:extLst>
          </p:cNvPr>
          <p:cNvSpPr txBox="1">
            <a:spLocks noChangeArrowheads="1"/>
          </p:cNvSpPr>
          <p:nvPr/>
        </p:nvSpPr>
        <p:spPr bwMode="auto">
          <a:xfrm>
            <a:off x="2819051" y="973016"/>
            <a:ext cx="3546000" cy="8581446"/>
          </a:xfrm>
          <a:prstGeom prst="rect">
            <a:avLst/>
          </a:prstGeom>
          <a:solidFill>
            <a:schemeClr val="bg1"/>
          </a:solidFill>
          <a:ln w="38100">
            <a:solidFill>
              <a:srgbClr val="000000"/>
            </a:solidFill>
            <a:round/>
            <a:headEnd/>
            <a:tailEnd/>
          </a:ln>
        </p:spPr>
        <p:txBody>
          <a:bodyPr lIns="144000" tIns="114300" rIns="144000" bIns="2286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1100" b="1" dirty="0">
                <a:latin typeface="Calibri" panose="020F0502020204030204" pitchFamily="34" charset="0"/>
                <a:cs typeface="Calibri" panose="020F0502020204030204" pitchFamily="34" charset="0"/>
              </a:rPr>
              <a:t>Analysis</a:t>
            </a:r>
            <a:r>
              <a:rPr lang="en-US" altLang="en-US" sz="1200" b="1" dirty="0">
                <a:latin typeface="Calibri" panose="020F0502020204030204" pitchFamily="34" charset="0"/>
                <a:cs typeface="Calibri" panose="020F0502020204030204" pitchFamily="34" charset="0"/>
              </a:rPr>
              <a:t> </a:t>
            </a:r>
          </a:p>
          <a:p>
            <a:pPr eaLnBrk="1" hangingPunct="1">
              <a:spcBef>
                <a:spcPct val="50000"/>
              </a:spcBef>
            </a:pPr>
            <a:r>
              <a:rPr lang="en-US" altLang="en-US" sz="800" dirty="0">
                <a:latin typeface="Calibri" panose="020F0502020204030204" pitchFamily="34" charset="0"/>
                <a:cs typeface="Calibri" panose="020F0502020204030204" pitchFamily="34" charset="0"/>
              </a:rPr>
              <a:t>Decomposition, ACF and PACF plots, of the training data, were plotted to analyse trend, seasonality and whether the time series was stationary. A Dickey-Fuller test was also conducted to test whether the time series is stationary.</a:t>
            </a: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1200" dirty="0">
              <a:solidFill>
                <a:schemeClr val="accent2"/>
              </a:solidFill>
              <a:latin typeface="Avenir Book" pitchFamily="124" charset="0"/>
            </a:endParaRPr>
          </a:p>
          <a:p>
            <a:pPr eaLnBrk="1" hangingPunct="1">
              <a:spcBef>
                <a:spcPct val="50000"/>
              </a:spcBef>
            </a:pPr>
            <a:endParaRPr lang="en-US" altLang="en-US" sz="1200" dirty="0">
              <a:solidFill>
                <a:schemeClr val="accent2"/>
              </a:solidFill>
              <a:latin typeface="Avenir Book" pitchFamily="124" charset="0"/>
            </a:endParaRPr>
          </a:p>
          <a:p>
            <a:pPr eaLnBrk="1" hangingPunct="1">
              <a:spcBef>
                <a:spcPct val="50000"/>
              </a:spcBef>
            </a:pPr>
            <a:endParaRPr lang="en-US" altLang="en-US" sz="1200" dirty="0">
              <a:solidFill>
                <a:schemeClr val="accent2"/>
              </a:solidFill>
              <a:latin typeface="Avenir Book" pitchFamily="124" charset="0"/>
            </a:endParaRPr>
          </a:p>
          <a:p>
            <a:pPr eaLnBrk="1" hangingPunct="1">
              <a:spcBef>
                <a:spcPct val="50000"/>
              </a:spcBef>
            </a:pPr>
            <a:endParaRPr lang="en-US" altLang="en-US" sz="1200" dirty="0">
              <a:latin typeface="Avenir Book" pitchFamily="124" charset="0"/>
              <a:cs typeface="Calibri" panose="020F0502020204030204" pitchFamily="3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r>
              <a:rPr lang="en-US" altLang="en-US" sz="800" dirty="0">
                <a:latin typeface="Calibri" panose="020F0502020204030204" pitchFamily="34" charset="0"/>
                <a:cs typeface="Calibri" panose="020F0502020204030204" pitchFamily="34" charset="0"/>
              </a:rPr>
              <a:t>The plots shown above suggest we have strong weekly seasonality present, the significant lags 7 and 14 suggest this. The </a:t>
            </a:r>
            <a:r>
              <a:rPr lang="en-US" altLang="en-US" sz="800" dirty="0" err="1">
                <a:latin typeface="Calibri" panose="020F0502020204030204" pitchFamily="34" charset="0"/>
                <a:cs typeface="Calibri" panose="020F0502020204030204" pitchFamily="34" charset="0"/>
              </a:rPr>
              <a:t>stl</a:t>
            </a:r>
            <a:r>
              <a:rPr lang="en-US" altLang="en-US" sz="800" dirty="0">
                <a:latin typeface="Calibri" panose="020F0502020204030204" pitchFamily="34" charset="0"/>
                <a:cs typeface="Calibri" panose="020F0502020204030204" pitchFamily="34" charset="0"/>
              </a:rPr>
              <a:t>() and </a:t>
            </a:r>
            <a:r>
              <a:rPr lang="en-US" altLang="en-US" sz="800" dirty="0" err="1">
                <a:latin typeface="Calibri" panose="020F0502020204030204" pitchFamily="34" charset="0"/>
                <a:cs typeface="Calibri" panose="020F0502020204030204" pitchFamily="34" charset="0"/>
              </a:rPr>
              <a:t>seasadj</a:t>
            </a:r>
            <a:r>
              <a:rPr lang="en-US" altLang="en-US" sz="800" dirty="0">
                <a:latin typeface="Calibri" panose="020F0502020204030204" pitchFamily="34" charset="0"/>
                <a:cs typeface="Calibri" panose="020F0502020204030204" pitchFamily="34" charset="0"/>
              </a:rPr>
              <a:t>() functions in R were used to </a:t>
            </a:r>
            <a:r>
              <a:rPr lang="en-US" altLang="en-US" sz="800" dirty="0" err="1">
                <a:latin typeface="Calibri" panose="020F0502020204030204" pitchFamily="34" charset="0"/>
                <a:cs typeface="Calibri" panose="020F0502020204030204" pitchFamily="34" charset="0"/>
              </a:rPr>
              <a:t>deseasonalize</a:t>
            </a:r>
            <a:r>
              <a:rPr lang="en-US" altLang="en-US" sz="800" dirty="0">
                <a:latin typeface="Calibri" panose="020F0502020204030204" pitchFamily="34" charset="0"/>
                <a:cs typeface="Calibri" panose="020F0502020204030204" pitchFamily="34" charset="0"/>
              </a:rPr>
              <a:t> the full time series data. The data also appears non-stationary, as the lags in the ACF plot to not go to zero quickly. This hypothesis was tested with the Dickey-Fuller test. The data obtained a p-value of 0.01. The p-value is less than the significance level of alpha equals 0.05 so we reject the null hypothesis and conclude the Dickey-Fuller test suggests the time series is stationary. During the first run of the models, it was found that the residuals of the models were not normally distributed. A Box-Cox transformation was applied to the time series data, but the transformation did not </a:t>
            </a:r>
            <a:r>
              <a:rPr lang="en-GB" sz="800" b="0" i="0" dirty="0">
                <a:effectLst/>
                <a:latin typeface="Calibri" panose="020F0502020204030204" pitchFamily="34" charset="0"/>
                <a:cs typeface="Calibri" panose="020F0502020204030204" pitchFamily="34" charset="0"/>
              </a:rPr>
              <a:t>assist with making the residuals normally distributed so it was not applied to the full data set.</a:t>
            </a: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i="1" dirty="0">
              <a:solidFill>
                <a:schemeClr val="accent2"/>
              </a:solidFill>
              <a:latin typeface="Avenir Book" pitchFamily="12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7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r>
              <a:rPr lang="en-US" altLang="en-US" sz="800" dirty="0">
                <a:latin typeface="Calibri" panose="020F0502020204030204" pitchFamily="34" charset="0"/>
                <a:cs typeface="Calibri" panose="020F0502020204030204" pitchFamily="34" charset="0"/>
              </a:rPr>
              <a:t>We can see, in figure 7, that the significant lags 7 and 14 have been reduced and are no longer significant. All lags are within the threshold, which indicates absence of autocorrelation.</a:t>
            </a:r>
          </a:p>
        </p:txBody>
      </p:sp>
      <p:sp>
        <p:nvSpPr>
          <p:cNvPr id="14342" name="Text Box 13">
            <a:extLst>
              <a:ext uri="{FF2B5EF4-FFF2-40B4-BE49-F238E27FC236}">
                <a16:creationId xmlns:a16="http://schemas.microsoft.com/office/drawing/2014/main" id="{8A26B024-3188-4B17-A29D-7AF3F5CC0E7C}"/>
              </a:ext>
            </a:extLst>
          </p:cNvPr>
          <p:cNvSpPr txBox="1">
            <a:spLocks noChangeArrowheads="1"/>
          </p:cNvSpPr>
          <p:nvPr/>
        </p:nvSpPr>
        <p:spPr bwMode="auto">
          <a:xfrm>
            <a:off x="10100469" y="86910"/>
            <a:ext cx="2628106" cy="5871080"/>
          </a:xfrm>
          <a:prstGeom prst="rect">
            <a:avLst/>
          </a:prstGeom>
          <a:solidFill>
            <a:schemeClr val="bg1"/>
          </a:solidFill>
          <a:ln w="38100">
            <a:solidFill>
              <a:srgbClr val="000000"/>
            </a:solidFill>
            <a:round/>
            <a:headEnd/>
            <a:tailEnd/>
          </a:ln>
        </p:spPr>
        <p:txBody>
          <a:bodyPr lIns="144000" tIns="114300" rIns="144000" bIns="2286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ja-JP" sz="1000" b="1" dirty="0">
                <a:latin typeface="Calibri" panose="020F0502020204030204" pitchFamily="34" charset="0"/>
                <a:cs typeface="Calibri" panose="020F0502020204030204" pitchFamily="34" charset="0"/>
              </a:rPr>
              <a:t>Forecast</a:t>
            </a:r>
          </a:p>
          <a:p>
            <a:pPr eaLnBrk="1" hangingPunct="1">
              <a:spcBef>
                <a:spcPct val="50000"/>
              </a:spcBef>
            </a:pPr>
            <a:r>
              <a:rPr lang="en-US" altLang="ja-JP" sz="800" dirty="0">
                <a:latin typeface="Calibri" panose="020F0502020204030204" pitchFamily="34" charset="0"/>
                <a:cs typeface="Calibri" panose="020F0502020204030204" pitchFamily="34" charset="0"/>
              </a:rPr>
              <a:t>A summary of the 7-day forecast with the ARIMA(0,0,1) model can be found below in figure 11 and table 3. The diagnostic criteria is found in figure 12.</a:t>
            </a: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endParaRPr lang="en-US" altLang="ja-JP" sz="800" dirty="0">
              <a:latin typeface="Calibri" panose="020F0502020204030204" pitchFamily="34" charset="0"/>
              <a:cs typeface="Calibri" panose="020F0502020204030204" pitchFamily="34" charset="0"/>
            </a:endParaRPr>
          </a:p>
          <a:p>
            <a:pPr eaLnBrk="1" hangingPunct="1">
              <a:spcBef>
                <a:spcPct val="50000"/>
              </a:spcBef>
            </a:pPr>
            <a:r>
              <a:rPr lang="en-US" altLang="ja-JP" sz="800" dirty="0">
                <a:latin typeface="Calibri" panose="020F0502020204030204" pitchFamily="34" charset="0"/>
                <a:cs typeface="Calibri" panose="020F0502020204030204" pitchFamily="34" charset="0"/>
              </a:rPr>
              <a:t>The forecast results show a mean number of calls of 148.44 from June the 1</a:t>
            </a:r>
            <a:r>
              <a:rPr lang="en-US" altLang="ja-JP" sz="800" baseline="30000" dirty="0">
                <a:latin typeface="Calibri" panose="020F0502020204030204" pitchFamily="34" charset="0"/>
                <a:cs typeface="Calibri" panose="020F0502020204030204" pitchFamily="34" charset="0"/>
              </a:rPr>
              <a:t>st</a:t>
            </a:r>
            <a:r>
              <a:rPr lang="en-US" altLang="ja-JP" sz="800" dirty="0">
                <a:latin typeface="Calibri" panose="020F0502020204030204" pitchFamily="34" charset="0"/>
                <a:cs typeface="Calibri" panose="020F0502020204030204" pitchFamily="34" charset="0"/>
              </a:rPr>
              <a:t> to June the 7</a:t>
            </a:r>
            <a:r>
              <a:rPr lang="en-US" altLang="ja-JP" sz="800" baseline="30000" dirty="0">
                <a:latin typeface="Calibri" panose="020F0502020204030204" pitchFamily="34" charset="0"/>
                <a:cs typeface="Calibri" panose="020F0502020204030204" pitchFamily="34" charset="0"/>
              </a:rPr>
              <a:t>th</a:t>
            </a:r>
            <a:r>
              <a:rPr lang="en-US" altLang="ja-JP" sz="800" dirty="0">
                <a:latin typeface="Calibri" panose="020F0502020204030204" pitchFamily="34" charset="0"/>
                <a:cs typeface="Calibri" panose="020F0502020204030204" pitchFamily="34" charset="0"/>
              </a:rPr>
              <a:t>. The diagnostic criteria indicates the absence of autocorrelation, as seen in figure 12. The Shapiro-Wilk test on the residuals gives a p-value of 9.99e-07, which suggests the residuals are not normally distributed. </a:t>
            </a:r>
            <a:r>
              <a:rPr lang="en-GB" altLang="ja-JP" sz="800" dirty="0">
                <a:latin typeface="Calibri" panose="020F0502020204030204" pitchFamily="34" charset="0"/>
                <a:cs typeface="Calibri" panose="020F0502020204030204" pitchFamily="34" charset="0"/>
              </a:rPr>
              <a:t>Due to the central limit theorem the residuals will have approximately a normal distribution.</a:t>
            </a:r>
            <a:endParaRPr lang="en-US" altLang="ja-JP" sz="700" dirty="0">
              <a:latin typeface="Calibri" panose="020F0502020204030204" pitchFamily="34" charset="0"/>
              <a:cs typeface="Calibri" panose="020F0502020204030204" pitchFamily="34" charset="0"/>
            </a:endParaRPr>
          </a:p>
          <a:p>
            <a:pPr eaLnBrk="1" hangingPunct="1">
              <a:spcBef>
                <a:spcPct val="50000"/>
              </a:spcBef>
            </a:pPr>
            <a:endParaRPr lang="en-US" altLang="ja-JP" sz="700" dirty="0">
              <a:latin typeface="Calibri" panose="020F0502020204030204" pitchFamily="34" charset="0"/>
              <a:cs typeface="Calibri" panose="020F0502020204030204" pitchFamily="34" charset="0"/>
            </a:endParaRPr>
          </a:p>
        </p:txBody>
      </p:sp>
      <p:sp>
        <p:nvSpPr>
          <p:cNvPr id="14343" name="Text Box 14">
            <a:extLst>
              <a:ext uri="{FF2B5EF4-FFF2-40B4-BE49-F238E27FC236}">
                <a16:creationId xmlns:a16="http://schemas.microsoft.com/office/drawing/2014/main" id="{55A063A8-DFCC-4B9A-92FD-EA3EB10C16FF}"/>
              </a:ext>
            </a:extLst>
          </p:cNvPr>
          <p:cNvSpPr txBox="1">
            <a:spLocks noChangeArrowheads="1"/>
          </p:cNvSpPr>
          <p:nvPr/>
        </p:nvSpPr>
        <p:spPr bwMode="auto">
          <a:xfrm>
            <a:off x="5169230" y="481479"/>
            <a:ext cx="24631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8580" tIns="68580" rIns="68580" bIns="68580" anchor="ctr">
            <a:spAutoFit/>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spcAft>
                <a:spcPts val="150"/>
              </a:spcAft>
            </a:pPr>
            <a:r>
              <a:rPr lang="en-US" altLang="en-US" sz="1500" dirty="0">
                <a:latin typeface="Calibri" panose="020F0502020204030204" pitchFamily="34" charset="0"/>
                <a:cs typeface="Calibri" panose="020F0502020204030204" pitchFamily="34" charset="0"/>
              </a:rPr>
              <a:t>Bailey Millns: c2098580</a:t>
            </a:r>
          </a:p>
        </p:txBody>
      </p:sp>
      <p:sp>
        <p:nvSpPr>
          <p:cNvPr id="14347" name="Text Box 70">
            <a:extLst>
              <a:ext uri="{FF2B5EF4-FFF2-40B4-BE49-F238E27FC236}">
                <a16:creationId xmlns:a16="http://schemas.microsoft.com/office/drawing/2014/main" id="{5D256837-EC5A-415A-8211-CF651FEC445B}"/>
              </a:ext>
            </a:extLst>
          </p:cNvPr>
          <p:cNvSpPr txBox="1">
            <a:spLocks noChangeArrowheads="1"/>
          </p:cNvSpPr>
          <p:nvPr/>
        </p:nvSpPr>
        <p:spPr bwMode="auto">
          <a:xfrm>
            <a:off x="10110358" y="8655951"/>
            <a:ext cx="2628107" cy="898511"/>
          </a:xfrm>
          <a:prstGeom prst="rect">
            <a:avLst/>
          </a:prstGeom>
          <a:solidFill>
            <a:schemeClr val="bg1"/>
          </a:solidFill>
          <a:ln w="38100">
            <a:solidFill>
              <a:srgbClr val="000000"/>
            </a:solidFill>
            <a:round/>
            <a:headEnd/>
            <a:tailEnd/>
          </a:ln>
        </p:spPr>
        <p:txBody>
          <a:bodyPr lIns="144000" tIns="114300" rIns="144000" bIns="2286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10000"/>
              </a:spcBef>
            </a:pPr>
            <a:r>
              <a:rPr lang="en-US" altLang="en-US" sz="1000" b="1" dirty="0">
                <a:latin typeface="Calibri" panose="020F0502020204030204" pitchFamily="34" charset="0"/>
                <a:cs typeface="Calibri" panose="020F0502020204030204" pitchFamily="34" charset="0"/>
              </a:rPr>
              <a:t>References</a:t>
            </a:r>
            <a:endParaRPr lang="en-US" altLang="en-US" sz="800" b="1" dirty="0">
              <a:latin typeface="Calibri" panose="020F0502020204030204" pitchFamily="34" charset="0"/>
              <a:cs typeface="Calibri" panose="020F0502020204030204" pitchFamily="34" charset="0"/>
            </a:endParaRPr>
          </a:p>
          <a:p>
            <a:pPr marL="171450" indent="-171450" eaLnBrk="1" hangingPunct="1">
              <a:spcBef>
                <a:spcPct val="10000"/>
              </a:spcBef>
              <a:buFont typeface="Arial" panose="020B0604020202020204" pitchFamily="34" charset="0"/>
              <a:buChar char="•"/>
            </a:pPr>
            <a:r>
              <a:rPr lang="en-GB" altLang="en-US" sz="600" dirty="0">
                <a:latin typeface="Calibri" panose="020F0502020204030204" pitchFamily="34" charset="0"/>
                <a:cs typeface="Calibri" panose="020F0502020204030204" pitchFamily="34" charset="0"/>
              </a:rPr>
              <a:t>Rob J Hyndman and George </a:t>
            </a:r>
            <a:r>
              <a:rPr lang="en-GB" altLang="en-US" sz="600" dirty="0" err="1">
                <a:latin typeface="Calibri" panose="020F0502020204030204" pitchFamily="34" charset="0"/>
                <a:cs typeface="Calibri" panose="020F0502020204030204" pitchFamily="34" charset="0"/>
              </a:rPr>
              <a:t>Athanasopoulos</a:t>
            </a:r>
            <a:r>
              <a:rPr lang="en-GB" altLang="en-US" sz="600" dirty="0">
                <a:latin typeface="Calibri" panose="020F0502020204030204" pitchFamily="34" charset="0"/>
                <a:cs typeface="Calibri" panose="020F0502020204030204" pitchFamily="34" charset="0"/>
              </a:rPr>
              <a:t> 2018. Forecasting: Principles and Practice. Monash University. Available at: https://otexts.com/fpp2/.Steins, K. et al. 2019.</a:t>
            </a:r>
          </a:p>
          <a:p>
            <a:pPr marL="171450" indent="-171450" eaLnBrk="1" hangingPunct="1">
              <a:spcBef>
                <a:spcPct val="10000"/>
              </a:spcBef>
              <a:buFont typeface="Arial" panose="020B0604020202020204" pitchFamily="34" charset="0"/>
              <a:buChar char="•"/>
            </a:pPr>
            <a:r>
              <a:rPr lang="en-GB" altLang="en-US" sz="600" dirty="0">
                <a:latin typeface="Calibri" panose="020F0502020204030204" pitchFamily="34" charset="0"/>
                <a:cs typeface="Calibri" panose="020F0502020204030204" pitchFamily="34" charset="0"/>
              </a:rPr>
              <a:t>Forecasting the Demand for Emergency Medical Services. Linköping University. Available at: https://core.ac.uk/download/pdf/211327292.pdf.</a:t>
            </a:r>
            <a:br>
              <a:rPr lang="en-US" altLang="en-US" sz="600" dirty="0">
                <a:latin typeface="Avenir Book" pitchFamily="124" charset="0"/>
              </a:rPr>
            </a:br>
            <a:endParaRPr lang="en-US" altLang="en-US" sz="600" dirty="0">
              <a:latin typeface="Avenir Book" pitchFamily="124" charset="0"/>
            </a:endParaRPr>
          </a:p>
        </p:txBody>
      </p:sp>
      <p:sp>
        <p:nvSpPr>
          <p:cNvPr id="18" name="Text Box 12">
            <a:extLst>
              <a:ext uri="{FF2B5EF4-FFF2-40B4-BE49-F238E27FC236}">
                <a16:creationId xmlns:a16="http://schemas.microsoft.com/office/drawing/2014/main" id="{013B959C-F037-4F5E-B42F-1947DFFEDD79}"/>
              </a:ext>
            </a:extLst>
          </p:cNvPr>
          <p:cNvSpPr txBox="1">
            <a:spLocks noChangeArrowheads="1"/>
          </p:cNvSpPr>
          <p:nvPr/>
        </p:nvSpPr>
        <p:spPr bwMode="auto">
          <a:xfrm>
            <a:off x="6432306" y="979879"/>
            <a:ext cx="3580903" cy="8574583"/>
          </a:xfrm>
          <a:prstGeom prst="rect">
            <a:avLst/>
          </a:prstGeom>
          <a:solidFill>
            <a:schemeClr val="bg1"/>
          </a:solidFill>
          <a:ln w="38100">
            <a:solidFill>
              <a:srgbClr val="000000"/>
            </a:solidFill>
            <a:round/>
            <a:headEnd/>
            <a:tailEnd/>
          </a:ln>
        </p:spPr>
        <p:txBody>
          <a:bodyPr lIns="144000" tIns="114300" rIns="144000" bIns="2286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1000" b="1" dirty="0">
                <a:latin typeface="Calibri" panose="020F0502020204030204" pitchFamily="34" charset="0"/>
                <a:cs typeface="Calibri" panose="020F0502020204030204" pitchFamily="34" charset="0"/>
              </a:rPr>
              <a:t>Models </a:t>
            </a:r>
          </a:p>
          <a:p>
            <a:pPr eaLnBrk="1" hangingPunct="1">
              <a:spcBef>
                <a:spcPct val="50000"/>
              </a:spcBef>
            </a:pPr>
            <a:r>
              <a:rPr lang="en-US" altLang="en-US" sz="800" dirty="0">
                <a:latin typeface="Calibri" panose="020F0502020204030204" pitchFamily="34" charset="0"/>
                <a:cs typeface="Calibri" panose="020F0502020204030204" pitchFamily="34" charset="0"/>
              </a:rPr>
              <a:t>For this project I will evaluate five different time series models, the best model will used to forecast the number of calls for 7 days in the future. The best model will be chosen based upon several factors. The models will be compared by calculating the MSE and MAPE on the test data to find the best model. The residuals of the best model will be analysed, the residuals should be normally distributed, the ACF plot of the residuals will be analysed to see if there is absence of auto-correlation. The </a:t>
            </a:r>
            <a:r>
              <a:rPr lang="en-US" altLang="en-US" sz="800" dirty="0" err="1">
                <a:latin typeface="Calibri" panose="020F0502020204030204" pitchFamily="34" charset="0"/>
                <a:cs typeface="Calibri" panose="020F0502020204030204" pitchFamily="34" charset="0"/>
              </a:rPr>
              <a:t>Ljung</a:t>
            </a:r>
            <a:r>
              <a:rPr lang="en-US" altLang="en-US" sz="800" dirty="0">
                <a:latin typeface="Calibri" panose="020F0502020204030204" pitchFamily="34" charset="0"/>
                <a:cs typeface="Calibri" panose="020F0502020204030204" pitchFamily="34" charset="0"/>
              </a:rPr>
              <a:t>-Box test, is also used to test for autocorrelation. A large p-value (&gt;0.05) will indicate the residuals are not distinguishable from white noise. If these assumptions are met, the model will be used to forecast 7 days. The five different models evaluated are: Naïve, simple exponential smoothing, Holt’s linear model, linear regression and ARIMA. In figure 10 we can see an example forecast from the linear regression model.</a:t>
            </a: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r>
              <a:rPr lang="en-US" altLang="en-US" sz="800" dirty="0">
                <a:latin typeface="Calibri" panose="020F0502020204030204" pitchFamily="34" charset="0"/>
                <a:cs typeface="Calibri" panose="020F0502020204030204" pitchFamily="34" charset="0"/>
              </a:rPr>
              <a:t>A summary of the model evaluation, using MSE and MAPE, can be found in table 2.</a:t>
            </a: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r>
              <a:rPr lang="en-US" altLang="en-US" sz="800" dirty="0">
                <a:latin typeface="Calibri" panose="020F0502020204030204" pitchFamily="34" charset="0"/>
                <a:cs typeface="Calibri" panose="020F0502020204030204" pitchFamily="34" charset="0"/>
              </a:rPr>
              <a:t>A perfect model has an MSE and MAPE value of 0, so the closer to 0 for both metrics the better the model. We can see that the ARIMA(0,0,1) model performs the best. The residuals will now be analysed, this was completed using the </a:t>
            </a:r>
            <a:r>
              <a:rPr lang="en-US" altLang="en-US" sz="800" dirty="0" err="1">
                <a:latin typeface="Calibri" panose="020F0502020204030204" pitchFamily="34" charset="0"/>
                <a:cs typeface="Calibri" panose="020F0502020204030204" pitchFamily="34" charset="0"/>
              </a:rPr>
              <a:t>checkresiduals</a:t>
            </a:r>
            <a:r>
              <a:rPr lang="en-US" altLang="en-US" sz="800" dirty="0">
                <a:latin typeface="Calibri" panose="020F0502020204030204" pitchFamily="34" charset="0"/>
                <a:cs typeface="Calibri" panose="020F0502020204030204" pitchFamily="34" charset="0"/>
              </a:rPr>
              <a:t>() function in R.</a:t>
            </a: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endParaRPr lang="en-US" altLang="en-US" sz="800" dirty="0">
              <a:latin typeface="Calibri" panose="020F0502020204030204" pitchFamily="34" charset="0"/>
              <a:cs typeface="Calibri" panose="020F0502020204030204" pitchFamily="34" charset="0"/>
            </a:endParaRPr>
          </a:p>
          <a:p>
            <a:pPr eaLnBrk="1" hangingPunct="1">
              <a:spcBef>
                <a:spcPct val="50000"/>
              </a:spcBef>
            </a:pPr>
            <a:r>
              <a:rPr lang="en-US" altLang="en-US" sz="800" dirty="0">
                <a:latin typeface="Calibri" panose="020F0502020204030204" pitchFamily="34" charset="0"/>
                <a:cs typeface="Calibri" panose="020F0502020204030204" pitchFamily="34" charset="0"/>
              </a:rPr>
              <a:t>The ACF plot </a:t>
            </a:r>
            <a:r>
              <a:rPr lang="en-GB" altLang="en-US" sz="800" dirty="0">
                <a:latin typeface="Calibri" panose="020F0502020204030204" pitchFamily="34" charset="0"/>
                <a:cs typeface="Calibri" panose="020F0502020204030204" pitchFamily="34" charset="0"/>
              </a:rPr>
              <a:t>of the residuals from the ARIMA(0,0,1) model </a:t>
            </a:r>
            <a:r>
              <a:rPr lang="en-US" altLang="en-US" sz="800" dirty="0">
                <a:latin typeface="Calibri" panose="020F0502020204030204" pitchFamily="34" charset="0"/>
                <a:cs typeface="Calibri" panose="020F0502020204030204" pitchFamily="34" charset="0"/>
              </a:rPr>
              <a:t>in figure 10 indicates the absence of auto-correlation, demonstrating that the residuals are behaving like white noise. In addition, the </a:t>
            </a:r>
            <a:r>
              <a:rPr lang="en-US" altLang="en-US" sz="800" dirty="0" err="1">
                <a:latin typeface="Calibri" panose="020F0502020204030204" pitchFamily="34" charset="0"/>
                <a:cs typeface="Calibri" panose="020F0502020204030204" pitchFamily="34" charset="0"/>
              </a:rPr>
              <a:t>Ljung</a:t>
            </a:r>
            <a:r>
              <a:rPr lang="en-US" altLang="en-US" sz="800" dirty="0">
                <a:latin typeface="Calibri" panose="020F0502020204030204" pitchFamily="34" charset="0"/>
                <a:cs typeface="Calibri" panose="020F0502020204030204" pitchFamily="34" charset="0"/>
              </a:rPr>
              <a:t>-Box test </a:t>
            </a:r>
            <a:r>
              <a:rPr lang="en-GB" altLang="en-US" sz="800" dirty="0">
                <a:latin typeface="Calibri" panose="020F0502020204030204" pitchFamily="34" charset="0"/>
                <a:cs typeface="Calibri" panose="020F0502020204030204" pitchFamily="34" charset="0"/>
              </a:rPr>
              <a:t>returns a p -value of 0.4879, which is larger than the significance level of 0.05 also suggesting that the residuals are behaving like white noise.</a:t>
            </a:r>
            <a:r>
              <a:rPr lang="en-US" altLang="en-US" sz="800" dirty="0">
                <a:latin typeface="Calibri" panose="020F0502020204030204" pitchFamily="34" charset="0"/>
                <a:cs typeface="Calibri" panose="020F0502020204030204" pitchFamily="34" charset="0"/>
              </a:rPr>
              <a:t> Testing the normality assumption of the residuals, with the Shapiro-Wilk test, we obtain a p-value of 3.689e-05 which suggests the residuals do not follow a normal distribution. All models evaluated had p-values which suggested that the residuals are not normally distributed. Due to the central limit theorem the residuals will have approximately a normal distribution. The ARIMA(0,0,1) will be the model used to forecast, as it is the best model evaluated with the considerations above. </a:t>
            </a: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1000" b="1" dirty="0">
              <a:latin typeface="Calibri" panose="020F0502020204030204" pitchFamily="34" charset="0"/>
              <a:cs typeface="Calibri" panose="020F0502020204030204" pitchFamily="34" charset="0"/>
            </a:endParaRPr>
          </a:p>
          <a:p>
            <a:pPr eaLnBrk="1" hangingPunct="1">
              <a:spcBef>
                <a:spcPct val="50000"/>
              </a:spcBef>
            </a:pPr>
            <a:endParaRPr lang="en-US" altLang="en-US" sz="700" i="1" dirty="0">
              <a:solidFill>
                <a:schemeClr val="accent2"/>
              </a:solidFill>
              <a:latin typeface="Avenir Book" pitchFamily="124" charset="0"/>
            </a:endParaRPr>
          </a:p>
        </p:txBody>
      </p:sp>
      <p:sp>
        <p:nvSpPr>
          <p:cNvPr id="2" name="TextBox 1">
            <a:extLst>
              <a:ext uri="{FF2B5EF4-FFF2-40B4-BE49-F238E27FC236}">
                <a16:creationId xmlns:a16="http://schemas.microsoft.com/office/drawing/2014/main" id="{F281E816-81DA-4CB5-BF52-CAB3CA1FE4ED}"/>
              </a:ext>
            </a:extLst>
          </p:cNvPr>
          <p:cNvSpPr txBox="1"/>
          <p:nvPr/>
        </p:nvSpPr>
        <p:spPr>
          <a:xfrm>
            <a:off x="2715504" y="99092"/>
            <a:ext cx="7384965" cy="400110"/>
          </a:xfrm>
          <a:prstGeom prst="rect">
            <a:avLst/>
          </a:prstGeom>
          <a:noFill/>
        </p:spPr>
        <p:txBody>
          <a:bodyPr wrap="square" rtlCol="0">
            <a:spAutoFit/>
          </a:bodyPr>
          <a:lstStyle/>
          <a:p>
            <a:pPr algn="ctr"/>
            <a:r>
              <a:rPr lang="en-GB" sz="2000" b="1" dirty="0">
                <a:latin typeface="Calibri" panose="020F0502020204030204" pitchFamily="34" charset="0"/>
                <a:cs typeface="Calibri" panose="020F0502020204030204" pitchFamily="34" charset="0"/>
              </a:rPr>
              <a:t>MAT005: Forecasting the Demand for Ambulance Services in Jakarta</a:t>
            </a:r>
            <a:endParaRPr lang="en-GB" sz="22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DDD3281-3D94-4A2C-BBDD-C5482DC635EE}"/>
              </a:ext>
            </a:extLst>
          </p:cNvPr>
          <p:cNvPicPr>
            <a:picLocks noChangeAspect="1"/>
          </p:cNvPicPr>
          <p:nvPr/>
        </p:nvPicPr>
        <p:blipFill>
          <a:blip r:embed="rId4"/>
          <a:stretch>
            <a:fillRect/>
          </a:stretch>
        </p:blipFill>
        <p:spPr>
          <a:xfrm>
            <a:off x="546979" y="6426227"/>
            <a:ext cx="1783752" cy="1697442"/>
          </a:xfrm>
          <a:prstGeom prst="rect">
            <a:avLst/>
          </a:prstGeom>
        </p:spPr>
      </p:pic>
      <p:pic>
        <p:nvPicPr>
          <p:cNvPr id="11" name="Picture 10">
            <a:extLst>
              <a:ext uri="{FF2B5EF4-FFF2-40B4-BE49-F238E27FC236}">
                <a16:creationId xmlns:a16="http://schemas.microsoft.com/office/drawing/2014/main" id="{E4056388-3871-40C7-BFC8-BF32F763E8BD}"/>
              </a:ext>
            </a:extLst>
          </p:cNvPr>
          <p:cNvPicPr>
            <a:picLocks noChangeAspect="1"/>
          </p:cNvPicPr>
          <p:nvPr/>
        </p:nvPicPr>
        <p:blipFill>
          <a:blip r:embed="rId5"/>
          <a:stretch>
            <a:fillRect/>
          </a:stretch>
        </p:blipFill>
        <p:spPr>
          <a:xfrm>
            <a:off x="1415920" y="4418014"/>
            <a:ext cx="1270884" cy="1312522"/>
          </a:xfrm>
          <a:prstGeom prst="rect">
            <a:avLst/>
          </a:prstGeom>
        </p:spPr>
      </p:pic>
      <p:pic>
        <p:nvPicPr>
          <p:cNvPr id="13" name="Picture 12">
            <a:extLst>
              <a:ext uri="{FF2B5EF4-FFF2-40B4-BE49-F238E27FC236}">
                <a16:creationId xmlns:a16="http://schemas.microsoft.com/office/drawing/2014/main" id="{BA88904E-DAC0-4DBF-8CCE-7AB8A840CDCA}"/>
              </a:ext>
            </a:extLst>
          </p:cNvPr>
          <p:cNvPicPr>
            <a:picLocks noChangeAspect="1"/>
          </p:cNvPicPr>
          <p:nvPr/>
        </p:nvPicPr>
        <p:blipFill>
          <a:blip r:embed="rId6"/>
          <a:stretch>
            <a:fillRect/>
          </a:stretch>
        </p:blipFill>
        <p:spPr>
          <a:xfrm>
            <a:off x="123149" y="4392448"/>
            <a:ext cx="1284765" cy="1344167"/>
          </a:xfrm>
          <a:prstGeom prst="rect">
            <a:avLst/>
          </a:prstGeom>
        </p:spPr>
      </p:pic>
      <p:sp>
        <p:nvSpPr>
          <p:cNvPr id="14" name="TextBox 13">
            <a:extLst>
              <a:ext uri="{FF2B5EF4-FFF2-40B4-BE49-F238E27FC236}">
                <a16:creationId xmlns:a16="http://schemas.microsoft.com/office/drawing/2014/main" id="{C6267382-5C74-4303-B221-27FC06A44BC8}"/>
              </a:ext>
            </a:extLst>
          </p:cNvPr>
          <p:cNvSpPr txBox="1"/>
          <p:nvPr/>
        </p:nvSpPr>
        <p:spPr>
          <a:xfrm>
            <a:off x="244823" y="5736615"/>
            <a:ext cx="1037431"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1:  Ambulance calls per hour</a:t>
            </a:r>
          </a:p>
        </p:txBody>
      </p:sp>
      <p:sp>
        <p:nvSpPr>
          <p:cNvPr id="30" name="TextBox 29">
            <a:extLst>
              <a:ext uri="{FF2B5EF4-FFF2-40B4-BE49-F238E27FC236}">
                <a16:creationId xmlns:a16="http://schemas.microsoft.com/office/drawing/2014/main" id="{32A38E47-38F2-4AF2-9241-513B08CB6E29}"/>
              </a:ext>
            </a:extLst>
          </p:cNvPr>
          <p:cNvSpPr txBox="1"/>
          <p:nvPr/>
        </p:nvSpPr>
        <p:spPr>
          <a:xfrm>
            <a:off x="1584494" y="5719414"/>
            <a:ext cx="981816"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2: Ambulance calls per day</a:t>
            </a:r>
          </a:p>
        </p:txBody>
      </p:sp>
      <p:sp>
        <p:nvSpPr>
          <p:cNvPr id="60" name="TextBox 59">
            <a:extLst>
              <a:ext uri="{FF2B5EF4-FFF2-40B4-BE49-F238E27FC236}">
                <a16:creationId xmlns:a16="http://schemas.microsoft.com/office/drawing/2014/main" id="{7AF5B5B5-4DB5-46FD-AAB5-F47A42A862CF}"/>
              </a:ext>
            </a:extLst>
          </p:cNvPr>
          <p:cNvSpPr txBox="1"/>
          <p:nvPr/>
        </p:nvSpPr>
        <p:spPr>
          <a:xfrm>
            <a:off x="870199" y="8061178"/>
            <a:ext cx="1146785"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3: Scatter plot of the calls per day</a:t>
            </a:r>
          </a:p>
        </p:txBody>
      </p:sp>
      <p:sp>
        <p:nvSpPr>
          <p:cNvPr id="63" name="TextBox 62">
            <a:extLst>
              <a:ext uri="{FF2B5EF4-FFF2-40B4-BE49-F238E27FC236}">
                <a16:creationId xmlns:a16="http://schemas.microsoft.com/office/drawing/2014/main" id="{28EDBF78-CD37-4822-B5A5-3E35E17452F7}"/>
              </a:ext>
            </a:extLst>
          </p:cNvPr>
          <p:cNvSpPr txBox="1"/>
          <p:nvPr/>
        </p:nvSpPr>
        <p:spPr>
          <a:xfrm>
            <a:off x="746275" y="2641662"/>
            <a:ext cx="1339288"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Table 1: Total calls made in the city municipality</a:t>
            </a:r>
          </a:p>
        </p:txBody>
      </p:sp>
      <p:sp>
        <p:nvSpPr>
          <p:cNvPr id="64" name="TextBox 63">
            <a:extLst>
              <a:ext uri="{FF2B5EF4-FFF2-40B4-BE49-F238E27FC236}">
                <a16:creationId xmlns:a16="http://schemas.microsoft.com/office/drawing/2014/main" id="{1DA80A58-C248-4705-B72B-CA51DEEF6F93}"/>
              </a:ext>
            </a:extLst>
          </p:cNvPr>
          <p:cNvSpPr txBox="1"/>
          <p:nvPr/>
        </p:nvSpPr>
        <p:spPr>
          <a:xfrm>
            <a:off x="4196156" y="3242343"/>
            <a:ext cx="862275"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3: Decomposition plot</a:t>
            </a:r>
          </a:p>
        </p:txBody>
      </p:sp>
      <p:sp>
        <p:nvSpPr>
          <p:cNvPr id="65" name="TextBox 64">
            <a:extLst>
              <a:ext uri="{FF2B5EF4-FFF2-40B4-BE49-F238E27FC236}">
                <a16:creationId xmlns:a16="http://schemas.microsoft.com/office/drawing/2014/main" id="{2BB3B03D-FC8C-4F00-8966-CC8869EDB8E7}"/>
              </a:ext>
            </a:extLst>
          </p:cNvPr>
          <p:cNvSpPr txBox="1"/>
          <p:nvPr/>
        </p:nvSpPr>
        <p:spPr>
          <a:xfrm>
            <a:off x="3181622" y="4643794"/>
            <a:ext cx="1344423"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4: ACF plot of the original training data </a:t>
            </a:r>
          </a:p>
        </p:txBody>
      </p:sp>
      <p:sp>
        <p:nvSpPr>
          <p:cNvPr id="66" name="TextBox 65">
            <a:extLst>
              <a:ext uri="{FF2B5EF4-FFF2-40B4-BE49-F238E27FC236}">
                <a16:creationId xmlns:a16="http://schemas.microsoft.com/office/drawing/2014/main" id="{E8A7D31E-67A2-4163-B734-596A5B1550E7}"/>
              </a:ext>
            </a:extLst>
          </p:cNvPr>
          <p:cNvSpPr txBox="1"/>
          <p:nvPr/>
        </p:nvSpPr>
        <p:spPr>
          <a:xfrm>
            <a:off x="7391771" y="7787105"/>
            <a:ext cx="1552807"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10: Diagnostic criteria of the ARIMA(0,0,1) residuals </a:t>
            </a:r>
          </a:p>
        </p:txBody>
      </p:sp>
      <p:pic>
        <p:nvPicPr>
          <p:cNvPr id="14364" name="Picture 14363">
            <a:extLst>
              <a:ext uri="{FF2B5EF4-FFF2-40B4-BE49-F238E27FC236}">
                <a16:creationId xmlns:a16="http://schemas.microsoft.com/office/drawing/2014/main" id="{733B244F-69B2-4B50-B699-3E986E5F7694}"/>
              </a:ext>
            </a:extLst>
          </p:cNvPr>
          <p:cNvPicPr>
            <a:picLocks noChangeAspect="1"/>
          </p:cNvPicPr>
          <p:nvPr/>
        </p:nvPicPr>
        <p:blipFill rotWithShape="1">
          <a:blip r:embed="rId7"/>
          <a:srcRect l="697"/>
          <a:stretch/>
        </p:blipFill>
        <p:spPr>
          <a:xfrm>
            <a:off x="2975633" y="3371124"/>
            <a:ext cx="1520603" cy="1293082"/>
          </a:xfrm>
          <a:prstGeom prst="rect">
            <a:avLst/>
          </a:prstGeom>
        </p:spPr>
      </p:pic>
      <p:pic>
        <p:nvPicPr>
          <p:cNvPr id="14366" name="Picture 14365">
            <a:extLst>
              <a:ext uri="{FF2B5EF4-FFF2-40B4-BE49-F238E27FC236}">
                <a16:creationId xmlns:a16="http://schemas.microsoft.com/office/drawing/2014/main" id="{C2A816A4-BC0E-4268-A4A3-4D374626575D}"/>
              </a:ext>
            </a:extLst>
          </p:cNvPr>
          <p:cNvPicPr>
            <a:picLocks noChangeAspect="1"/>
          </p:cNvPicPr>
          <p:nvPr/>
        </p:nvPicPr>
        <p:blipFill>
          <a:blip r:embed="rId8"/>
          <a:stretch>
            <a:fillRect/>
          </a:stretch>
        </p:blipFill>
        <p:spPr>
          <a:xfrm>
            <a:off x="4599403" y="3371125"/>
            <a:ext cx="1525376" cy="1293081"/>
          </a:xfrm>
          <a:prstGeom prst="rect">
            <a:avLst/>
          </a:prstGeom>
        </p:spPr>
      </p:pic>
      <p:pic>
        <p:nvPicPr>
          <p:cNvPr id="32" name="Picture 31">
            <a:extLst>
              <a:ext uri="{FF2B5EF4-FFF2-40B4-BE49-F238E27FC236}">
                <a16:creationId xmlns:a16="http://schemas.microsoft.com/office/drawing/2014/main" id="{C9F1E837-652A-4CB0-A997-9CD311B86B1E}"/>
              </a:ext>
            </a:extLst>
          </p:cNvPr>
          <p:cNvPicPr>
            <a:picLocks noChangeAspect="1"/>
          </p:cNvPicPr>
          <p:nvPr/>
        </p:nvPicPr>
        <p:blipFill>
          <a:blip r:embed="rId9"/>
          <a:stretch>
            <a:fillRect/>
          </a:stretch>
        </p:blipFill>
        <p:spPr>
          <a:xfrm>
            <a:off x="3124831" y="1808180"/>
            <a:ext cx="2742810" cy="1456699"/>
          </a:xfrm>
          <a:prstGeom prst="rect">
            <a:avLst/>
          </a:prstGeom>
        </p:spPr>
      </p:pic>
      <p:sp>
        <p:nvSpPr>
          <p:cNvPr id="78" name="TextBox 77">
            <a:extLst>
              <a:ext uri="{FF2B5EF4-FFF2-40B4-BE49-F238E27FC236}">
                <a16:creationId xmlns:a16="http://schemas.microsoft.com/office/drawing/2014/main" id="{44727A7E-25DA-474B-A45C-CEAAFB2A838C}"/>
              </a:ext>
            </a:extLst>
          </p:cNvPr>
          <p:cNvSpPr txBox="1"/>
          <p:nvPr/>
        </p:nvSpPr>
        <p:spPr>
          <a:xfrm>
            <a:off x="4005450" y="7613236"/>
            <a:ext cx="1311675"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6: Time series plot after deseasonalizing</a:t>
            </a:r>
          </a:p>
        </p:txBody>
      </p:sp>
      <p:sp>
        <p:nvSpPr>
          <p:cNvPr id="79" name="TextBox 78">
            <a:extLst>
              <a:ext uri="{FF2B5EF4-FFF2-40B4-BE49-F238E27FC236}">
                <a16:creationId xmlns:a16="http://schemas.microsoft.com/office/drawing/2014/main" id="{F9BC3551-3D4E-41BD-BC33-E67FD42B75EA}"/>
              </a:ext>
            </a:extLst>
          </p:cNvPr>
          <p:cNvSpPr txBox="1"/>
          <p:nvPr/>
        </p:nvSpPr>
        <p:spPr>
          <a:xfrm>
            <a:off x="2988984" y="8884025"/>
            <a:ext cx="1311675"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7: ACF plot after deseasonalizing</a:t>
            </a:r>
          </a:p>
        </p:txBody>
      </p:sp>
      <p:sp>
        <p:nvSpPr>
          <p:cNvPr id="80" name="TextBox 79">
            <a:extLst>
              <a:ext uri="{FF2B5EF4-FFF2-40B4-BE49-F238E27FC236}">
                <a16:creationId xmlns:a16="http://schemas.microsoft.com/office/drawing/2014/main" id="{12C0573F-5048-4055-82B1-8DD8B14E835B}"/>
              </a:ext>
            </a:extLst>
          </p:cNvPr>
          <p:cNvSpPr txBox="1"/>
          <p:nvPr/>
        </p:nvSpPr>
        <p:spPr>
          <a:xfrm>
            <a:off x="4971533" y="8884025"/>
            <a:ext cx="1311675"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8: PACF plot after deseasonalizing</a:t>
            </a:r>
          </a:p>
        </p:txBody>
      </p:sp>
      <p:sp>
        <p:nvSpPr>
          <p:cNvPr id="81" name="TextBox 80">
            <a:extLst>
              <a:ext uri="{FF2B5EF4-FFF2-40B4-BE49-F238E27FC236}">
                <a16:creationId xmlns:a16="http://schemas.microsoft.com/office/drawing/2014/main" id="{A88D54F2-B3A8-4565-B8F9-4949B49C9883}"/>
              </a:ext>
            </a:extLst>
          </p:cNvPr>
          <p:cNvSpPr txBox="1"/>
          <p:nvPr/>
        </p:nvSpPr>
        <p:spPr>
          <a:xfrm>
            <a:off x="7654635" y="4329610"/>
            <a:ext cx="1027085"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9: Linear regression forecast</a:t>
            </a:r>
          </a:p>
        </p:txBody>
      </p:sp>
      <p:pic>
        <p:nvPicPr>
          <p:cNvPr id="40" name="Picture 39">
            <a:extLst>
              <a:ext uri="{FF2B5EF4-FFF2-40B4-BE49-F238E27FC236}">
                <a16:creationId xmlns:a16="http://schemas.microsoft.com/office/drawing/2014/main" id="{4377F143-41FA-4557-9B32-59CD7DEC172F}"/>
              </a:ext>
            </a:extLst>
          </p:cNvPr>
          <p:cNvPicPr>
            <a:picLocks noChangeAspect="1"/>
          </p:cNvPicPr>
          <p:nvPr/>
        </p:nvPicPr>
        <p:blipFill>
          <a:blip r:embed="rId10"/>
          <a:stretch>
            <a:fillRect/>
          </a:stretch>
        </p:blipFill>
        <p:spPr>
          <a:xfrm>
            <a:off x="6985818" y="2942957"/>
            <a:ext cx="2473877" cy="1422223"/>
          </a:xfrm>
          <a:prstGeom prst="rect">
            <a:avLst/>
          </a:prstGeom>
        </p:spPr>
      </p:pic>
      <p:sp>
        <p:nvSpPr>
          <p:cNvPr id="89" name="TextBox 88">
            <a:extLst>
              <a:ext uri="{FF2B5EF4-FFF2-40B4-BE49-F238E27FC236}">
                <a16:creationId xmlns:a16="http://schemas.microsoft.com/office/drawing/2014/main" id="{5041783B-1081-4AB5-9FE9-0A7774EB2BC7}"/>
              </a:ext>
            </a:extLst>
          </p:cNvPr>
          <p:cNvSpPr txBox="1"/>
          <p:nvPr/>
        </p:nvSpPr>
        <p:spPr>
          <a:xfrm>
            <a:off x="7753178" y="4688426"/>
            <a:ext cx="829997"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Table 2: Model evaluation</a:t>
            </a:r>
          </a:p>
        </p:txBody>
      </p:sp>
      <p:pic>
        <p:nvPicPr>
          <p:cNvPr id="46" name="Picture 45">
            <a:extLst>
              <a:ext uri="{FF2B5EF4-FFF2-40B4-BE49-F238E27FC236}">
                <a16:creationId xmlns:a16="http://schemas.microsoft.com/office/drawing/2014/main" id="{640C35F7-AF70-4F25-AC45-42C4166BC87F}"/>
              </a:ext>
            </a:extLst>
          </p:cNvPr>
          <p:cNvPicPr>
            <a:picLocks noChangeAspect="1"/>
          </p:cNvPicPr>
          <p:nvPr/>
        </p:nvPicPr>
        <p:blipFill>
          <a:blip r:embed="rId11"/>
          <a:stretch>
            <a:fillRect/>
          </a:stretch>
        </p:blipFill>
        <p:spPr>
          <a:xfrm>
            <a:off x="6656266" y="4850009"/>
            <a:ext cx="3023819" cy="551724"/>
          </a:xfrm>
          <a:prstGeom prst="rect">
            <a:avLst/>
          </a:prstGeom>
        </p:spPr>
      </p:pic>
      <p:pic>
        <p:nvPicPr>
          <p:cNvPr id="48" name="Picture 47">
            <a:extLst>
              <a:ext uri="{FF2B5EF4-FFF2-40B4-BE49-F238E27FC236}">
                <a16:creationId xmlns:a16="http://schemas.microsoft.com/office/drawing/2014/main" id="{F28F5D07-E451-49DA-B04C-79A639A7C39A}"/>
              </a:ext>
            </a:extLst>
          </p:cNvPr>
          <p:cNvPicPr>
            <a:picLocks noChangeAspect="1"/>
          </p:cNvPicPr>
          <p:nvPr/>
        </p:nvPicPr>
        <p:blipFill>
          <a:blip r:embed="rId12"/>
          <a:stretch>
            <a:fillRect/>
          </a:stretch>
        </p:blipFill>
        <p:spPr>
          <a:xfrm>
            <a:off x="678879" y="2786136"/>
            <a:ext cx="1454184" cy="701125"/>
          </a:xfrm>
          <a:prstGeom prst="rect">
            <a:avLst/>
          </a:prstGeom>
        </p:spPr>
      </p:pic>
      <p:pic>
        <p:nvPicPr>
          <p:cNvPr id="50" name="Picture 49">
            <a:extLst>
              <a:ext uri="{FF2B5EF4-FFF2-40B4-BE49-F238E27FC236}">
                <a16:creationId xmlns:a16="http://schemas.microsoft.com/office/drawing/2014/main" id="{A1971669-A656-4D58-A7B5-E55DA1FC71C6}"/>
              </a:ext>
            </a:extLst>
          </p:cNvPr>
          <p:cNvPicPr>
            <a:picLocks noChangeAspect="1"/>
          </p:cNvPicPr>
          <p:nvPr/>
        </p:nvPicPr>
        <p:blipFill>
          <a:blip r:embed="rId13"/>
          <a:stretch>
            <a:fillRect/>
          </a:stretch>
        </p:blipFill>
        <p:spPr>
          <a:xfrm>
            <a:off x="7109182" y="5957990"/>
            <a:ext cx="2227148" cy="1829115"/>
          </a:xfrm>
          <a:prstGeom prst="rect">
            <a:avLst/>
          </a:prstGeom>
        </p:spPr>
      </p:pic>
      <p:sp>
        <p:nvSpPr>
          <p:cNvPr id="96" name="TextBox 95">
            <a:extLst>
              <a:ext uri="{FF2B5EF4-FFF2-40B4-BE49-F238E27FC236}">
                <a16:creationId xmlns:a16="http://schemas.microsoft.com/office/drawing/2014/main" id="{A2D3A319-0673-4C25-BD0D-8A26E9396063}"/>
              </a:ext>
            </a:extLst>
          </p:cNvPr>
          <p:cNvSpPr txBox="1"/>
          <p:nvPr/>
        </p:nvSpPr>
        <p:spPr>
          <a:xfrm>
            <a:off x="4828384" y="4643794"/>
            <a:ext cx="1296395"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5: PACF plot of the original training data </a:t>
            </a:r>
          </a:p>
        </p:txBody>
      </p:sp>
      <p:pic>
        <p:nvPicPr>
          <p:cNvPr id="52" name="Picture 51">
            <a:extLst>
              <a:ext uri="{FF2B5EF4-FFF2-40B4-BE49-F238E27FC236}">
                <a16:creationId xmlns:a16="http://schemas.microsoft.com/office/drawing/2014/main" id="{C260E398-3140-4C2A-A5D9-606F406C2DBD}"/>
              </a:ext>
            </a:extLst>
          </p:cNvPr>
          <p:cNvPicPr>
            <a:picLocks noChangeAspect="1"/>
          </p:cNvPicPr>
          <p:nvPr/>
        </p:nvPicPr>
        <p:blipFill>
          <a:blip r:embed="rId14"/>
          <a:stretch>
            <a:fillRect/>
          </a:stretch>
        </p:blipFill>
        <p:spPr>
          <a:xfrm>
            <a:off x="3296920" y="6352955"/>
            <a:ext cx="2748523" cy="1233895"/>
          </a:xfrm>
          <a:prstGeom prst="rect">
            <a:avLst/>
          </a:prstGeom>
        </p:spPr>
      </p:pic>
      <p:pic>
        <p:nvPicPr>
          <p:cNvPr id="54" name="Picture 53">
            <a:extLst>
              <a:ext uri="{FF2B5EF4-FFF2-40B4-BE49-F238E27FC236}">
                <a16:creationId xmlns:a16="http://schemas.microsoft.com/office/drawing/2014/main" id="{2BC4AF13-6BB5-409C-853A-619174959DBA}"/>
              </a:ext>
            </a:extLst>
          </p:cNvPr>
          <p:cNvPicPr>
            <a:picLocks noChangeAspect="1"/>
          </p:cNvPicPr>
          <p:nvPr/>
        </p:nvPicPr>
        <p:blipFill>
          <a:blip r:embed="rId15"/>
          <a:stretch>
            <a:fillRect/>
          </a:stretch>
        </p:blipFill>
        <p:spPr>
          <a:xfrm>
            <a:off x="2897824" y="7738524"/>
            <a:ext cx="1306552" cy="1186715"/>
          </a:xfrm>
          <a:prstGeom prst="rect">
            <a:avLst/>
          </a:prstGeom>
        </p:spPr>
      </p:pic>
      <p:pic>
        <p:nvPicPr>
          <p:cNvPr id="56" name="Picture 55">
            <a:extLst>
              <a:ext uri="{FF2B5EF4-FFF2-40B4-BE49-F238E27FC236}">
                <a16:creationId xmlns:a16="http://schemas.microsoft.com/office/drawing/2014/main" id="{EF69871C-DD62-4C9D-BFA1-0B8CB2FB3180}"/>
              </a:ext>
            </a:extLst>
          </p:cNvPr>
          <p:cNvPicPr>
            <a:picLocks noChangeAspect="1"/>
          </p:cNvPicPr>
          <p:nvPr/>
        </p:nvPicPr>
        <p:blipFill>
          <a:blip r:embed="rId16"/>
          <a:stretch>
            <a:fillRect/>
          </a:stretch>
        </p:blipFill>
        <p:spPr>
          <a:xfrm>
            <a:off x="4918867" y="7769429"/>
            <a:ext cx="1261174" cy="1155810"/>
          </a:xfrm>
          <a:prstGeom prst="rect">
            <a:avLst/>
          </a:prstGeom>
        </p:spPr>
      </p:pic>
      <p:pic>
        <p:nvPicPr>
          <p:cNvPr id="59" name="Picture 58">
            <a:extLst>
              <a:ext uri="{FF2B5EF4-FFF2-40B4-BE49-F238E27FC236}">
                <a16:creationId xmlns:a16="http://schemas.microsoft.com/office/drawing/2014/main" id="{0F9CFAC0-09A0-4D38-8AAA-252A7712E565}"/>
              </a:ext>
            </a:extLst>
          </p:cNvPr>
          <p:cNvPicPr>
            <a:picLocks noChangeAspect="1"/>
          </p:cNvPicPr>
          <p:nvPr/>
        </p:nvPicPr>
        <p:blipFill rotWithShape="1">
          <a:blip r:embed="rId17"/>
          <a:srcRect r="4574"/>
          <a:stretch/>
        </p:blipFill>
        <p:spPr>
          <a:xfrm>
            <a:off x="10138810" y="829514"/>
            <a:ext cx="2537188" cy="1870318"/>
          </a:xfrm>
          <a:prstGeom prst="rect">
            <a:avLst/>
          </a:prstGeom>
        </p:spPr>
      </p:pic>
      <p:sp>
        <p:nvSpPr>
          <p:cNvPr id="106" name="TextBox 105">
            <a:extLst>
              <a:ext uri="{FF2B5EF4-FFF2-40B4-BE49-F238E27FC236}">
                <a16:creationId xmlns:a16="http://schemas.microsoft.com/office/drawing/2014/main" id="{D7AE4000-E7E1-40D3-964C-616EA9579837}"/>
              </a:ext>
            </a:extLst>
          </p:cNvPr>
          <p:cNvSpPr txBox="1"/>
          <p:nvPr/>
        </p:nvSpPr>
        <p:spPr>
          <a:xfrm>
            <a:off x="10933914" y="2618391"/>
            <a:ext cx="1178915"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11: ARIMA(0,0,1) 7 day forecast</a:t>
            </a:r>
          </a:p>
        </p:txBody>
      </p:sp>
      <p:pic>
        <p:nvPicPr>
          <p:cNvPr id="68" name="Picture 67">
            <a:extLst>
              <a:ext uri="{FF2B5EF4-FFF2-40B4-BE49-F238E27FC236}">
                <a16:creationId xmlns:a16="http://schemas.microsoft.com/office/drawing/2014/main" id="{3267AE62-9B7E-4335-A18E-A54447C00854}"/>
              </a:ext>
            </a:extLst>
          </p:cNvPr>
          <p:cNvPicPr>
            <a:picLocks noChangeAspect="1"/>
          </p:cNvPicPr>
          <p:nvPr/>
        </p:nvPicPr>
        <p:blipFill>
          <a:blip r:embed="rId18"/>
          <a:stretch>
            <a:fillRect/>
          </a:stretch>
        </p:blipFill>
        <p:spPr>
          <a:xfrm>
            <a:off x="10293786" y="2865889"/>
            <a:ext cx="2261248" cy="696403"/>
          </a:xfrm>
          <a:prstGeom prst="rect">
            <a:avLst/>
          </a:prstGeom>
        </p:spPr>
      </p:pic>
      <p:sp>
        <p:nvSpPr>
          <p:cNvPr id="109" name="TextBox 108">
            <a:extLst>
              <a:ext uri="{FF2B5EF4-FFF2-40B4-BE49-F238E27FC236}">
                <a16:creationId xmlns:a16="http://schemas.microsoft.com/office/drawing/2014/main" id="{9E1C3AAB-182B-4AB4-901F-9E728B032BBC}"/>
              </a:ext>
            </a:extLst>
          </p:cNvPr>
          <p:cNvSpPr txBox="1"/>
          <p:nvPr/>
        </p:nvSpPr>
        <p:spPr>
          <a:xfrm>
            <a:off x="10539599" y="2754647"/>
            <a:ext cx="2063750"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Table 3: ARIMA(0,0,1) 7 day forecast, with 80% and 95% prediction intervals </a:t>
            </a:r>
          </a:p>
        </p:txBody>
      </p:sp>
      <p:pic>
        <p:nvPicPr>
          <p:cNvPr id="70" name="Picture 69">
            <a:extLst>
              <a:ext uri="{FF2B5EF4-FFF2-40B4-BE49-F238E27FC236}">
                <a16:creationId xmlns:a16="http://schemas.microsoft.com/office/drawing/2014/main" id="{08FAF83E-D290-4D24-8560-C142EF5E8FD3}"/>
              </a:ext>
            </a:extLst>
          </p:cNvPr>
          <p:cNvPicPr>
            <a:picLocks noChangeAspect="1"/>
          </p:cNvPicPr>
          <p:nvPr/>
        </p:nvPicPr>
        <p:blipFill>
          <a:blip r:embed="rId19"/>
          <a:stretch>
            <a:fillRect/>
          </a:stretch>
        </p:blipFill>
        <p:spPr>
          <a:xfrm>
            <a:off x="10539599" y="3592832"/>
            <a:ext cx="1735610" cy="1129493"/>
          </a:xfrm>
          <a:prstGeom prst="rect">
            <a:avLst/>
          </a:prstGeom>
        </p:spPr>
      </p:pic>
      <p:sp>
        <p:nvSpPr>
          <p:cNvPr id="112" name="TextBox 111">
            <a:extLst>
              <a:ext uri="{FF2B5EF4-FFF2-40B4-BE49-F238E27FC236}">
                <a16:creationId xmlns:a16="http://schemas.microsoft.com/office/drawing/2014/main" id="{987D5A51-2BC6-4B16-A041-07B7D28C7F35}"/>
              </a:ext>
            </a:extLst>
          </p:cNvPr>
          <p:cNvSpPr txBox="1"/>
          <p:nvPr/>
        </p:nvSpPr>
        <p:spPr>
          <a:xfrm>
            <a:off x="10648007" y="4688425"/>
            <a:ext cx="1552807" cy="161583"/>
          </a:xfrm>
          <a:prstGeom prst="rect">
            <a:avLst/>
          </a:prstGeom>
          <a:noFill/>
        </p:spPr>
        <p:txBody>
          <a:bodyPr wrap="square" rtlCol="0">
            <a:spAutoFit/>
          </a:bodyPr>
          <a:lstStyle/>
          <a:p>
            <a:r>
              <a:rPr lang="en-GB" sz="450" dirty="0">
                <a:latin typeface="Calibri" panose="020F0502020204030204" pitchFamily="34" charset="0"/>
                <a:cs typeface="Calibri" panose="020F0502020204030204" pitchFamily="34" charset="0"/>
              </a:rPr>
              <a:t>Figure 12: Diagnostic criteria of the ARIMA(0,0,1) residuals </a:t>
            </a:r>
          </a:p>
        </p:txBody>
      </p:sp>
      <p:sp>
        <p:nvSpPr>
          <p:cNvPr id="113" name="Text Box 70">
            <a:extLst>
              <a:ext uri="{FF2B5EF4-FFF2-40B4-BE49-F238E27FC236}">
                <a16:creationId xmlns:a16="http://schemas.microsoft.com/office/drawing/2014/main" id="{7E8E4B08-7B76-41F0-B1EF-86FB0A40D8A5}"/>
              </a:ext>
            </a:extLst>
          </p:cNvPr>
          <p:cNvSpPr txBox="1">
            <a:spLocks noChangeArrowheads="1"/>
          </p:cNvSpPr>
          <p:nvPr/>
        </p:nvSpPr>
        <p:spPr bwMode="auto">
          <a:xfrm>
            <a:off x="10093350" y="6057082"/>
            <a:ext cx="2628107" cy="2499777"/>
          </a:xfrm>
          <a:prstGeom prst="rect">
            <a:avLst/>
          </a:prstGeom>
          <a:solidFill>
            <a:schemeClr val="bg1"/>
          </a:solidFill>
          <a:ln w="38100">
            <a:solidFill>
              <a:srgbClr val="000000"/>
            </a:solidFill>
            <a:round/>
            <a:headEnd/>
            <a:tailEnd/>
          </a:ln>
        </p:spPr>
        <p:txBody>
          <a:bodyPr lIns="144000" tIns="114300" rIns="144000" bIns="2286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ja-JP" sz="1000" b="1" dirty="0">
                <a:latin typeface="Calibri" panose="020F0502020204030204" pitchFamily="34" charset="0"/>
                <a:cs typeface="Calibri" panose="020F0502020204030204" pitchFamily="34" charset="0"/>
              </a:rPr>
              <a:t>Conclusion and future work</a:t>
            </a:r>
          </a:p>
          <a:p>
            <a:pPr eaLnBrk="1" hangingPunct="1">
              <a:spcBef>
                <a:spcPct val="50000"/>
              </a:spcBef>
            </a:pPr>
            <a:r>
              <a:rPr lang="en-US" altLang="ja-JP" sz="800" dirty="0">
                <a:latin typeface="Calibri" panose="020F0502020204030204" pitchFamily="34" charset="0"/>
                <a:cs typeface="Calibri" panose="020F0502020204030204" pitchFamily="34" charset="0"/>
              </a:rPr>
              <a:t>We chose the ARIMA(0,0,1) as the best model to forecast, as this model obtained a MAPE value of 0.2184 and MSE value of 1106.429 on the testing data set, the best out of all models evaluated. </a:t>
            </a:r>
            <a:r>
              <a:rPr lang="en-GB" altLang="ja-JP" sz="800" dirty="0">
                <a:latin typeface="Calibri" panose="020F0502020204030204" pitchFamily="34" charset="0"/>
                <a:cs typeface="Calibri" panose="020F0502020204030204" pitchFamily="34" charset="0"/>
              </a:rPr>
              <a:t>ARIMA models allow both autoregressive (AR) components as well as moving average (MA) components and are more flexible than the other models tested. It was no surprise the ARIMA model performed the best. We cannot say that this is the accurate forecast, due to the size of the error statistics. </a:t>
            </a:r>
            <a:r>
              <a:rPr lang="en-US" altLang="ja-JP" sz="800" dirty="0">
                <a:latin typeface="Calibri" panose="020F0502020204030204" pitchFamily="34" charset="0"/>
                <a:cs typeface="Calibri" panose="020F0502020204030204" pitchFamily="34" charset="0"/>
              </a:rPr>
              <a:t>In future work I would try more advanced models, such as Facebook Prophet or a neural network, to forecast this data. I would also try the technique of dynamic harmonic regression for </a:t>
            </a:r>
            <a:r>
              <a:rPr lang="en-US" altLang="ja-JP" sz="800" dirty="0" err="1">
                <a:latin typeface="Calibri" panose="020F0502020204030204" pitchFamily="34" charset="0"/>
                <a:cs typeface="Calibri" panose="020F0502020204030204" pitchFamily="34" charset="0"/>
              </a:rPr>
              <a:t>deseasonalizing</a:t>
            </a:r>
            <a:r>
              <a:rPr lang="en-US" altLang="ja-JP" sz="800" dirty="0">
                <a:latin typeface="Calibri" panose="020F0502020204030204" pitchFamily="34" charset="0"/>
                <a:cs typeface="Calibri" panose="020F0502020204030204" pitchFamily="34" charset="0"/>
              </a:rPr>
              <a:t> the data, as the method used in this project did not completely remove the seasonality. More data (longer dates and more features) would also be useful to further investigate the demand in ambulance services.</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9617</TotalTime>
  <Words>1464</Words>
  <Application>Microsoft Office PowerPoint</Application>
  <PresentationFormat>A3 Paper (297x420 mm)</PresentationFormat>
  <Paragraphs>162</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Helvetica</vt:lpstr>
      <vt:lpstr>MS PGothic</vt:lpstr>
      <vt:lpstr>Arial</vt:lpstr>
      <vt:lpstr>Times New Roman</vt:lpstr>
      <vt:lpstr>Calibri</vt:lpstr>
      <vt:lpstr>ヒラギノ角ゴ Pro W3</vt:lpstr>
      <vt:lpstr>Avenir Book</vt:lpstr>
      <vt:lpstr>Avenir Heavy</vt:lpstr>
      <vt:lpstr>Avenir Medium</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Bailey Millns - C2098580</dc:creator>
  <cp:keywords>poster, conference, session, meeting, symposium, research, presentation</cp:keywords>
  <dc:description>Copyright Colin Purrington 2019</dc:description>
  <cp:lastModifiedBy>Bailey Millns</cp:lastModifiedBy>
  <cp:revision>575</cp:revision>
  <cp:lastPrinted>2011-10-30T12:54:45Z</cp:lastPrinted>
  <dcterms:created xsi:type="dcterms:W3CDTF">2012-06-12T14:08:55Z</dcterms:created>
  <dcterms:modified xsi:type="dcterms:W3CDTF">2021-05-12T10:45:29Z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