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7"/>
  </p:notesMasterIdLst>
  <p:sldIdLst>
    <p:sldId id="256" r:id="rId2"/>
    <p:sldId id="257" r:id="rId3"/>
    <p:sldId id="259" r:id="rId4"/>
    <p:sldId id="260" r:id="rId5"/>
    <p:sldId id="280" r:id="rId6"/>
    <p:sldId id="258" r:id="rId7"/>
    <p:sldId id="262" r:id="rId8"/>
    <p:sldId id="306" r:id="rId9"/>
    <p:sldId id="264" r:id="rId10"/>
    <p:sldId id="265" r:id="rId11"/>
    <p:sldId id="307" r:id="rId12"/>
    <p:sldId id="266" r:id="rId13"/>
    <p:sldId id="267" r:id="rId14"/>
    <p:sldId id="308" r:id="rId15"/>
    <p:sldId id="271" r:id="rId16"/>
  </p:sldIdLst>
  <p:sldSz cx="9144000" cy="5143500" type="screen16x9"/>
  <p:notesSz cx="6858000" cy="9144000"/>
  <p:embeddedFontLst>
    <p:embeddedFont>
      <p:font typeface="Palanquin Dark" panose="020B0604020202020204" charset="0"/>
      <p:regular r:id="rId18"/>
      <p:bold r:id="rId19"/>
    </p:embeddedFont>
    <p:embeddedFont>
      <p:font typeface="Rubik" panose="020B0604020202020204" charset="-79"/>
      <p:regular r:id="rId20"/>
      <p:bold r:id="rId21"/>
      <p:italic r:id="rId22"/>
      <p:boldItalic r:id="rId23"/>
    </p:embeddedFont>
    <p:embeddedFont>
      <p:font typeface="Rubik Black" panose="020B0604020202020204" charset="-79"/>
      <p:bold r:id="rId24"/>
      <p:boldItalic r:id="rId25"/>
    </p:embeddedFont>
    <p:embeddedFont>
      <p:font typeface="Rubik Glitch" panose="020B0604020202020204" charset="-79"/>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A2B3"/>
    <a:srgbClr val="28373C"/>
    <a:srgbClr val="93EFFD"/>
    <a:srgbClr val="E4F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380D34F-2976-49D7-8051-48D6A9A03986}">
  <a:tblStyle styleId="{0380D34F-2976-49D7-8051-48D6A9A0398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227" autoAdjust="0"/>
  </p:normalViewPr>
  <p:slideViewPr>
    <p:cSldViewPr snapToGrid="0">
      <p:cViewPr varScale="1">
        <p:scale>
          <a:sx n="63" d="100"/>
          <a:sy n="63" d="100"/>
        </p:scale>
        <p:origin x="72"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5CD469-1752-48F8-9ADA-94D90EC0E9AE}" type="doc">
      <dgm:prSet loTypeId="urn:microsoft.com/office/officeart/2005/8/layout/process5" loCatId="process" qsTypeId="urn:microsoft.com/office/officeart/2005/8/quickstyle/simple1" qsCatId="simple" csTypeId="urn:microsoft.com/office/officeart/2005/8/colors/accent3_1" csCatId="accent3" phldr="1"/>
      <dgm:spPr/>
    </dgm:pt>
    <dgm:pt modelId="{D841C663-08EF-4590-81DA-1D937B532D41}">
      <dgm:prSet phldrT="[Text]" custT="1"/>
      <dgm:spPr>
        <a:noFill/>
      </dgm:spPr>
      <dgm:t>
        <a:bodyPr/>
        <a:lstStyle/>
        <a:p>
          <a:r>
            <a:rPr lang="vi-VN" sz="2000" dirty="0">
              <a:solidFill>
                <a:schemeClr val="accent3"/>
              </a:solidFill>
              <a:latin typeface="+mj-lt"/>
            </a:rPr>
            <a:t>Tạo khóa</a:t>
          </a:r>
          <a:endParaRPr lang="en-US" sz="2000" dirty="0">
            <a:solidFill>
              <a:schemeClr val="accent3"/>
            </a:solidFill>
            <a:latin typeface="+mj-lt"/>
          </a:endParaRPr>
        </a:p>
      </dgm:t>
    </dgm:pt>
    <dgm:pt modelId="{67FF947C-8BBA-4214-995C-0DE5A438A79D}" type="parTrans" cxnId="{8FD1BCE9-70BA-4A02-B16D-40C3C6A7578D}">
      <dgm:prSet/>
      <dgm:spPr/>
      <dgm:t>
        <a:bodyPr/>
        <a:lstStyle/>
        <a:p>
          <a:endParaRPr lang="en-US" sz="2000">
            <a:solidFill>
              <a:schemeClr val="accent3"/>
            </a:solidFill>
            <a:latin typeface="+mj-lt"/>
          </a:endParaRPr>
        </a:p>
      </dgm:t>
    </dgm:pt>
    <dgm:pt modelId="{D8F2D717-E045-44CB-89CD-BFF9CEC38A60}" type="sibTrans" cxnId="{8FD1BCE9-70BA-4A02-B16D-40C3C6A7578D}">
      <dgm:prSet custT="1"/>
      <dgm:spPr/>
      <dgm:t>
        <a:bodyPr/>
        <a:lstStyle/>
        <a:p>
          <a:endParaRPr lang="en-US" sz="2000">
            <a:solidFill>
              <a:schemeClr val="accent3"/>
            </a:solidFill>
            <a:latin typeface="+mj-lt"/>
          </a:endParaRPr>
        </a:p>
      </dgm:t>
    </dgm:pt>
    <dgm:pt modelId="{FA41FBBC-0D1E-4AF8-8A8B-180871A97537}">
      <dgm:prSet phldrT="[Text]" custT="1"/>
      <dgm:spPr>
        <a:noFill/>
      </dgm:spPr>
      <dgm:t>
        <a:bodyPr/>
        <a:lstStyle/>
        <a:p>
          <a:r>
            <a:rPr lang="vi-VN" sz="2000" dirty="0">
              <a:solidFill>
                <a:schemeClr val="accent3"/>
              </a:solidFill>
              <a:latin typeface="+mj-lt"/>
            </a:rPr>
            <a:t>Tạo chữ ký</a:t>
          </a:r>
          <a:endParaRPr lang="en-US" sz="2000" dirty="0">
            <a:solidFill>
              <a:schemeClr val="accent3"/>
            </a:solidFill>
            <a:latin typeface="+mj-lt"/>
          </a:endParaRPr>
        </a:p>
      </dgm:t>
    </dgm:pt>
    <dgm:pt modelId="{C490D100-2AE0-47D8-AB8A-CF578A24D8C0}" type="parTrans" cxnId="{D4B81F2B-D7C6-4D8B-9F29-A1BFB496DC4C}">
      <dgm:prSet/>
      <dgm:spPr/>
      <dgm:t>
        <a:bodyPr/>
        <a:lstStyle/>
        <a:p>
          <a:endParaRPr lang="en-US" sz="2000">
            <a:solidFill>
              <a:schemeClr val="accent3"/>
            </a:solidFill>
            <a:latin typeface="+mj-lt"/>
          </a:endParaRPr>
        </a:p>
      </dgm:t>
    </dgm:pt>
    <dgm:pt modelId="{93F40550-CF13-4EA2-8C29-11ED40E72A56}" type="sibTrans" cxnId="{D4B81F2B-D7C6-4D8B-9F29-A1BFB496DC4C}">
      <dgm:prSet custT="1"/>
      <dgm:spPr/>
      <dgm:t>
        <a:bodyPr/>
        <a:lstStyle/>
        <a:p>
          <a:endParaRPr lang="en-US" sz="2000">
            <a:solidFill>
              <a:schemeClr val="accent3"/>
            </a:solidFill>
            <a:latin typeface="+mj-lt"/>
          </a:endParaRPr>
        </a:p>
      </dgm:t>
    </dgm:pt>
    <dgm:pt modelId="{C7558FE2-0BBF-4363-AEBF-EA9BC3F7C0CE}">
      <dgm:prSet phldrT="[Text]" custT="1"/>
      <dgm:spPr>
        <a:noFill/>
      </dgm:spPr>
      <dgm:t>
        <a:bodyPr/>
        <a:lstStyle/>
        <a:p>
          <a:r>
            <a:rPr lang="vi-VN" sz="2000" dirty="0">
              <a:solidFill>
                <a:schemeClr val="accent3"/>
              </a:solidFill>
              <a:latin typeface="+mj-lt"/>
            </a:rPr>
            <a:t>Xác minh chữ ký</a:t>
          </a:r>
          <a:endParaRPr lang="en-US" sz="2000" dirty="0">
            <a:solidFill>
              <a:schemeClr val="accent3"/>
            </a:solidFill>
            <a:latin typeface="+mj-lt"/>
          </a:endParaRPr>
        </a:p>
      </dgm:t>
    </dgm:pt>
    <dgm:pt modelId="{64556BE1-DB44-424D-A31F-C99C6CB78153}" type="parTrans" cxnId="{B5E24DB0-E259-4536-82BA-3DBF78D3DF65}">
      <dgm:prSet/>
      <dgm:spPr/>
      <dgm:t>
        <a:bodyPr/>
        <a:lstStyle/>
        <a:p>
          <a:endParaRPr lang="en-US" sz="2000">
            <a:solidFill>
              <a:schemeClr val="accent3"/>
            </a:solidFill>
            <a:latin typeface="+mj-lt"/>
          </a:endParaRPr>
        </a:p>
      </dgm:t>
    </dgm:pt>
    <dgm:pt modelId="{2E2B1E9C-4F5C-4C47-8212-214D9A299E20}" type="sibTrans" cxnId="{B5E24DB0-E259-4536-82BA-3DBF78D3DF65}">
      <dgm:prSet/>
      <dgm:spPr/>
      <dgm:t>
        <a:bodyPr/>
        <a:lstStyle/>
        <a:p>
          <a:endParaRPr lang="en-US" sz="2000">
            <a:solidFill>
              <a:schemeClr val="accent3"/>
            </a:solidFill>
            <a:latin typeface="+mj-lt"/>
          </a:endParaRPr>
        </a:p>
      </dgm:t>
    </dgm:pt>
    <dgm:pt modelId="{B07616D8-E277-471A-BDE3-7E3ECC0B1FD6}" type="pres">
      <dgm:prSet presAssocID="{D85CD469-1752-48F8-9ADA-94D90EC0E9AE}" presName="diagram" presStyleCnt="0">
        <dgm:presLayoutVars>
          <dgm:dir/>
          <dgm:resizeHandles val="exact"/>
        </dgm:presLayoutVars>
      </dgm:prSet>
      <dgm:spPr/>
    </dgm:pt>
    <dgm:pt modelId="{176D0FF9-4712-4874-BDA8-3EB2E374C43B}" type="pres">
      <dgm:prSet presAssocID="{D841C663-08EF-4590-81DA-1D937B532D41}" presName="node" presStyleLbl="node1" presStyleIdx="0" presStyleCnt="3">
        <dgm:presLayoutVars>
          <dgm:bulletEnabled val="1"/>
        </dgm:presLayoutVars>
      </dgm:prSet>
      <dgm:spPr/>
    </dgm:pt>
    <dgm:pt modelId="{307F8E38-2124-4B41-A081-6B33F65CDC44}" type="pres">
      <dgm:prSet presAssocID="{D8F2D717-E045-44CB-89CD-BFF9CEC38A60}" presName="sibTrans" presStyleLbl="sibTrans2D1" presStyleIdx="0" presStyleCnt="2"/>
      <dgm:spPr/>
    </dgm:pt>
    <dgm:pt modelId="{79241E3E-71B8-483A-9DB7-9A8C3F1A49E4}" type="pres">
      <dgm:prSet presAssocID="{D8F2D717-E045-44CB-89CD-BFF9CEC38A60}" presName="connectorText" presStyleLbl="sibTrans2D1" presStyleIdx="0" presStyleCnt="2"/>
      <dgm:spPr/>
    </dgm:pt>
    <dgm:pt modelId="{C4FE12FD-E1CE-4726-9311-3BA6F291A819}" type="pres">
      <dgm:prSet presAssocID="{FA41FBBC-0D1E-4AF8-8A8B-180871A97537}" presName="node" presStyleLbl="node1" presStyleIdx="1" presStyleCnt="3">
        <dgm:presLayoutVars>
          <dgm:bulletEnabled val="1"/>
        </dgm:presLayoutVars>
      </dgm:prSet>
      <dgm:spPr/>
    </dgm:pt>
    <dgm:pt modelId="{3A37391D-925C-449E-B637-4EFC1D90FF80}" type="pres">
      <dgm:prSet presAssocID="{93F40550-CF13-4EA2-8C29-11ED40E72A56}" presName="sibTrans" presStyleLbl="sibTrans2D1" presStyleIdx="1" presStyleCnt="2"/>
      <dgm:spPr/>
    </dgm:pt>
    <dgm:pt modelId="{BC1FD8F0-79CA-4876-98C4-BF7DB0ECAC9F}" type="pres">
      <dgm:prSet presAssocID="{93F40550-CF13-4EA2-8C29-11ED40E72A56}" presName="connectorText" presStyleLbl="sibTrans2D1" presStyleIdx="1" presStyleCnt="2"/>
      <dgm:spPr/>
    </dgm:pt>
    <dgm:pt modelId="{FB8C2378-C3AD-4548-A00C-4902AEFD9401}" type="pres">
      <dgm:prSet presAssocID="{C7558FE2-0BBF-4363-AEBF-EA9BC3F7C0CE}" presName="node" presStyleLbl="node1" presStyleIdx="2" presStyleCnt="3">
        <dgm:presLayoutVars>
          <dgm:bulletEnabled val="1"/>
        </dgm:presLayoutVars>
      </dgm:prSet>
      <dgm:spPr/>
    </dgm:pt>
  </dgm:ptLst>
  <dgm:cxnLst>
    <dgm:cxn modelId="{9BD16E21-8E5F-47E6-89D7-485C043791BB}" type="presOf" srcId="{93F40550-CF13-4EA2-8C29-11ED40E72A56}" destId="{3A37391D-925C-449E-B637-4EFC1D90FF80}" srcOrd="0" destOrd="0" presId="urn:microsoft.com/office/officeart/2005/8/layout/process5"/>
    <dgm:cxn modelId="{37F84B25-3B03-470C-852E-2FDEE988BDAC}" type="presOf" srcId="{FA41FBBC-0D1E-4AF8-8A8B-180871A97537}" destId="{C4FE12FD-E1CE-4726-9311-3BA6F291A819}" srcOrd="0" destOrd="0" presId="urn:microsoft.com/office/officeart/2005/8/layout/process5"/>
    <dgm:cxn modelId="{D4B81F2B-D7C6-4D8B-9F29-A1BFB496DC4C}" srcId="{D85CD469-1752-48F8-9ADA-94D90EC0E9AE}" destId="{FA41FBBC-0D1E-4AF8-8A8B-180871A97537}" srcOrd="1" destOrd="0" parTransId="{C490D100-2AE0-47D8-AB8A-CF578A24D8C0}" sibTransId="{93F40550-CF13-4EA2-8C29-11ED40E72A56}"/>
    <dgm:cxn modelId="{7AAE692F-245A-4A19-AD34-5927EC47AD7B}" type="presOf" srcId="{D8F2D717-E045-44CB-89CD-BFF9CEC38A60}" destId="{307F8E38-2124-4B41-A081-6B33F65CDC44}" srcOrd="0" destOrd="0" presId="urn:microsoft.com/office/officeart/2005/8/layout/process5"/>
    <dgm:cxn modelId="{95AC3B36-EF7F-461E-B60A-00AEAC99AAEF}" type="presOf" srcId="{93F40550-CF13-4EA2-8C29-11ED40E72A56}" destId="{BC1FD8F0-79CA-4876-98C4-BF7DB0ECAC9F}" srcOrd="1" destOrd="0" presId="urn:microsoft.com/office/officeart/2005/8/layout/process5"/>
    <dgm:cxn modelId="{1CE1BA74-7423-4409-B5E3-3F24A4B080A6}" type="presOf" srcId="{C7558FE2-0BBF-4363-AEBF-EA9BC3F7C0CE}" destId="{FB8C2378-C3AD-4548-A00C-4902AEFD9401}" srcOrd="0" destOrd="0" presId="urn:microsoft.com/office/officeart/2005/8/layout/process5"/>
    <dgm:cxn modelId="{B092E785-8F7E-4834-8C6C-806B6A2D0AC6}" type="presOf" srcId="{D841C663-08EF-4590-81DA-1D937B532D41}" destId="{176D0FF9-4712-4874-BDA8-3EB2E374C43B}" srcOrd="0" destOrd="0" presId="urn:microsoft.com/office/officeart/2005/8/layout/process5"/>
    <dgm:cxn modelId="{B5E24DB0-E259-4536-82BA-3DBF78D3DF65}" srcId="{D85CD469-1752-48F8-9ADA-94D90EC0E9AE}" destId="{C7558FE2-0BBF-4363-AEBF-EA9BC3F7C0CE}" srcOrd="2" destOrd="0" parTransId="{64556BE1-DB44-424D-A31F-C99C6CB78153}" sibTransId="{2E2B1E9C-4F5C-4C47-8212-214D9A299E20}"/>
    <dgm:cxn modelId="{DBFF71B9-79E5-4694-9B9B-DD9334096DA1}" type="presOf" srcId="{D85CD469-1752-48F8-9ADA-94D90EC0E9AE}" destId="{B07616D8-E277-471A-BDE3-7E3ECC0B1FD6}" srcOrd="0" destOrd="0" presId="urn:microsoft.com/office/officeart/2005/8/layout/process5"/>
    <dgm:cxn modelId="{D6B889B9-F827-4A71-81E2-BA01D72CCB7F}" type="presOf" srcId="{D8F2D717-E045-44CB-89CD-BFF9CEC38A60}" destId="{79241E3E-71B8-483A-9DB7-9A8C3F1A49E4}" srcOrd="1" destOrd="0" presId="urn:microsoft.com/office/officeart/2005/8/layout/process5"/>
    <dgm:cxn modelId="{8FD1BCE9-70BA-4A02-B16D-40C3C6A7578D}" srcId="{D85CD469-1752-48F8-9ADA-94D90EC0E9AE}" destId="{D841C663-08EF-4590-81DA-1D937B532D41}" srcOrd="0" destOrd="0" parTransId="{67FF947C-8BBA-4214-995C-0DE5A438A79D}" sibTransId="{D8F2D717-E045-44CB-89CD-BFF9CEC38A60}"/>
    <dgm:cxn modelId="{34B6AACE-AE2D-41E4-80B0-CF68D73E6CA1}" type="presParOf" srcId="{B07616D8-E277-471A-BDE3-7E3ECC0B1FD6}" destId="{176D0FF9-4712-4874-BDA8-3EB2E374C43B}" srcOrd="0" destOrd="0" presId="urn:microsoft.com/office/officeart/2005/8/layout/process5"/>
    <dgm:cxn modelId="{A7A5BE51-AA77-4C00-BC9E-6CE6771CAF99}" type="presParOf" srcId="{B07616D8-E277-471A-BDE3-7E3ECC0B1FD6}" destId="{307F8E38-2124-4B41-A081-6B33F65CDC44}" srcOrd="1" destOrd="0" presId="urn:microsoft.com/office/officeart/2005/8/layout/process5"/>
    <dgm:cxn modelId="{E10E40B1-45E1-421C-9932-C7C045B77F8A}" type="presParOf" srcId="{307F8E38-2124-4B41-A081-6B33F65CDC44}" destId="{79241E3E-71B8-483A-9DB7-9A8C3F1A49E4}" srcOrd="0" destOrd="0" presId="urn:microsoft.com/office/officeart/2005/8/layout/process5"/>
    <dgm:cxn modelId="{0AA6AB84-ACC7-443D-9AB7-B19F80A80EB1}" type="presParOf" srcId="{B07616D8-E277-471A-BDE3-7E3ECC0B1FD6}" destId="{C4FE12FD-E1CE-4726-9311-3BA6F291A819}" srcOrd="2" destOrd="0" presId="urn:microsoft.com/office/officeart/2005/8/layout/process5"/>
    <dgm:cxn modelId="{05DA839D-C546-4B91-A54E-B6F67AEC5A15}" type="presParOf" srcId="{B07616D8-E277-471A-BDE3-7E3ECC0B1FD6}" destId="{3A37391D-925C-449E-B637-4EFC1D90FF80}" srcOrd="3" destOrd="0" presId="urn:microsoft.com/office/officeart/2005/8/layout/process5"/>
    <dgm:cxn modelId="{CA511B84-A6DD-41C2-B67A-C9B7A3FC529D}" type="presParOf" srcId="{3A37391D-925C-449E-B637-4EFC1D90FF80}" destId="{BC1FD8F0-79CA-4876-98C4-BF7DB0ECAC9F}" srcOrd="0" destOrd="0" presId="urn:microsoft.com/office/officeart/2005/8/layout/process5"/>
    <dgm:cxn modelId="{4F2BC14C-ABFA-4059-BB71-4EDEDCF2110E}" type="presParOf" srcId="{B07616D8-E277-471A-BDE3-7E3ECC0B1FD6}" destId="{FB8C2378-C3AD-4548-A00C-4902AEFD9401}" srcOrd="4" destOrd="0" presId="urn:microsoft.com/office/officeart/2005/8/layout/process5"/>
  </dgm:cxnLst>
  <dgm:bg>
    <a:noFill/>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7EF53F-6D07-4476-A024-63921CE1B70F}" type="doc">
      <dgm:prSet loTypeId="urn:microsoft.com/office/officeart/2005/8/layout/process4" loCatId="process" qsTypeId="urn:microsoft.com/office/officeart/2005/8/quickstyle/simple1" qsCatId="simple" csTypeId="urn:microsoft.com/office/officeart/2005/8/colors/accent3_2" csCatId="accent3" phldr="1"/>
      <dgm:spPr/>
      <dgm:t>
        <a:bodyPr/>
        <a:lstStyle/>
        <a:p>
          <a:endParaRPr lang="en-US"/>
        </a:p>
      </dgm:t>
    </dgm:pt>
    <dgm:pt modelId="{10E78E1D-F152-44C2-80AA-793606EBF69B}">
      <dgm:prSet phldrT="[Text]" custT="1">
        <dgm:style>
          <a:lnRef idx="2">
            <a:schemeClr val="accent2"/>
          </a:lnRef>
          <a:fillRef idx="1">
            <a:schemeClr val="lt1"/>
          </a:fillRef>
          <a:effectRef idx="0">
            <a:schemeClr val="accent2"/>
          </a:effectRef>
          <a:fontRef idx="minor">
            <a:schemeClr val="dk1"/>
          </a:fontRef>
        </dgm:style>
      </dgm:prSet>
      <dgm:spPr/>
      <dgm:t>
        <a:bodyPr/>
        <a:lstStyle/>
        <a:p>
          <a:r>
            <a:rPr lang="en-US" sz="1800" dirty="0">
              <a:solidFill>
                <a:schemeClr val="accent3"/>
              </a:solidFill>
              <a:latin typeface="Times New Roman" panose="02020603050405020304" pitchFamily="18" charset="0"/>
              <a:cs typeface="Times New Roman" panose="02020603050405020304" pitchFamily="18" charset="0"/>
            </a:rPr>
            <a:t>Begin</a:t>
          </a:r>
        </a:p>
      </dgm:t>
    </dgm:pt>
    <dgm:pt modelId="{DC33AD44-5E06-40C3-AD10-E8BB88DDB50F}" type="parTrans" cxnId="{4EE0E705-D610-4B32-8109-AF20883FDE13}">
      <dgm:prSet/>
      <dgm:spPr/>
      <dgm:t>
        <a:bodyPr/>
        <a:lstStyle/>
        <a:p>
          <a:endParaRPr lang="en-US" sz="1800">
            <a:solidFill>
              <a:schemeClr val="accent3"/>
            </a:solidFill>
            <a:latin typeface="Times New Roman" panose="02020603050405020304" pitchFamily="18" charset="0"/>
            <a:cs typeface="Times New Roman" panose="02020603050405020304" pitchFamily="18" charset="0"/>
          </a:endParaRPr>
        </a:p>
      </dgm:t>
    </dgm:pt>
    <dgm:pt modelId="{B17DB813-72E2-4027-B10D-A5B2859B4485}" type="sibTrans" cxnId="{4EE0E705-D610-4B32-8109-AF20883FDE13}">
      <dgm:prSet/>
      <dgm:spPr/>
      <dgm:t>
        <a:bodyPr/>
        <a:lstStyle/>
        <a:p>
          <a:endParaRPr lang="en-US" sz="1800">
            <a:solidFill>
              <a:schemeClr val="accent3"/>
            </a:solidFill>
            <a:latin typeface="Times New Roman" panose="02020603050405020304" pitchFamily="18" charset="0"/>
            <a:cs typeface="Times New Roman" panose="02020603050405020304" pitchFamily="18" charset="0"/>
          </a:endParaRPr>
        </a:p>
      </dgm:t>
    </dgm:pt>
    <dgm:pt modelId="{0E0A343F-E8AD-442C-9855-DA16D135BB30}">
      <dgm:prSet phldrT="[Text]" custT="1">
        <dgm:style>
          <a:lnRef idx="2">
            <a:schemeClr val="accent2"/>
          </a:lnRef>
          <a:fillRef idx="1">
            <a:schemeClr val="lt1"/>
          </a:fillRef>
          <a:effectRef idx="0">
            <a:schemeClr val="accent2"/>
          </a:effectRef>
          <a:fontRef idx="minor">
            <a:schemeClr val="dk1"/>
          </a:fontRef>
        </dgm:style>
      </dgm:prSet>
      <dgm:spPr/>
      <dgm:t>
        <a:bodyPr/>
        <a:lstStyle/>
        <a:p>
          <a:r>
            <a:rPr lang="en-US" sz="1800" dirty="0" err="1">
              <a:solidFill>
                <a:schemeClr val="accent3"/>
              </a:solidFill>
              <a:latin typeface="Times New Roman" panose="02020603050405020304" pitchFamily="18" charset="0"/>
              <a:cs typeface="Times New Roman" panose="02020603050405020304" pitchFamily="18" charset="0"/>
            </a:rPr>
            <a:t>Các</a:t>
          </a:r>
          <a:r>
            <a:rPr lang="en-US" sz="1800" dirty="0">
              <a:solidFill>
                <a:schemeClr val="accent3"/>
              </a:solidFill>
              <a:latin typeface="Times New Roman" panose="02020603050405020304" pitchFamily="18" charset="0"/>
              <a:cs typeface="Times New Roman" panose="02020603050405020304" pitchFamily="18" charset="0"/>
            </a:rPr>
            <a:t> </a:t>
          </a:r>
          <a:r>
            <a:rPr lang="en-US" sz="1800" dirty="0" err="1">
              <a:solidFill>
                <a:schemeClr val="accent3"/>
              </a:solidFill>
              <a:latin typeface="Times New Roman" panose="02020603050405020304" pitchFamily="18" charset="0"/>
              <a:cs typeface="Times New Roman" panose="02020603050405020304" pitchFamily="18" charset="0"/>
            </a:rPr>
            <a:t>tham</a:t>
          </a:r>
          <a:r>
            <a:rPr lang="en-US" sz="1800" dirty="0">
              <a:solidFill>
                <a:schemeClr val="accent3"/>
              </a:solidFill>
              <a:latin typeface="Times New Roman" panose="02020603050405020304" pitchFamily="18" charset="0"/>
              <a:cs typeface="Times New Roman" panose="02020603050405020304" pitchFamily="18" charset="0"/>
            </a:rPr>
            <a:t> </a:t>
          </a:r>
          <a:r>
            <a:rPr lang="en-US" sz="1800" dirty="0" err="1">
              <a:solidFill>
                <a:schemeClr val="accent3"/>
              </a:solidFill>
              <a:latin typeface="Times New Roman" panose="02020603050405020304" pitchFamily="18" charset="0"/>
              <a:cs typeface="Times New Roman" panose="02020603050405020304" pitchFamily="18" charset="0"/>
            </a:rPr>
            <a:t>số</a:t>
          </a:r>
          <a:r>
            <a:rPr lang="en-US" sz="1800" dirty="0">
              <a:solidFill>
                <a:schemeClr val="accent3"/>
              </a:solidFill>
              <a:latin typeface="Times New Roman" panose="02020603050405020304" pitchFamily="18" charset="0"/>
              <a:cs typeface="Times New Roman" panose="02020603050405020304" pitchFamily="18" charset="0"/>
            </a:rPr>
            <a:t> </a:t>
          </a:r>
          <a:r>
            <a:rPr lang="en-US" sz="1800" dirty="0" err="1">
              <a:solidFill>
                <a:schemeClr val="accent3"/>
              </a:solidFill>
              <a:latin typeface="Times New Roman" panose="02020603050405020304" pitchFamily="18" charset="0"/>
              <a:cs typeface="Times New Roman" panose="02020603050405020304" pitchFamily="18" charset="0"/>
            </a:rPr>
            <a:t>p,q,g</a:t>
          </a:r>
          <a:r>
            <a:rPr lang="en-US" sz="1800" dirty="0">
              <a:solidFill>
                <a:schemeClr val="accent3"/>
              </a:solidFill>
              <a:latin typeface="Times New Roman" panose="02020603050405020304" pitchFamily="18" charset="0"/>
              <a:cs typeface="Times New Roman" panose="02020603050405020304" pitchFamily="18" charset="0"/>
            </a:rPr>
            <a:t> </a:t>
          </a:r>
          <a:r>
            <a:rPr lang="en-US" sz="1800" dirty="0" err="1">
              <a:solidFill>
                <a:schemeClr val="accent3"/>
              </a:solidFill>
              <a:latin typeface="Times New Roman" panose="02020603050405020304" pitchFamily="18" charset="0"/>
              <a:cs typeface="Times New Roman" panose="02020603050405020304" pitchFamily="18" charset="0"/>
            </a:rPr>
            <a:t>và</a:t>
          </a:r>
          <a:r>
            <a:rPr lang="en-US" sz="1800" dirty="0">
              <a:solidFill>
                <a:schemeClr val="accent3"/>
              </a:solidFill>
              <a:latin typeface="Times New Roman" panose="02020603050405020304" pitchFamily="18" charset="0"/>
              <a:cs typeface="Times New Roman" panose="02020603050405020304" pitchFamily="18" charset="0"/>
            </a:rPr>
            <a:t>  x (Private Key), </a:t>
          </a:r>
          <a:r>
            <a:rPr lang="en-US" sz="1800" dirty="0" err="1">
              <a:solidFill>
                <a:schemeClr val="accent3"/>
              </a:solidFill>
              <a:latin typeface="Times New Roman" panose="02020603050405020304" pitchFamily="18" charset="0"/>
              <a:cs typeface="Times New Roman" panose="02020603050405020304" pitchFamily="18" charset="0"/>
            </a:rPr>
            <a:t>chọn</a:t>
          </a:r>
          <a:r>
            <a:rPr lang="en-US" sz="1800" dirty="0">
              <a:solidFill>
                <a:schemeClr val="accent3"/>
              </a:solidFill>
              <a:latin typeface="Times New Roman" panose="02020603050405020304" pitchFamily="18" charset="0"/>
              <a:cs typeface="Times New Roman" panose="02020603050405020304" pitchFamily="18" charset="0"/>
            </a:rPr>
            <a:t> </a:t>
          </a:r>
          <a:r>
            <a:rPr lang="en-US" sz="1800" dirty="0" err="1">
              <a:solidFill>
                <a:schemeClr val="accent3"/>
              </a:solidFill>
              <a:latin typeface="Times New Roman" panose="02020603050405020304" pitchFamily="18" charset="0"/>
              <a:cs typeface="Times New Roman" panose="02020603050405020304" pitchFamily="18" charset="0"/>
            </a:rPr>
            <a:t>số</a:t>
          </a:r>
          <a:r>
            <a:rPr lang="en-US" sz="1800" dirty="0">
              <a:solidFill>
                <a:schemeClr val="accent3"/>
              </a:solidFill>
              <a:latin typeface="Times New Roman" panose="02020603050405020304" pitchFamily="18" charset="0"/>
              <a:cs typeface="Times New Roman" panose="02020603050405020304" pitchFamily="18" charset="0"/>
            </a:rPr>
            <a:t> k </a:t>
          </a:r>
          <a:r>
            <a:rPr lang="en-US" sz="1800" dirty="0" err="1">
              <a:solidFill>
                <a:schemeClr val="accent3"/>
              </a:solidFill>
              <a:latin typeface="Times New Roman" panose="02020603050405020304" pitchFamily="18" charset="0"/>
              <a:cs typeface="Times New Roman" panose="02020603050405020304" pitchFamily="18" charset="0"/>
            </a:rPr>
            <a:t>ngẫu</a:t>
          </a:r>
          <a:r>
            <a:rPr lang="en-US" sz="1800" dirty="0">
              <a:solidFill>
                <a:schemeClr val="accent3"/>
              </a:solidFill>
              <a:latin typeface="Times New Roman" panose="02020603050405020304" pitchFamily="18" charset="0"/>
              <a:cs typeface="Times New Roman" panose="02020603050405020304" pitchFamily="18" charset="0"/>
            </a:rPr>
            <a:t> </a:t>
          </a:r>
          <a:r>
            <a:rPr lang="en-US" sz="1800" dirty="0" err="1">
              <a:solidFill>
                <a:schemeClr val="accent3"/>
              </a:solidFill>
              <a:latin typeface="Times New Roman" panose="02020603050405020304" pitchFamily="18" charset="0"/>
              <a:cs typeface="Times New Roman" panose="02020603050405020304" pitchFamily="18" charset="0"/>
            </a:rPr>
            <a:t>nhiên</a:t>
          </a:r>
          <a:r>
            <a:rPr lang="en-US" sz="1800" dirty="0">
              <a:solidFill>
                <a:schemeClr val="accent3"/>
              </a:solidFill>
              <a:latin typeface="Times New Roman" panose="02020603050405020304" pitchFamily="18" charset="0"/>
              <a:cs typeface="Times New Roman" panose="02020603050405020304" pitchFamily="18" charset="0"/>
            </a:rPr>
            <a:t> </a:t>
          </a:r>
          <a:r>
            <a:rPr lang="en-US" sz="1800" dirty="0" err="1">
              <a:solidFill>
                <a:schemeClr val="accent3"/>
              </a:solidFill>
              <a:latin typeface="Times New Roman" panose="02020603050405020304" pitchFamily="18" charset="0"/>
              <a:cs typeface="Times New Roman" panose="02020603050405020304" pitchFamily="18" charset="0"/>
            </a:rPr>
            <a:t>nhỏ</a:t>
          </a:r>
          <a:r>
            <a:rPr lang="en-US" sz="1800" dirty="0">
              <a:solidFill>
                <a:schemeClr val="accent3"/>
              </a:solidFill>
              <a:latin typeface="Times New Roman" panose="02020603050405020304" pitchFamily="18" charset="0"/>
              <a:cs typeface="Times New Roman" panose="02020603050405020304" pitchFamily="18" charset="0"/>
            </a:rPr>
            <a:t> </a:t>
          </a:r>
          <a:r>
            <a:rPr lang="en-US" sz="1800" dirty="0" err="1">
              <a:solidFill>
                <a:schemeClr val="accent3"/>
              </a:solidFill>
              <a:latin typeface="Times New Roman" panose="02020603050405020304" pitchFamily="18" charset="0"/>
              <a:cs typeface="Times New Roman" panose="02020603050405020304" pitchFamily="18" charset="0"/>
            </a:rPr>
            <a:t>hơn</a:t>
          </a:r>
          <a:r>
            <a:rPr lang="en-US" sz="1800" dirty="0">
              <a:solidFill>
                <a:schemeClr val="accent3"/>
              </a:solidFill>
              <a:latin typeface="Times New Roman" panose="02020603050405020304" pitchFamily="18" charset="0"/>
              <a:cs typeface="Times New Roman" panose="02020603050405020304" pitchFamily="18" charset="0"/>
            </a:rPr>
            <a:t> q</a:t>
          </a:r>
        </a:p>
      </dgm:t>
    </dgm:pt>
    <dgm:pt modelId="{BBC65A78-6998-4A91-9D5B-1A97145F7A73}" type="parTrans" cxnId="{664D1358-D129-4E97-9F0E-7859D79E8B5C}">
      <dgm:prSet/>
      <dgm:spPr/>
      <dgm:t>
        <a:bodyPr/>
        <a:lstStyle/>
        <a:p>
          <a:endParaRPr lang="en-US" sz="1800">
            <a:solidFill>
              <a:schemeClr val="accent3"/>
            </a:solidFill>
            <a:latin typeface="Times New Roman" panose="02020603050405020304" pitchFamily="18" charset="0"/>
            <a:cs typeface="Times New Roman" panose="02020603050405020304" pitchFamily="18" charset="0"/>
          </a:endParaRPr>
        </a:p>
      </dgm:t>
    </dgm:pt>
    <dgm:pt modelId="{B1B9313D-BFDB-4728-B9E9-83E1EAA70822}" type="sibTrans" cxnId="{664D1358-D129-4E97-9F0E-7859D79E8B5C}">
      <dgm:prSet/>
      <dgm:spPr/>
      <dgm:t>
        <a:bodyPr/>
        <a:lstStyle/>
        <a:p>
          <a:endParaRPr lang="en-US" sz="1800">
            <a:solidFill>
              <a:schemeClr val="accent3"/>
            </a:solidFill>
            <a:latin typeface="Times New Roman" panose="02020603050405020304" pitchFamily="18" charset="0"/>
            <a:cs typeface="Times New Roman" panose="02020603050405020304" pitchFamily="18" charset="0"/>
          </a:endParaRPr>
        </a:p>
      </dgm:t>
    </dgm:pt>
    <dgm:pt modelId="{0F114B4D-2172-4FF0-A6DA-FC429F5C9DCE}">
      <dgm:prSet phldrT="[Text]" custT="1">
        <dgm:style>
          <a:lnRef idx="2">
            <a:schemeClr val="accent2"/>
          </a:lnRef>
          <a:fillRef idx="1">
            <a:schemeClr val="lt1"/>
          </a:fillRef>
          <a:effectRef idx="0">
            <a:schemeClr val="accent2"/>
          </a:effectRef>
          <a:fontRef idx="minor">
            <a:schemeClr val="dk1"/>
          </a:fontRef>
        </dgm:style>
      </dgm:prSet>
      <dgm:spPr/>
      <dgm:t>
        <a:bodyPr/>
        <a:lstStyle/>
        <a:p>
          <a:r>
            <a:rPr lang="en-US" sz="1800" dirty="0" err="1">
              <a:solidFill>
                <a:schemeClr val="accent3"/>
              </a:solidFill>
              <a:latin typeface="Times New Roman" panose="02020603050405020304" pitchFamily="18" charset="0"/>
              <a:cs typeface="Times New Roman" panose="02020603050405020304" pitchFamily="18" charset="0"/>
            </a:rPr>
            <a:t>Lấy</a:t>
          </a:r>
          <a:r>
            <a:rPr lang="en-US" sz="1800" dirty="0">
              <a:solidFill>
                <a:schemeClr val="accent3"/>
              </a:solidFill>
              <a:latin typeface="Times New Roman" panose="02020603050405020304" pitchFamily="18" charset="0"/>
              <a:cs typeface="Times New Roman" panose="02020603050405020304" pitchFamily="18" charset="0"/>
            </a:rPr>
            <a:t> </a:t>
          </a:r>
          <a:r>
            <a:rPr lang="en-US" sz="1800" dirty="0" err="1">
              <a:solidFill>
                <a:schemeClr val="accent3"/>
              </a:solidFill>
              <a:latin typeface="Times New Roman" panose="02020603050405020304" pitchFamily="18" charset="0"/>
              <a:cs typeface="Times New Roman" panose="02020603050405020304" pitchFamily="18" charset="0"/>
            </a:rPr>
            <a:t>giá</a:t>
          </a:r>
          <a:r>
            <a:rPr lang="en-US" sz="1800" dirty="0">
              <a:solidFill>
                <a:schemeClr val="accent3"/>
              </a:solidFill>
              <a:latin typeface="Times New Roman" panose="02020603050405020304" pitchFamily="18" charset="0"/>
              <a:cs typeface="Times New Roman" panose="02020603050405020304" pitchFamily="18" charset="0"/>
            </a:rPr>
            <a:t> </a:t>
          </a:r>
          <a:r>
            <a:rPr lang="en-US" sz="1800" dirty="0" err="1">
              <a:solidFill>
                <a:schemeClr val="accent3"/>
              </a:solidFill>
              <a:latin typeface="Times New Roman" panose="02020603050405020304" pitchFamily="18" charset="0"/>
              <a:cs typeface="Times New Roman" panose="02020603050405020304" pitchFamily="18" charset="0"/>
            </a:rPr>
            <a:t>trị</a:t>
          </a:r>
          <a:r>
            <a:rPr lang="en-US" sz="1800" dirty="0">
              <a:solidFill>
                <a:schemeClr val="accent3"/>
              </a:solidFill>
              <a:latin typeface="Times New Roman" panose="02020603050405020304" pitchFamily="18" charset="0"/>
              <a:cs typeface="Times New Roman" panose="02020603050405020304" pitchFamily="18" charset="0"/>
            </a:rPr>
            <a:t> hash </a:t>
          </a:r>
          <a:r>
            <a:rPr lang="en-US" sz="1800" dirty="0" err="1">
              <a:solidFill>
                <a:schemeClr val="accent3"/>
              </a:solidFill>
              <a:latin typeface="Times New Roman" panose="02020603050405020304" pitchFamily="18" charset="0"/>
              <a:cs typeface="Times New Roman" panose="02020603050405020304" pitchFamily="18" charset="0"/>
            </a:rPr>
            <a:t>của</a:t>
          </a:r>
          <a:r>
            <a:rPr lang="en-US" sz="1800" dirty="0">
              <a:solidFill>
                <a:schemeClr val="accent3"/>
              </a:solidFill>
              <a:latin typeface="Times New Roman" panose="02020603050405020304" pitchFamily="18" charset="0"/>
              <a:cs typeface="Times New Roman" panose="02020603050405020304" pitchFamily="18" charset="0"/>
            </a:rPr>
            <a:t> </a:t>
          </a:r>
          <a:r>
            <a:rPr lang="en-US" sz="1800" dirty="0" err="1">
              <a:solidFill>
                <a:schemeClr val="accent3"/>
              </a:solidFill>
              <a:latin typeface="Times New Roman" panose="02020603050405020304" pitchFamily="18" charset="0"/>
              <a:cs typeface="Times New Roman" panose="02020603050405020304" pitchFamily="18" charset="0"/>
            </a:rPr>
            <a:t>tài</a:t>
          </a:r>
          <a:r>
            <a:rPr lang="en-US" sz="1800" dirty="0">
              <a:solidFill>
                <a:schemeClr val="accent3"/>
              </a:solidFill>
              <a:latin typeface="Times New Roman" panose="02020603050405020304" pitchFamily="18" charset="0"/>
              <a:cs typeface="Times New Roman" panose="02020603050405020304" pitchFamily="18" charset="0"/>
            </a:rPr>
            <a:t> </a:t>
          </a:r>
          <a:r>
            <a:rPr lang="en-US" sz="1800" dirty="0" err="1">
              <a:solidFill>
                <a:schemeClr val="accent3"/>
              </a:solidFill>
              <a:latin typeface="Times New Roman" panose="02020603050405020304" pitchFamily="18" charset="0"/>
              <a:cs typeface="Times New Roman" panose="02020603050405020304" pitchFamily="18" charset="0"/>
            </a:rPr>
            <a:t>liệu</a:t>
          </a:r>
          <a:r>
            <a:rPr lang="en-US" sz="1800" dirty="0">
              <a:solidFill>
                <a:schemeClr val="accent3"/>
              </a:solidFill>
              <a:latin typeface="Times New Roman" panose="02020603050405020304" pitchFamily="18" charset="0"/>
              <a:cs typeface="Times New Roman" panose="02020603050405020304" pitchFamily="18" charset="0"/>
            </a:rPr>
            <a:t> </a:t>
          </a:r>
          <a:r>
            <a:rPr lang="en-US" sz="1800" dirty="0" err="1">
              <a:solidFill>
                <a:schemeClr val="accent3"/>
              </a:solidFill>
              <a:latin typeface="Times New Roman" panose="02020603050405020304" pitchFamily="18" charset="0"/>
              <a:cs typeface="Times New Roman" panose="02020603050405020304" pitchFamily="18" charset="0"/>
            </a:rPr>
            <a:t>hoặc</a:t>
          </a:r>
          <a:r>
            <a:rPr lang="en-US" sz="1800" dirty="0">
              <a:solidFill>
                <a:schemeClr val="accent3"/>
              </a:solidFill>
              <a:latin typeface="Times New Roman" panose="02020603050405020304" pitchFamily="18" charset="0"/>
              <a:cs typeface="Times New Roman" panose="02020603050405020304" pitchFamily="18" charset="0"/>
            </a:rPr>
            <a:t> message: </a:t>
          </a:r>
          <a:r>
            <a:rPr lang="en-US" sz="1800" dirty="0" err="1">
              <a:solidFill>
                <a:schemeClr val="accent3"/>
              </a:solidFill>
              <a:latin typeface="Times New Roman" panose="02020603050405020304" pitchFamily="18" charset="0"/>
              <a:cs typeface="Times New Roman" panose="02020603050405020304" pitchFamily="18" charset="0"/>
            </a:rPr>
            <a:t>hash_val</a:t>
          </a:r>
          <a:endParaRPr lang="en-US" sz="1800" dirty="0">
            <a:solidFill>
              <a:schemeClr val="accent3"/>
            </a:solidFill>
            <a:latin typeface="Times New Roman" panose="02020603050405020304" pitchFamily="18" charset="0"/>
            <a:cs typeface="Times New Roman" panose="02020603050405020304" pitchFamily="18" charset="0"/>
          </a:endParaRPr>
        </a:p>
      </dgm:t>
    </dgm:pt>
    <dgm:pt modelId="{576240DE-83C1-4A58-A19C-95BFAC7E0A56}" type="parTrans" cxnId="{657DC480-B811-4382-84A0-9123DF1F9995}">
      <dgm:prSet/>
      <dgm:spPr/>
      <dgm:t>
        <a:bodyPr/>
        <a:lstStyle/>
        <a:p>
          <a:endParaRPr lang="en-US" sz="1800">
            <a:solidFill>
              <a:schemeClr val="accent3"/>
            </a:solidFill>
            <a:latin typeface="Times New Roman" panose="02020603050405020304" pitchFamily="18" charset="0"/>
            <a:cs typeface="Times New Roman" panose="02020603050405020304" pitchFamily="18" charset="0"/>
          </a:endParaRPr>
        </a:p>
      </dgm:t>
    </dgm:pt>
    <dgm:pt modelId="{2221A8D1-7B60-464E-B29A-76370F76DDCA}" type="sibTrans" cxnId="{657DC480-B811-4382-84A0-9123DF1F9995}">
      <dgm:prSet/>
      <dgm:spPr/>
      <dgm:t>
        <a:bodyPr/>
        <a:lstStyle/>
        <a:p>
          <a:endParaRPr lang="en-US" sz="1800">
            <a:solidFill>
              <a:schemeClr val="accent3"/>
            </a:solidFill>
            <a:latin typeface="Times New Roman" panose="02020603050405020304" pitchFamily="18" charset="0"/>
            <a:cs typeface="Times New Roman" panose="02020603050405020304" pitchFamily="18" charset="0"/>
          </a:endParaRPr>
        </a:p>
      </dgm:t>
    </dgm:pt>
    <dgm:pt modelId="{2510A528-5FDB-4772-80CB-17D5F05E7405}">
      <dgm:prSet phldrT="[Text]" custT="1">
        <dgm:style>
          <a:lnRef idx="2">
            <a:schemeClr val="accent2"/>
          </a:lnRef>
          <a:fillRef idx="1">
            <a:schemeClr val="lt1"/>
          </a:fillRef>
          <a:effectRef idx="0">
            <a:schemeClr val="accent2"/>
          </a:effectRef>
          <a:fontRef idx="minor">
            <a:schemeClr val="dk1"/>
          </a:fontRef>
        </dgm:style>
      </dgm:prSet>
      <dgm:spPr/>
      <dgm:t>
        <a:bodyPr/>
        <a:lstStyle/>
        <a:p>
          <a:r>
            <a:rPr lang="en-US" sz="1800" dirty="0" err="1">
              <a:solidFill>
                <a:schemeClr val="accent3"/>
              </a:solidFill>
              <a:latin typeface="Times New Roman" panose="02020603050405020304" pitchFamily="18" charset="0"/>
              <a:cs typeface="Times New Roman" panose="02020603050405020304" pitchFamily="18" charset="0"/>
            </a:rPr>
            <a:t>Chữ</a:t>
          </a:r>
          <a:r>
            <a:rPr lang="en-US" sz="1800" dirty="0">
              <a:solidFill>
                <a:schemeClr val="accent3"/>
              </a:solidFill>
              <a:latin typeface="Times New Roman" panose="02020603050405020304" pitchFamily="18" charset="0"/>
              <a:cs typeface="Times New Roman" panose="02020603050405020304" pitchFamily="18" charset="0"/>
            </a:rPr>
            <a:t> </a:t>
          </a:r>
          <a:r>
            <a:rPr lang="en-US" sz="1800" dirty="0" err="1">
              <a:solidFill>
                <a:schemeClr val="accent3"/>
              </a:solidFill>
              <a:latin typeface="Times New Roman" panose="02020603050405020304" pitchFamily="18" charset="0"/>
              <a:cs typeface="Times New Roman" panose="02020603050405020304" pitchFamily="18" charset="0"/>
            </a:rPr>
            <a:t>ký</a:t>
          </a:r>
          <a:r>
            <a:rPr lang="en-US" sz="1800" dirty="0">
              <a:solidFill>
                <a:schemeClr val="accent3"/>
              </a:solidFill>
              <a:latin typeface="Times New Roman" panose="02020603050405020304" pitchFamily="18" charset="0"/>
              <a:cs typeface="Times New Roman" panose="02020603050405020304" pitchFamily="18" charset="0"/>
            </a:rPr>
            <a:t> r = ((g**k)mod p)mod q , s = k^(-1)*(</a:t>
          </a:r>
          <a:r>
            <a:rPr lang="en-US" sz="1800" dirty="0" err="1">
              <a:solidFill>
                <a:schemeClr val="accent3"/>
              </a:solidFill>
              <a:latin typeface="Times New Roman" panose="02020603050405020304" pitchFamily="18" charset="0"/>
              <a:cs typeface="Times New Roman" panose="02020603050405020304" pitchFamily="18" charset="0"/>
            </a:rPr>
            <a:t>hash_val</a:t>
          </a:r>
          <a:r>
            <a:rPr lang="en-US" sz="1800" dirty="0">
              <a:solidFill>
                <a:schemeClr val="accent3"/>
              </a:solidFill>
              <a:latin typeface="Times New Roman" panose="02020603050405020304" pitchFamily="18" charset="0"/>
              <a:cs typeface="Times New Roman" panose="02020603050405020304" pitchFamily="18" charset="0"/>
            </a:rPr>
            <a:t> + x*r)mod q</a:t>
          </a:r>
        </a:p>
      </dgm:t>
    </dgm:pt>
    <dgm:pt modelId="{B07481ED-3D51-4BB3-AB36-0DAA476989BA}" type="parTrans" cxnId="{D601A40D-F5B9-4F2D-A58E-1A31E3EB7281}">
      <dgm:prSet/>
      <dgm:spPr/>
      <dgm:t>
        <a:bodyPr/>
        <a:lstStyle/>
        <a:p>
          <a:endParaRPr lang="en-US" sz="1800">
            <a:solidFill>
              <a:schemeClr val="accent3"/>
            </a:solidFill>
            <a:latin typeface="Times New Roman" panose="02020603050405020304" pitchFamily="18" charset="0"/>
            <a:cs typeface="Times New Roman" panose="02020603050405020304" pitchFamily="18" charset="0"/>
          </a:endParaRPr>
        </a:p>
      </dgm:t>
    </dgm:pt>
    <dgm:pt modelId="{4CC2B750-BE39-40A4-96F6-BA77A8F025F4}" type="sibTrans" cxnId="{D601A40D-F5B9-4F2D-A58E-1A31E3EB7281}">
      <dgm:prSet/>
      <dgm:spPr/>
      <dgm:t>
        <a:bodyPr/>
        <a:lstStyle/>
        <a:p>
          <a:endParaRPr lang="en-US" sz="1800">
            <a:solidFill>
              <a:schemeClr val="accent3"/>
            </a:solidFill>
            <a:latin typeface="Times New Roman" panose="02020603050405020304" pitchFamily="18" charset="0"/>
            <a:cs typeface="Times New Roman" panose="02020603050405020304" pitchFamily="18" charset="0"/>
          </a:endParaRPr>
        </a:p>
      </dgm:t>
    </dgm:pt>
    <dgm:pt modelId="{8B09CDBD-A96C-49C3-AC5A-0B21DE12C9E2}">
      <dgm:prSet phldrT="[Text]" custT="1">
        <dgm:style>
          <a:lnRef idx="2">
            <a:schemeClr val="accent2"/>
          </a:lnRef>
          <a:fillRef idx="1">
            <a:schemeClr val="lt1"/>
          </a:fillRef>
          <a:effectRef idx="0">
            <a:schemeClr val="accent2"/>
          </a:effectRef>
          <a:fontRef idx="minor">
            <a:schemeClr val="dk1"/>
          </a:fontRef>
        </dgm:style>
      </dgm:prSet>
      <dgm:spPr/>
      <dgm:t>
        <a:bodyPr/>
        <a:lstStyle/>
        <a:p>
          <a:r>
            <a:rPr lang="en-US" sz="1800" dirty="0" err="1">
              <a:solidFill>
                <a:schemeClr val="accent3"/>
              </a:solidFill>
              <a:latin typeface="Times New Roman" panose="02020603050405020304" pitchFamily="18" charset="0"/>
              <a:cs typeface="Times New Roman" panose="02020603050405020304" pitchFamily="18" charset="0"/>
            </a:rPr>
            <a:t>Trả</a:t>
          </a:r>
          <a:r>
            <a:rPr lang="en-US" sz="1800" dirty="0">
              <a:solidFill>
                <a:schemeClr val="accent3"/>
              </a:solidFill>
              <a:latin typeface="Times New Roman" panose="02020603050405020304" pitchFamily="18" charset="0"/>
              <a:cs typeface="Times New Roman" panose="02020603050405020304" pitchFamily="18" charset="0"/>
            </a:rPr>
            <a:t> </a:t>
          </a:r>
          <a:r>
            <a:rPr lang="en-US" sz="1800" dirty="0" err="1">
              <a:solidFill>
                <a:schemeClr val="accent3"/>
              </a:solidFill>
              <a:latin typeface="Times New Roman" panose="02020603050405020304" pitchFamily="18" charset="0"/>
              <a:cs typeface="Times New Roman" panose="02020603050405020304" pitchFamily="18" charset="0"/>
            </a:rPr>
            <a:t>về</a:t>
          </a:r>
          <a:r>
            <a:rPr lang="en-US" sz="1800" dirty="0">
              <a:solidFill>
                <a:schemeClr val="accent3"/>
              </a:solidFill>
              <a:latin typeface="Times New Roman" panose="02020603050405020304" pitchFamily="18" charset="0"/>
              <a:cs typeface="Times New Roman" panose="02020603050405020304" pitchFamily="18" charset="0"/>
            </a:rPr>
            <a:t> </a:t>
          </a:r>
          <a:r>
            <a:rPr lang="en-US" sz="1800" dirty="0" err="1">
              <a:solidFill>
                <a:schemeClr val="accent3"/>
              </a:solidFill>
              <a:latin typeface="Times New Roman" panose="02020603050405020304" pitchFamily="18" charset="0"/>
              <a:cs typeface="Times New Roman" panose="02020603050405020304" pitchFamily="18" charset="0"/>
            </a:rPr>
            <a:t>chữ</a:t>
          </a:r>
          <a:r>
            <a:rPr lang="en-US" sz="1800" dirty="0">
              <a:solidFill>
                <a:schemeClr val="accent3"/>
              </a:solidFill>
              <a:latin typeface="Times New Roman" panose="02020603050405020304" pitchFamily="18" charset="0"/>
              <a:cs typeface="Times New Roman" panose="02020603050405020304" pitchFamily="18" charset="0"/>
            </a:rPr>
            <a:t> </a:t>
          </a:r>
          <a:r>
            <a:rPr lang="en-US" sz="1800" dirty="0" err="1">
              <a:solidFill>
                <a:schemeClr val="accent3"/>
              </a:solidFill>
              <a:latin typeface="Times New Roman" panose="02020603050405020304" pitchFamily="18" charset="0"/>
              <a:cs typeface="Times New Roman" panose="02020603050405020304" pitchFamily="18" charset="0"/>
            </a:rPr>
            <a:t>ký</a:t>
          </a:r>
          <a:r>
            <a:rPr lang="en-US" sz="1800" dirty="0">
              <a:solidFill>
                <a:schemeClr val="accent3"/>
              </a:solidFill>
              <a:latin typeface="Times New Roman" panose="02020603050405020304" pitchFamily="18" charset="0"/>
              <a:cs typeface="Times New Roman" panose="02020603050405020304" pitchFamily="18" charset="0"/>
            </a:rPr>
            <a:t> </a:t>
          </a:r>
          <a:r>
            <a:rPr lang="en-US" sz="1800" dirty="0" err="1">
              <a:solidFill>
                <a:schemeClr val="accent3"/>
              </a:solidFill>
              <a:latin typeface="Times New Roman" panose="02020603050405020304" pitchFamily="18" charset="0"/>
              <a:cs typeface="Times New Roman" panose="02020603050405020304" pitchFamily="18" charset="0"/>
            </a:rPr>
            <a:t>gồm</a:t>
          </a:r>
          <a:r>
            <a:rPr lang="en-US" sz="1800" dirty="0">
              <a:solidFill>
                <a:schemeClr val="accent3"/>
              </a:solidFill>
              <a:latin typeface="Times New Roman" panose="02020603050405020304" pitchFamily="18" charset="0"/>
              <a:cs typeface="Times New Roman" panose="02020603050405020304" pitchFamily="18" charset="0"/>
            </a:rPr>
            <a:t> r </a:t>
          </a:r>
          <a:r>
            <a:rPr lang="en-US" sz="1800" dirty="0" err="1">
              <a:solidFill>
                <a:schemeClr val="accent3"/>
              </a:solidFill>
              <a:latin typeface="Times New Roman" panose="02020603050405020304" pitchFamily="18" charset="0"/>
              <a:cs typeface="Times New Roman" panose="02020603050405020304" pitchFamily="18" charset="0"/>
            </a:rPr>
            <a:t>và</a:t>
          </a:r>
          <a:r>
            <a:rPr lang="en-US" sz="1800" dirty="0">
              <a:solidFill>
                <a:schemeClr val="accent3"/>
              </a:solidFill>
              <a:latin typeface="Times New Roman" panose="02020603050405020304" pitchFamily="18" charset="0"/>
              <a:cs typeface="Times New Roman" panose="02020603050405020304" pitchFamily="18" charset="0"/>
            </a:rPr>
            <a:t> s</a:t>
          </a:r>
        </a:p>
      </dgm:t>
    </dgm:pt>
    <dgm:pt modelId="{291B02BA-008D-4167-B850-E6E1910EA4C4}" type="parTrans" cxnId="{642E6CA8-9DA9-413D-83EF-B361AD1D3A03}">
      <dgm:prSet/>
      <dgm:spPr/>
      <dgm:t>
        <a:bodyPr/>
        <a:lstStyle/>
        <a:p>
          <a:endParaRPr lang="en-US" sz="1800">
            <a:solidFill>
              <a:schemeClr val="accent3"/>
            </a:solidFill>
            <a:latin typeface="Times New Roman" panose="02020603050405020304" pitchFamily="18" charset="0"/>
            <a:cs typeface="Times New Roman" panose="02020603050405020304" pitchFamily="18" charset="0"/>
          </a:endParaRPr>
        </a:p>
      </dgm:t>
    </dgm:pt>
    <dgm:pt modelId="{207150D4-84C0-4E7D-98D8-B22A847BFE17}" type="sibTrans" cxnId="{642E6CA8-9DA9-413D-83EF-B361AD1D3A03}">
      <dgm:prSet/>
      <dgm:spPr/>
      <dgm:t>
        <a:bodyPr/>
        <a:lstStyle/>
        <a:p>
          <a:endParaRPr lang="en-US" sz="1800">
            <a:solidFill>
              <a:schemeClr val="accent3"/>
            </a:solidFill>
            <a:latin typeface="Times New Roman" panose="02020603050405020304" pitchFamily="18" charset="0"/>
            <a:cs typeface="Times New Roman" panose="02020603050405020304" pitchFamily="18" charset="0"/>
          </a:endParaRPr>
        </a:p>
      </dgm:t>
    </dgm:pt>
    <dgm:pt modelId="{B9FD2E4B-BFFB-47D9-B76A-2ACFB5E46CB5}" type="pres">
      <dgm:prSet presAssocID="{F97EF53F-6D07-4476-A024-63921CE1B70F}" presName="Name0" presStyleCnt="0">
        <dgm:presLayoutVars>
          <dgm:dir/>
          <dgm:animLvl val="lvl"/>
          <dgm:resizeHandles val="exact"/>
        </dgm:presLayoutVars>
      </dgm:prSet>
      <dgm:spPr/>
    </dgm:pt>
    <dgm:pt modelId="{3650B18C-B0F0-4C85-917F-8402B34D19D0}" type="pres">
      <dgm:prSet presAssocID="{8B09CDBD-A96C-49C3-AC5A-0B21DE12C9E2}" presName="boxAndChildren" presStyleCnt="0"/>
      <dgm:spPr/>
    </dgm:pt>
    <dgm:pt modelId="{CED67CF4-4669-4452-AF5F-CB37FEC7EAFF}" type="pres">
      <dgm:prSet presAssocID="{8B09CDBD-A96C-49C3-AC5A-0B21DE12C9E2}" presName="parentTextBox" presStyleLbl="node1" presStyleIdx="0" presStyleCnt="5"/>
      <dgm:spPr/>
    </dgm:pt>
    <dgm:pt modelId="{EF7BBAB0-A586-4294-A34A-607778211FBE}" type="pres">
      <dgm:prSet presAssocID="{4CC2B750-BE39-40A4-96F6-BA77A8F025F4}" presName="sp" presStyleCnt="0"/>
      <dgm:spPr/>
    </dgm:pt>
    <dgm:pt modelId="{58E9EB61-70A3-434D-9425-3B35DFB980C5}" type="pres">
      <dgm:prSet presAssocID="{2510A528-5FDB-4772-80CB-17D5F05E7405}" presName="arrowAndChildren" presStyleCnt="0"/>
      <dgm:spPr/>
    </dgm:pt>
    <dgm:pt modelId="{B36A2425-60DF-424B-A09C-911F61133722}" type="pres">
      <dgm:prSet presAssocID="{2510A528-5FDB-4772-80CB-17D5F05E7405}" presName="parentTextArrow" presStyleLbl="node1" presStyleIdx="1" presStyleCnt="5"/>
      <dgm:spPr/>
    </dgm:pt>
    <dgm:pt modelId="{DD562C2D-6991-4B90-99F7-0A4463538E02}" type="pres">
      <dgm:prSet presAssocID="{2221A8D1-7B60-464E-B29A-76370F76DDCA}" presName="sp" presStyleCnt="0"/>
      <dgm:spPr/>
    </dgm:pt>
    <dgm:pt modelId="{5DCEE2E7-5A32-4D9A-B480-5EA97CB8B8A0}" type="pres">
      <dgm:prSet presAssocID="{0F114B4D-2172-4FF0-A6DA-FC429F5C9DCE}" presName="arrowAndChildren" presStyleCnt="0"/>
      <dgm:spPr/>
    </dgm:pt>
    <dgm:pt modelId="{BDDA30EC-8785-4A62-A39F-E36862E4392A}" type="pres">
      <dgm:prSet presAssocID="{0F114B4D-2172-4FF0-A6DA-FC429F5C9DCE}" presName="parentTextArrow" presStyleLbl="node1" presStyleIdx="2" presStyleCnt="5"/>
      <dgm:spPr/>
    </dgm:pt>
    <dgm:pt modelId="{ED6A6417-D22C-4653-8DDA-3D8E5947E734}" type="pres">
      <dgm:prSet presAssocID="{B1B9313D-BFDB-4728-B9E9-83E1EAA70822}" presName="sp" presStyleCnt="0"/>
      <dgm:spPr/>
    </dgm:pt>
    <dgm:pt modelId="{9AF856E9-D968-4D75-8C5E-3D9F5D83F120}" type="pres">
      <dgm:prSet presAssocID="{0E0A343F-E8AD-442C-9855-DA16D135BB30}" presName="arrowAndChildren" presStyleCnt="0"/>
      <dgm:spPr/>
    </dgm:pt>
    <dgm:pt modelId="{F4B65F71-7D2D-48A6-A424-234A6572A95A}" type="pres">
      <dgm:prSet presAssocID="{0E0A343F-E8AD-442C-9855-DA16D135BB30}" presName="parentTextArrow" presStyleLbl="node1" presStyleIdx="3" presStyleCnt="5"/>
      <dgm:spPr/>
    </dgm:pt>
    <dgm:pt modelId="{D2D727B6-B799-4EAF-BFD1-6410DC2EA708}" type="pres">
      <dgm:prSet presAssocID="{B17DB813-72E2-4027-B10D-A5B2859B4485}" presName="sp" presStyleCnt="0"/>
      <dgm:spPr/>
    </dgm:pt>
    <dgm:pt modelId="{9184CAD7-5A34-4C0F-90F4-F59A4157CA58}" type="pres">
      <dgm:prSet presAssocID="{10E78E1D-F152-44C2-80AA-793606EBF69B}" presName="arrowAndChildren" presStyleCnt="0"/>
      <dgm:spPr/>
    </dgm:pt>
    <dgm:pt modelId="{A2804AEB-39FF-4E79-82D0-FB79BB2B0BAB}" type="pres">
      <dgm:prSet presAssocID="{10E78E1D-F152-44C2-80AA-793606EBF69B}" presName="parentTextArrow" presStyleLbl="node1" presStyleIdx="4" presStyleCnt="5"/>
      <dgm:spPr/>
    </dgm:pt>
  </dgm:ptLst>
  <dgm:cxnLst>
    <dgm:cxn modelId="{4EE0E705-D610-4B32-8109-AF20883FDE13}" srcId="{F97EF53F-6D07-4476-A024-63921CE1B70F}" destId="{10E78E1D-F152-44C2-80AA-793606EBF69B}" srcOrd="0" destOrd="0" parTransId="{DC33AD44-5E06-40C3-AD10-E8BB88DDB50F}" sibTransId="{B17DB813-72E2-4027-B10D-A5B2859B4485}"/>
    <dgm:cxn modelId="{D601A40D-F5B9-4F2D-A58E-1A31E3EB7281}" srcId="{F97EF53F-6D07-4476-A024-63921CE1B70F}" destId="{2510A528-5FDB-4772-80CB-17D5F05E7405}" srcOrd="3" destOrd="0" parTransId="{B07481ED-3D51-4BB3-AB36-0DAA476989BA}" sibTransId="{4CC2B750-BE39-40A4-96F6-BA77A8F025F4}"/>
    <dgm:cxn modelId="{5A4BCC30-540B-45AD-AE1B-EFE8981AE5A9}" type="presOf" srcId="{0E0A343F-E8AD-442C-9855-DA16D135BB30}" destId="{F4B65F71-7D2D-48A6-A424-234A6572A95A}" srcOrd="0" destOrd="0" presId="urn:microsoft.com/office/officeart/2005/8/layout/process4"/>
    <dgm:cxn modelId="{669E8B37-D95D-4755-BEF3-DC86E53470EC}" type="presOf" srcId="{2510A528-5FDB-4772-80CB-17D5F05E7405}" destId="{B36A2425-60DF-424B-A09C-911F61133722}" srcOrd="0" destOrd="0" presId="urn:microsoft.com/office/officeart/2005/8/layout/process4"/>
    <dgm:cxn modelId="{E76D275E-8279-4279-941A-9410659CAC01}" type="presOf" srcId="{0F114B4D-2172-4FF0-A6DA-FC429F5C9DCE}" destId="{BDDA30EC-8785-4A62-A39F-E36862E4392A}" srcOrd="0" destOrd="0" presId="urn:microsoft.com/office/officeart/2005/8/layout/process4"/>
    <dgm:cxn modelId="{664D1358-D129-4E97-9F0E-7859D79E8B5C}" srcId="{F97EF53F-6D07-4476-A024-63921CE1B70F}" destId="{0E0A343F-E8AD-442C-9855-DA16D135BB30}" srcOrd="1" destOrd="0" parTransId="{BBC65A78-6998-4A91-9D5B-1A97145F7A73}" sibTransId="{B1B9313D-BFDB-4728-B9E9-83E1EAA70822}"/>
    <dgm:cxn modelId="{657DC480-B811-4382-84A0-9123DF1F9995}" srcId="{F97EF53F-6D07-4476-A024-63921CE1B70F}" destId="{0F114B4D-2172-4FF0-A6DA-FC429F5C9DCE}" srcOrd="2" destOrd="0" parTransId="{576240DE-83C1-4A58-A19C-95BFAC7E0A56}" sibTransId="{2221A8D1-7B60-464E-B29A-76370F76DDCA}"/>
    <dgm:cxn modelId="{642E6CA8-9DA9-413D-83EF-B361AD1D3A03}" srcId="{F97EF53F-6D07-4476-A024-63921CE1B70F}" destId="{8B09CDBD-A96C-49C3-AC5A-0B21DE12C9E2}" srcOrd="4" destOrd="0" parTransId="{291B02BA-008D-4167-B850-E6E1910EA4C4}" sibTransId="{207150D4-84C0-4E7D-98D8-B22A847BFE17}"/>
    <dgm:cxn modelId="{DADD7FC6-F5F2-4121-9A48-BA107D42397B}" type="presOf" srcId="{10E78E1D-F152-44C2-80AA-793606EBF69B}" destId="{A2804AEB-39FF-4E79-82D0-FB79BB2B0BAB}" srcOrd="0" destOrd="0" presId="urn:microsoft.com/office/officeart/2005/8/layout/process4"/>
    <dgm:cxn modelId="{B536EFCB-4017-429F-B80F-D4A60C607FEC}" type="presOf" srcId="{8B09CDBD-A96C-49C3-AC5A-0B21DE12C9E2}" destId="{CED67CF4-4669-4452-AF5F-CB37FEC7EAFF}" srcOrd="0" destOrd="0" presId="urn:microsoft.com/office/officeart/2005/8/layout/process4"/>
    <dgm:cxn modelId="{780FF1E3-9696-4C2A-9280-2EC5AA44B7A5}" type="presOf" srcId="{F97EF53F-6D07-4476-A024-63921CE1B70F}" destId="{B9FD2E4B-BFFB-47D9-B76A-2ACFB5E46CB5}" srcOrd="0" destOrd="0" presId="urn:microsoft.com/office/officeart/2005/8/layout/process4"/>
    <dgm:cxn modelId="{6F663532-248C-46E0-85A3-F3FF3DFCFE37}" type="presParOf" srcId="{B9FD2E4B-BFFB-47D9-B76A-2ACFB5E46CB5}" destId="{3650B18C-B0F0-4C85-917F-8402B34D19D0}" srcOrd="0" destOrd="0" presId="urn:microsoft.com/office/officeart/2005/8/layout/process4"/>
    <dgm:cxn modelId="{484586B7-09D4-4789-8138-7A322915D4D5}" type="presParOf" srcId="{3650B18C-B0F0-4C85-917F-8402B34D19D0}" destId="{CED67CF4-4669-4452-AF5F-CB37FEC7EAFF}" srcOrd="0" destOrd="0" presId="urn:microsoft.com/office/officeart/2005/8/layout/process4"/>
    <dgm:cxn modelId="{126B2A05-6BFE-4BFE-9383-3DDB0976BD7C}" type="presParOf" srcId="{B9FD2E4B-BFFB-47D9-B76A-2ACFB5E46CB5}" destId="{EF7BBAB0-A586-4294-A34A-607778211FBE}" srcOrd="1" destOrd="0" presId="urn:microsoft.com/office/officeart/2005/8/layout/process4"/>
    <dgm:cxn modelId="{81DF3A8A-CA61-4B41-A7CB-F2ABD73EF38A}" type="presParOf" srcId="{B9FD2E4B-BFFB-47D9-B76A-2ACFB5E46CB5}" destId="{58E9EB61-70A3-434D-9425-3B35DFB980C5}" srcOrd="2" destOrd="0" presId="urn:microsoft.com/office/officeart/2005/8/layout/process4"/>
    <dgm:cxn modelId="{D2AF05B7-BF12-48FF-AD96-85F8F1C86DD0}" type="presParOf" srcId="{58E9EB61-70A3-434D-9425-3B35DFB980C5}" destId="{B36A2425-60DF-424B-A09C-911F61133722}" srcOrd="0" destOrd="0" presId="urn:microsoft.com/office/officeart/2005/8/layout/process4"/>
    <dgm:cxn modelId="{E97FE604-C558-447D-8D16-F5ED9EB574A7}" type="presParOf" srcId="{B9FD2E4B-BFFB-47D9-B76A-2ACFB5E46CB5}" destId="{DD562C2D-6991-4B90-99F7-0A4463538E02}" srcOrd="3" destOrd="0" presId="urn:microsoft.com/office/officeart/2005/8/layout/process4"/>
    <dgm:cxn modelId="{0254029C-BB65-4204-8030-A45A60BD011F}" type="presParOf" srcId="{B9FD2E4B-BFFB-47D9-B76A-2ACFB5E46CB5}" destId="{5DCEE2E7-5A32-4D9A-B480-5EA97CB8B8A0}" srcOrd="4" destOrd="0" presId="urn:microsoft.com/office/officeart/2005/8/layout/process4"/>
    <dgm:cxn modelId="{442ED33F-2D00-4C3F-86EA-14804C78CF9C}" type="presParOf" srcId="{5DCEE2E7-5A32-4D9A-B480-5EA97CB8B8A0}" destId="{BDDA30EC-8785-4A62-A39F-E36862E4392A}" srcOrd="0" destOrd="0" presId="urn:microsoft.com/office/officeart/2005/8/layout/process4"/>
    <dgm:cxn modelId="{185710CB-A827-48A1-A7B7-5F4601529088}" type="presParOf" srcId="{B9FD2E4B-BFFB-47D9-B76A-2ACFB5E46CB5}" destId="{ED6A6417-D22C-4653-8DDA-3D8E5947E734}" srcOrd="5" destOrd="0" presId="urn:microsoft.com/office/officeart/2005/8/layout/process4"/>
    <dgm:cxn modelId="{295B30C2-08EC-4D71-A105-83B030FE389B}" type="presParOf" srcId="{B9FD2E4B-BFFB-47D9-B76A-2ACFB5E46CB5}" destId="{9AF856E9-D968-4D75-8C5E-3D9F5D83F120}" srcOrd="6" destOrd="0" presId="urn:microsoft.com/office/officeart/2005/8/layout/process4"/>
    <dgm:cxn modelId="{388782C3-8ED5-46CA-A538-572C8C822ADD}" type="presParOf" srcId="{9AF856E9-D968-4D75-8C5E-3D9F5D83F120}" destId="{F4B65F71-7D2D-48A6-A424-234A6572A95A}" srcOrd="0" destOrd="0" presId="urn:microsoft.com/office/officeart/2005/8/layout/process4"/>
    <dgm:cxn modelId="{2B5B67DD-ABF0-4054-AE84-D17F167C5556}" type="presParOf" srcId="{B9FD2E4B-BFFB-47D9-B76A-2ACFB5E46CB5}" destId="{D2D727B6-B799-4EAF-BFD1-6410DC2EA708}" srcOrd="7" destOrd="0" presId="urn:microsoft.com/office/officeart/2005/8/layout/process4"/>
    <dgm:cxn modelId="{1FB7C139-3CE9-461A-AE32-07BF173B0FFD}" type="presParOf" srcId="{B9FD2E4B-BFFB-47D9-B76A-2ACFB5E46CB5}" destId="{9184CAD7-5A34-4C0F-90F4-F59A4157CA58}" srcOrd="8" destOrd="0" presId="urn:microsoft.com/office/officeart/2005/8/layout/process4"/>
    <dgm:cxn modelId="{99A61201-15C1-4778-BFC0-3C4B08374DDD}" type="presParOf" srcId="{9184CAD7-5A34-4C0F-90F4-F59A4157CA58}" destId="{A2804AEB-39FF-4E79-82D0-FB79BB2B0BAB}" srcOrd="0" destOrd="0" presId="urn:microsoft.com/office/officeart/2005/8/layout/process4"/>
  </dgm:cxnLst>
  <dgm:bg>
    <a:solidFill>
      <a:schemeClr val="bg1"/>
    </a:solid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7EF53F-6D07-4476-A024-63921CE1B70F}" type="doc">
      <dgm:prSet loTypeId="urn:microsoft.com/office/officeart/2005/8/layout/bProcess4" loCatId="process" qsTypeId="urn:microsoft.com/office/officeart/2005/8/quickstyle/simple1" qsCatId="simple" csTypeId="urn:microsoft.com/office/officeart/2005/8/colors/accent3_2" csCatId="accent3" phldr="1"/>
      <dgm:spPr/>
      <dgm:t>
        <a:bodyPr/>
        <a:lstStyle/>
        <a:p>
          <a:endParaRPr lang="en-US"/>
        </a:p>
      </dgm:t>
    </dgm:pt>
    <dgm:pt modelId="{10E78E1D-F152-44C2-80AA-793606EBF69B}">
      <dgm:prSet phldrT="[Text]" custT="1">
        <dgm:style>
          <a:lnRef idx="2">
            <a:schemeClr val="accent2"/>
          </a:lnRef>
          <a:fillRef idx="1">
            <a:schemeClr val="lt1"/>
          </a:fillRef>
          <a:effectRef idx="0">
            <a:schemeClr val="accent2"/>
          </a:effectRef>
          <a:fontRef idx="minor">
            <a:schemeClr val="dk1"/>
          </a:fontRef>
        </dgm:style>
      </dgm:prSet>
      <dgm:spPr>
        <a:ln>
          <a:solidFill>
            <a:schemeClr val="accent4"/>
          </a:solidFill>
        </a:ln>
      </dgm:spPr>
      <dgm:t>
        <a:bodyPr/>
        <a:lstStyle/>
        <a:p>
          <a:r>
            <a:rPr lang="en-US" sz="1600" dirty="0">
              <a:solidFill>
                <a:schemeClr val="accent3"/>
              </a:solidFill>
              <a:latin typeface="Times New Roman" panose="02020603050405020304" pitchFamily="18" charset="0"/>
              <a:cs typeface="Times New Roman" panose="02020603050405020304" pitchFamily="18" charset="0"/>
            </a:rPr>
            <a:t>Begin</a:t>
          </a:r>
        </a:p>
      </dgm:t>
    </dgm:pt>
    <dgm:pt modelId="{DC33AD44-5E06-40C3-AD10-E8BB88DDB50F}" type="parTrans" cxnId="{4EE0E705-D610-4B32-8109-AF20883FDE13}">
      <dgm:prSet/>
      <dgm:spPr/>
      <dgm:t>
        <a:bodyPr/>
        <a:lstStyle/>
        <a:p>
          <a:endParaRPr lang="en-US" sz="1600">
            <a:solidFill>
              <a:schemeClr val="accent3"/>
            </a:solidFill>
            <a:latin typeface="Times New Roman" panose="02020603050405020304" pitchFamily="18" charset="0"/>
            <a:cs typeface="Times New Roman" panose="02020603050405020304" pitchFamily="18" charset="0"/>
          </a:endParaRPr>
        </a:p>
      </dgm:t>
    </dgm:pt>
    <dgm:pt modelId="{B17DB813-72E2-4027-B10D-A5B2859B4485}" type="sibTrans" cxnId="{4EE0E705-D610-4B32-8109-AF20883FDE13}">
      <dgm:prSet/>
      <dgm:spPr/>
      <dgm:t>
        <a:bodyPr/>
        <a:lstStyle/>
        <a:p>
          <a:endParaRPr lang="en-US" sz="1600">
            <a:solidFill>
              <a:schemeClr val="accent3"/>
            </a:solidFill>
            <a:latin typeface="Times New Roman" panose="02020603050405020304" pitchFamily="18" charset="0"/>
            <a:cs typeface="Times New Roman" panose="02020603050405020304" pitchFamily="18" charset="0"/>
          </a:endParaRPr>
        </a:p>
      </dgm:t>
    </dgm:pt>
    <dgm:pt modelId="{0E0A343F-E8AD-442C-9855-DA16D135BB30}">
      <dgm:prSet phldrT="[Text]" custT="1">
        <dgm:style>
          <a:lnRef idx="2">
            <a:schemeClr val="accent2"/>
          </a:lnRef>
          <a:fillRef idx="1">
            <a:schemeClr val="lt1"/>
          </a:fillRef>
          <a:effectRef idx="0">
            <a:schemeClr val="accent2"/>
          </a:effectRef>
          <a:fontRef idx="minor">
            <a:schemeClr val="dk1"/>
          </a:fontRef>
        </dgm:style>
      </dgm:prSet>
      <dgm:spPr>
        <a:ln>
          <a:solidFill>
            <a:schemeClr val="accent4"/>
          </a:solidFill>
        </a:ln>
      </dgm:spPr>
      <dgm:t>
        <a:bodyPr/>
        <a:lstStyle/>
        <a:p>
          <a:r>
            <a:rPr lang="en-US" sz="1600" dirty="0" err="1">
              <a:solidFill>
                <a:schemeClr val="accent3"/>
              </a:solidFill>
              <a:latin typeface="Times New Roman" panose="02020603050405020304" pitchFamily="18" charset="0"/>
              <a:cs typeface="Times New Roman" panose="02020603050405020304" pitchFamily="18" charset="0"/>
            </a:rPr>
            <a:t>Các</a:t>
          </a:r>
          <a:r>
            <a:rPr lang="en-US" sz="1600" dirty="0">
              <a:solidFill>
                <a:schemeClr val="accent3"/>
              </a:solidFill>
              <a:latin typeface="Times New Roman" panose="02020603050405020304" pitchFamily="18" charset="0"/>
              <a:cs typeface="Times New Roman" panose="02020603050405020304" pitchFamily="18" charset="0"/>
            </a:rPr>
            <a:t> </a:t>
          </a:r>
          <a:r>
            <a:rPr lang="en-US" sz="1600" dirty="0" err="1">
              <a:solidFill>
                <a:schemeClr val="accent3"/>
              </a:solidFill>
              <a:latin typeface="Times New Roman" panose="02020603050405020304" pitchFamily="18" charset="0"/>
              <a:cs typeface="Times New Roman" panose="02020603050405020304" pitchFamily="18" charset="0"/>
            </a:rPr>
            <a:t>tham</a:t>
          </a:r>
          <a:r>
            <a:rPr lang="en-US" sz="1600" dirty="0">
              <a:solidFill>
                <a:schemeClr val="accent3"/>
              </a:solidFill>
              <a:latin typeface="Times New Roman" panose="02020603050405020304" pitchFamily="18" charset="0"/>
              <a:cs typeface="Times New Roman" panose="02020603050405020304" pitchFamily="18" charset="0"/>
            </a:rPr>
            <a:t> </a:t>
          </a:r>
          <a:r>
            <a:rPr lang="en-US" sz="1600" dirty="0" err="1">
              <a:solidFill>
                <a:schemeClr val="accent3"/>
              </a:solidFill>
              <a:latin typeface="Times New Roman" panose="02020603050405020304" pitchFamily="18" charset="0"/>
              <a:cs typeface="Times New Roman" panose="02020603050405020304" pitchFamily="18" charset="0"/>
            </a:rPr>
            <a:t>số</a:t>
          </a:r>
          <a:r>
            <a:rPr lang="en-US" sz="1600" dirty="0">
              <a:solidFill>
                <a:schemeClr val="accent3"/>
              </a:solidFill>
              <a:latin typeface="Times New Roman" panose="02020603050405020304" pitchFamily="18" charset="0"/>
              <a:cs typeface="Times New Roman" panose="02020603050405020304" pitchFamily="18" charset="0"/>
            </a:rPr>
            <a:t> </a:t>
          </a:r>
          <a:r>
            <a:rPr lang="en-US" sz="1600" dirty="0" err="1">
              <a:solidFill>
                <a:schemeClr val="accent3"/>
              </a:solidFill>
              <a:latin typeface="Times New Roman" panose="02020603050405020304" pitchFamily="18" charset="0"/>
              <a:cs typeface="Times New Roman" panose="02020603050405020304" pitchFamily="18" charset="0"/>
            </a:rPr>
            <a:t>p,q,g</a:t>
          </a:r>
          <a:r>
            <a:rPr lang="en-US" sz="1600" dirty="0">
              <a:solidFill>
                <a:schemeClr val="accent3"/>
              </a:solidFill>
              <a:latin typeface="Times New Roman" panose="02020603050405020304" pitchFamily="18" charset="0"/>
              <a:cs typeface="Times New Roman" panose="02020603050405020304" pitchFamily="18" charset="0"/>
            </a:rPr>
            <a:t> </a:t>
          </a:r>
          <a:r>
            <a:rPr lang="en-US" sz="1600" dirty="0" err="1">
              <a:solidFill>
                <a:schemeClr val="accent3"/>
              </a:solidFill>
              <a:latin typeface="Times New Roman" panose="02020603050405020304" pitchFamily="18" charset="0"/>
              <a:cs typeface="Times New Roman" panose="02020603050405020304" pitchFamily="18" charset="0"/>
            </a:rPr>
            <a:t>và</a:t>
          </a:r>
          <a:r>
            <a:rPr lang="en-US" sz="1600" dirty="0">
              <a:solidFill>
                <a:schemeClr val="accent3"/>
              </a:solidFill>
              <a:latin typeface="Times New Roman" panose="02020603050405020304" pitchFamily="18" charset="0"/>
              <a:cs typeface="Times New Roman" panose="02020603050405020304" pitchFamily="18" charset="0"/>
            </a:rPr>
            <a:t>  y (Public Key), </a:t>
          </a:r>
          <a:r>
            <a:rPr lang="en-US" sz="1600" dirty="0" err="1">
              <a:solidFill>
                <a:schemeClr val="accent3"/>
              </a:solidFill>
              <a:latin typeface="Times New Roman" panose="02020603050405020304" pitchFamily="18" charset="0"/>
              <a:cs typeface="Times New Roman" panose="02020603050405020304" pitchFamily="18" charset="0"/>
            </a:rPr>
            <a:t>và</a:t>
          </a:r>
          <a:r>
            <a:rPr lang="en-US" sz="1600" dirty="0">
              <a:solidFill>
                <a:schemeClr val="accent3"/>
              </a:solidFill>
              <a:latin typeface="Times New Roman" panose="02020603050405020304" pitchFamily="18" charset="0"/>
              <a:cs typeface="Times New Roman" panose="02020603050405020304" pitchFamily="18" charset="0"/>
            </a:rPr>
            <a:t> </a:t>
          </a:r>
          <a:r>
            <a:rPr lang="en-US" sz="1600" dirty="0" err="1">
              <a:solidFill>
                <a:schemeClr val="accent3"/>
              </a:solidFill>
              <a:latin typeface="Times New Roman" panose="02020603050405020304" pitchFamily="18" charset="0"/>
              <a:cs typeface="Times New Roman" panose="02020603050405020304" pitchFamily="18" charset="0"/>
            </a:rPr>
            <a:t>chữ</a:t>
          </a:r>
          <a:r>
            <a:rPr lang="en-US" sz="1600" dirty="0">
              <a:solidFill>
                <a:schemeClr val="accent3"/>
              </a:solidFill>
              <a:latin typeface="Times New Roman" panose="02020603050405020304" pitchFamily="18" charset="0"/>
              <a:cs typeface="Times New Roman" panose="02020603050405020304" pitchFamily="18" charset="0"/>
            </a:rPr>
            <a:t> </a:t>
          </a:r>
          <a:r>
            <a:rPr lang="en-US" sz="1600" dirty="0" err="1">
              <a:solidFill>
                <a:schemeClr val="accent3"/>
              </a:solidFill>
              <a:latin typeface="Times New Roman" panose="02020603050405020304" pitchFamily="18" charset="0"/>
              <a:cs typeface="Times New Roman" panose="02020603050405020304" pitchFamily="18" charset="0"/>
            </a:rPr>
            <a:t>ký</a:t>
          </a:r>
          <a:r>
            <a:rPr lang="en-US" sz="1600" dirty="0">
              <a:solidFill>
                <a:schemeClr val="accent3"/>
              </a:solidFill>
              <a:latin typeface="Times New Roman" panose="02020603050405020304" pitchFamily="18" charset="0"/>
              <a:cs typeface="Times New Roman" panose="02020603050405020304" pitchFamily="18" charset="0"/>
            </a:rPr>
            <a:t> </a:t>
          </a:r>
          <a:r>
            <a:rPr lang="en-US" sz="1600" dirty="0" err="1">
              <a:solidFill>
                <a:schemeClr val="accent3"/>
              </a:solidFill>
              <a:latin typeface="Times New Roman" panose="02020603050405020304" pitchFamily="18" charset="0"/>
              <a:cs typeface="Times New Roman" panose="02020603050405020304" pitchFamily="18" charset="0"/>
            </a:rPr>
            <a:t>số</a:t>
          </a:r>
          <a:r>
            <a:rPr lang="en-US" sz="1600" dirty="0">
              <a:solidFill>
                <a:schemeClr val="accent3"/>
              </a:solidFill>
              <a:latin typeface="Times New Roman" panose="02020603050405020304" pitchFamily="18" charset="0"/>
              <a:cs typeface="Times New Roman" panose="02020603050405020304" pitchFamily="18" charset="0"/>
            </a:rPr>
            <a:t> </a:t>
          </a:r>
          <a:r>
            <a:rPr lang="en-US" sz="1600" dirty="0" err="1">
              <a:solidFill>
                <a:schemeClr val="accent3"/>
              </a:solidFill>
              <a:latin typeface="Times New Roman" panose="02020603050405020304" pitchFamily="18" charset="0"/>
              <a:cs typeface="Times New Roman" panose="02020603050405020304" pitchFamily="18" charset="0"/>
            </a:rPr>
            <a:t>cần</a:t>
          </a:r>
          <a:r>
            <a:rPr lang="en-US" sz="1600" dirty="0">
              <a:solidFill>
                <a:schemeClr val="accent3"/>
              </a:solidFill>
              <a:latin typeface="Times New Roman" panose="02020603050405020304" pitchFamily="18" charset="0"/>
              <a:cs typeface="Times New Roman" panose="02020603050405020304" pitchFamily="18" charset="0"/>
            </a:rPr>
            <a:t> </a:t>
          </a:r>
          <a:r>
            <a:rPr lang="en-US" sz="1600" dirty="0" err="1">
              <a:solidFill>
                <a:schemeClr val="accent3"/>
              </a:solidFill>
              <a:latin typeface="Times New Roman" panose="02020603050405020304" pitchFamily="18" charset="0"/>
              <a:cs typeface="Times New Roman" panose="02020603050405020304" pitchFamily="18" charset="0"/>
            </a:rPr>
            <a:t>xác</a:t>
          </a:r>
          <a:r>
            <a:rPr lang="en-US" sz="1600" dirty="0">
              <a:solidFill>
                <a:schemeClr val="accent3"/>
              </a:solidFill>
              <a:latin typeface="Times New Roman" panose="02020603050405020304" pitchFamily="18" charset="0"/>
              <a:cs typeface="Times New Roman" panose="02020603050405020304" pitchFamily="18" charset="0"/>
            </a:rPr>
            <a:t> minh</a:t>
          </a:r>
        </a:p>
      </dgm:t>
    </dgm:pt>
    <dgm:pt modelId="{BBC65A78-6998-4A91-9D5B-1A97145F7A73}" type="parTrans" cxnId="{664D1358-D129-4E97-9F0E-7859D79E8B5C}">
      <dgm:prSet/>
      <dgm:spPr/>
      <dgm:t>
        <a:bodyPr/>
        <a:lstStyle/>
        <a:p>
          <a:endParaRPr lang="en-US" sz="1600">
            <a:solidFill>
              <a:schemeClr val="accent3"/>
            </a:solidFill>
            <a:latin typeface="Times New Roman" panose="02020603050405020304" pitchFamily="18" charset="0"/>
            <a:cs typeface="Times New Roman" panose="02020603050405020304" pitchFamily="18" charset="0"/>
          </a:endParaRPr>
        </a:p>
      </dgm:t>
    </dgm:pt>
    <dgm:pt modelId="{B1B9313D-BFDB-4728-B9E9-83E1EAA70822}" type="sibTrans" cxnId="{664D1358-D129-4E97-9F0E-7859D79E8B5C}">
      <dgm:prSet/>
      <dgm:spPr/>
      <dgm:t>
        <a:bodyPr/>
        <a:lstStyle/>
        <a:p>
          <a:endParaRPr lang="en-US" sz="1600">
            <a:solidFill>
              <a:schemeClr val="accent3"/>
            </a:solidFill>
            <a:latin typeface="Times New Roman" panose="02020603050405020304" pitchFamily="18" charset="0"/>
            <a:cs typeface="Times New Roman" panose="02020603050405020304" pitchFamily="18" charset="0"/>
          </a:endParaRPr>
        </a:p>
      </dgm:t>
    </dgm:pt>
    <dgm:pt modelId="{0F114B4D-2172-4FF0-A6DA-FC429F5C9DCE}">
      <dgm:prSet phldrT="[Text]" custT="1">
        <dgm:style>
          <a:lnRef idx="2">
            <a:schemeClr val="accent2"/>
          </a:lnRef>
          <a:fillRef idx="1">
            <a:schemeClr val="lt1"/>
          </a:fillRef>
          <a:effectRef idx="0">
            <a:schemeClr val="accent2"/>
          </a:effectRef>
          <a:fontRef idx="minor">
            <a:schemeClr val="dk1"/>
          </a:fontRef>
        </dgm:style>
      </dgm:prSet>
      <dgm:spPr>
        <a:ln>
          <a:solidFill>
            <a:schemeClr val="accent4"/>
          </a:solidFill>
        </a:ln>
      </dgm:spPr>
      <dgm:t>
        <a:bodyPr/>
        <a:lstStyle/>
        <a:p>
          <a:r>
            <a:rPr lang="en-US" sz="1600" dirty="0" err="1">
              <a:solidFill>
                <a:schemeClr val="accent3"/>
              </a:solidFill>
              <a:latin typeface="Times New Roman" panose="02020603050405020304" pitchFamily="18" charset="0"/>
              <a:cs typeface="Times New Roman" panose="02020603050405020304" pitchFamily="18" charset="0"/>
            </a:rPr>
            <a:t>Lấy</a:t>
          </a:r>
          <a:r>
            <a:rPr lang="en-US" sz="1600" dirty="0">
              <a:solidFill>
                <a:schemeClr val="accent3"/>
              </a:solidFill>
              <a:latin typeface="Times New Roman" panose="02020603050405020304" pitchFamily="18" charset="0"/>
              <a:cs typeface="Times New Roman" panose="02020603050405020304" pitchFamily="18" charset="0"/>
            </a:rPr>
            <a:t> </a:t>
          </a:r>
          <a:r>
            <a:rPr lang="en-US" sz="1600" dirty="0" err="1">
              <a:solidFill>
                <a:schemeClr val="accent3"/>
              </a:solidFill>
              <a:latin typeface="Times New Roman" panose="02020603050405020304" pitchFamily="18" charset="0"/>
              <a:cs typeface="Times New Roman" panose="02020603050405020304" pitchFamily="18" charset="0"/>
            </a:rPr>
            <a:t>giá</a:t>
          </a:r>
          <a:r>
            <a:rPr lang="en-US" sz="1600" dirty="0">
              <a:solidFill>
                <a:schemeClr val="accent3"/>
              </a:solidFill>
              <a:latin typeface="Times New Roman" panose="02020603050405020304" pitchFamily="18" charset="0"/>
              <a:cs typeface="Times New Roman" panose="02020603050405020304" pitchFamily="18" charset="0"/>
            </a:rPr>
            <a:t> </a:t>
          </a:r>
          <a:r>
            <a:rPr lang="en-US" sz="1600" dirty="0" err="1">
              <a:solidFill>
                <a:schemeClr val="accent3"/>
              </a:solidFill>
              <a:latin typeface="Times New Roman" panose="02020603050405020304" pitchFamily="18" charset="0"/>
              <a:cs typeface="Times New Roman" panose="02020603050405020304" pitchFamily="18" charset="0"/>
            </a:rPr>
            <a:t>trị</a:t>
          </a:r>
          <a:r>
            <a:rPr lang="en-US" sz="1600" dirty="0">
              <a:solidFill>
                <a:schemeClr val="accent3"/>
              </a:solidFill>
              <a:latin typeface="Times New Roman" panose="02020603050405020304" pitchFamily="18" charset="0"/>
              <a:cs typeface="Times New Roman" panose="02020603050405020304" pitchFamily="18" charset="0"/>
            </a:rPr>
            <a:t> hash </a:t>
          </a:r>
          <a:r>
            <a:rPr lang="en-US" sz="1600" dirty="0" err="1">
              <a:solidFill>
                <a:schemeClr val="accent3"/>
              </a:solidFill>
              <a:latin typeface="Times New Roman" panose="02020603050405020304" pitchFamily="18" charset="0"/>
              <a:cs typeface="Times New Roman" panose="02020603050405020304" pitchFamily="18" charset="0"/>
            </a:rPr>
            <a:t>của</a:t>
          </a:r>
          <a:r>
            <a:rPr lang="en-US" sz="1600" dirty="0">
              <a:solidFill>
                <a:schemeClr val="accent3"/>
              </a:solidFill>
              <a:latin typeface="Times New Roman" panose="02020603050405020304" pitchFamily="18" charset="0"/>
              <a:cs typeface="Times New Roman" panose="02020603050405020304" pitchFamily="18" charset="0"/>
            </a:rPr>
            <a:t> </a:t>
          </a:r>
          <a:r>
            <a:rPr lang="en-US" sz="1600" dirty="0" err="1">
              <a:solidFill>
                <a:schemeClr val="accent3"/>
              </a:solidFill>
              <a:latin typeface="Times New Roman" panose="02020603050405020304" pitchFamily="18" charset="0"/>
              <a:cs typeface="Times New Roman" panose="02020603050405020304" pitchFamily="18" charset="0"/>
            </a:rPr>
            <a:t>tài</a:t>
          </a:r>
          <a:r>
            <a:rPr lang="en-US" sz="1600" dirty="0">
              <a:solidFill>
                <a:schemeClr val="accent3"/>
              </a:solidFill>
              <a:latin typeface="Times New Roman" panose="02020603050405020304" pitchFamily="18" charset="0"/>
              <a:cs typeface="Times New Roman" panose="02020603050405020304" pitchFamily="18" charset="0"/>
            </a:rPr>
            <a:t> </a:t>
          </a:r>
          <a:r>
            <a:rPr lang="en-US" sz="1600" dirty="0" err="1">
              <a:solidFill>
                <a:schemeClr val="accent3"/>
              </a:solidFill>
              <a:latin typeface="Times New Roman" panose="02020603050405020304" pitchFamily="18" charset="0"/>
              <a:cs typeface="Times New Roman" panose="02020603050405020304" pitchFamily="18" charset="0"/>
            </a:rPr>
            <a:t>liệu</a:t>
          </a:r>
          <a:r>
            <a:rPr lang="en-US" sz="1600" dirty="0">
              <a:solidFill>
                <a:schemeClr val="accent3"/>
              </a:solidFill>
              <a:latin typeface="Times New Roman" panose="02020603050405020304" pitchFamily="18" charset="0"/>
              <a:cs typeface="Times New Roman" panose="02020603050405020304" pitchFamily="18" charset="0"/>
            </a:rPr>
            <a:t> </a:t>
          </a:r>
          <a:r>
            <a:rPr lang="en-US" sz="1600" dirty="0" err="1">
              <a:solidFill>
                <a:schemeClr val="accent3"/>
              </a:solidFill>
              <a:latin typeface="Times New Roman" panose="02020603050405020304" pitchFamily="18" charset="0"/>
              <a:cs typeface="Times New Roman" panose="02020603050405020304" pitchFamily="18" charset="0"/>
            </a:rPr>
            <a:t>hoặc</a:t>
          </a:r>
          <a:r>
            <a:rPr lang="en-US" sz="1600" dirty="0">
              <a:solidFill>
                <a:schemeClr val="accent3"/>
              </a:solidFill>
              <a:latin typeface="Times New Roman" panose="02020603050405020304" pitchFamily="18" charset="0"/>
              <a:cs typeface="Times New Roman" panose="02020603050405020304" pitchFamily="18" charset="0"/>
            </a:rPr>
            <a:t> message: </a:t>
          </a:r>
          <a:r>
            <a:rPr lang="en-US" sz="1600" dirty="0" err="1">
              <a:solidFill>
                <a:schemeClr val="accent3"/>
              </a:solidFill>
              <a:latin typeface="Times New Roman" panose="02020603050405020304" pitchFamily="18" charset="0"/>
              <a:cs typeface="Times New Roman" panose="02020603050405020304" pitchFamily="18" charset="0"/>
            </a:rPr>
            <a:t>hash_val</a:t>
          </a:r>
          <a:endParaRPr lang="en-US" sz="1600" dirty="0">
            <a:solidFill>
              <a:schemeClr val="accent3"/>
            </a:solidFill>
            <a:latin typeface="Times New Roman" panose="02020603050405020304" pitchFamily="18" charset="0"/>
            <a:cs typeface="Times New Roman" panose="02020603050405020304" pitchFamily="18" charset="0"/>
          </a:endParaRPr>
        </a:p>
      </dgm:t>
    </dgm:pt>
    <dgm:pt modelId="{2221A8D1-7B60-464E-B29A-76370F76DDCA}" type="sibTrans" cxnId="{657DC480-B811-4382-84A0-9123DF1F9995}">
      <dgm:prSet/>
      <dgm:spPr/>
      <dgm:t>
        <a:bodyPr/>
        <a:lstStyle/>
        <a:p>
          <a:endParaRPr lang="en-US" sz="1600">
            <a:solidFill>
              <a:schemeClr val="accent3"/>
            </a:solidFill>
            <a:latin typeface="Times New Roman" panose="02020603050405020304" pitchFamily="18" charset="0"/>
            <a:cs typeface="Times New Roman" panose="02020603050405020304" pitchFamily="18" charset="0"/>
          </a:endParaRPr>
        </a:p>
      </dgm:t>
    </dgm:pt>
    <dgm:pt modelId="{576240DE-83C1-4A58-A19C-95BFAC7E0A56}" type="parTrans" cxnId="{657DC480-B811-4382-84A0-9123DF1F9995}">
      <dgm:prSet/>
      <dgm:spPr/>
      <dgm:t>
        <a:bodyPr/>
        <a:lstStyle/>
        <a:p>
          <a:endParaRPr lang="en-US" sz="1600">
            <a:solidFill>
              <a:schemeClr val="accent3"/>
            </a:solidFill>
            <a:latin typeface="Times New Roman" panose="02020603050405020304" pitchFamily="18" charset="0"/>
            <a:cs typeface="Times New Roman" panose="02020603050405020304" pitchFamily="18" charset="0"/>
          </a:endParaRPr>
        </a:p>
      </dgm:t>
    </dgm:pt>
    <dgm:pt modelId="{2510A528-5FDB-4772-80CB-17D5F05E7405}">
      <dgm:prSet phldrT="[Text]" custT="1">
        <dgm:style>
          <a:lnRef idx="2">
            <a:schemeClr val="accent2"/>
          </a:lnRef>
          <a:fillRef idx="1">
            <a:schemeClr val="lt1"/>
          </a:fillRef>
          <a:effectRef idx="0">
            <a:schemeClr val="accent2"/>
          </a:effectRef>
          <a:fontRef idx="minor">
            <a:schemeClr val="dk1"/>
          </a:fontRef>
        </dgm:style>
      </dgm:prSet>
      <dgm:spPr>
        <a:ln>
          <a:solidFill>
            <a:schemeClr val="accent4"/>
          </a:solidFill>
        </a:ln>
      </dgm:spPr>
      <dgm:t>
        <a:bodyPr/>
        <a:lstStyle/>
        <a:p>
          <a:r>
            <a:rPr lang="en-US" sz="1600" dirty="0" err="1">
              <a:solidFill>
                <a:schemeClr val="accent3"/>
              </a:solidFill>
              <a:latin typeface="Times New Roman" panose="02020603050405020304" pitchFamily="18" charset="0"/>
              <a:cs typeface="Times New Roman" panose="02020603050405020304" pitchFamily="18" charset="0"/>
            </a:rPr>
            <a:t>Tính</a:t>
          </a:r>
          <a:r>
            <a:rPr lang="en-US" sz="1600" dirty="0">
              <a:solidFill>
                <a:schemeClr val="accent3"/>
              </a:solidFill>
              <a:latin typeface="Times New Roman" panose="02020603050405020304" pitchFamily="18" charset="0"/>
              <a:cs typeface="Times New Roman" panose="02020603050405020304" pitchFamily="18" charset="0"/>
            </a:rPr>
            <a:t> </a:t>
          </a:r>
          <a:r>
            <a:rPr lang="en-US" sz="1600" dirty="0" err="1">
              <a:solidFill>
                <a:schemeClr val="accent3"/>
              </a:solidFill>
              <a:latin typeface="Times New Roman" panose="02020603050405020304" pitchFamily="18" charset="0"/>
              <a:cs typeface="Times New Roman" panose="02020603050405020304" pitchFamily="18" charset="0"/>
            </a:rPr>
            <a:t>các</a:t>
          </a:r>
          <a:r>
            <a:rPr lang="en-US" sz="1600" dirty="0">
              <a:solidFill>
                <a:schemeClr val="accent3"/>
              </a:solidFill>
              <a:latin typeface="Times New Roman" panose="02020603050405020304" pitchFamily="18" charset="0"/>
              <a:cs typeface="Times New Roman" panose="02020603050405020304" pitchFamily="18" charset="0"/>
            </a:rPr>
            <a:t> </a:t>
          </a:r>
          <a:r>
            <a:rPr lang="en-US" sz="1600" dirty="0" err="1">
              <a:solidFill>
                <a:schemeClr val="accent3"/>
              </a:solidFill>
              <a:latin typeface="Times New Roman" panose="02020603050405020304" pitchFamily="18" charset="0"/>
              <a:cs typeface="Times New Roman" panose="02020603050405020304" pitchFamily="18" charset="0"/>
            </a:rPr>
            <a:t>tham</a:t>
          </a:r>
          <a:r>
            <a:rPr lang="en-US" sz="1600" dirty="0">
              <a:solidFill>
                <a:schemeClr val="accent3"/>
              </a:solidFill>
              <a:latin typeface="Times New Roman" panose="02020603050405020304" pitchFamily="18" charset="0"/>
              <a:cs typeface="Times New Roman" panose="02020603050405020304" pitchFamily="18" charset="0"/>
            </a:rPr>
            <a:t> </a:t>
          </a:r>
          <a:r>
            <a:rPr lang="en-US" sz="1600" dirty="0" err="1">
              <a:solidFill>
                <a:schemeClr val="accent3"/>
              </a:solidFill>
              <a:latin typeface="Times New Roman" panose="02020603050405020304" pitchFamily="18" charset="0"/>
              <a:cs typeface="Times New Roman" panose="02020603050405020304" pitchFamily="18" charset="0"/>
            </a:rPr>
            <a:t>số</a:t>
          </a:r>
          <a:r>
            <a:rPr lang="en-US" sz="1600" dirty="0">
              <a:solidFill>
                <a:schemeClr val="accent3"/>
              </a:solidFill>
              <a:latin typeface="Times New Roman" panose="02020603050405020304" pitchFamily="18" charset="0"/>
              <a:cs typeface="Times New Roman" panose="02020603050405020304" pitchFamily="18" charset="0"/>
            </a:rPr>
            <a:t> </a:t>
          </a:r>
          <a:r>
            <a:rPr lang="en-US" sz="1600" dirty="0" err="1">
              <a:solidFill>
                <a:schemeClr val="accent3"/>
              </a:solidFill>
              <a:latin typeface="Times New Roman" panose="02020603050405020304" pitchFamily="18" charset="0"/>
              <a:cs typeface="Times New Roman" panose="02020603050405020304" pitchFamily="18" charset="0"/>
            </a:rPr>
            <a:t>để</a:t>
          </a:r>
          <a:r>
            <a:rPr lang="en-US" sz="1600" dirty="0">
              <a:solidFill>
                <a:schemeClr val="accent3"/>
              </a:solidFill>
              <a:latin typeface="Times New Roman" panose="02020603050405020304" pitchFamily="18" charset="0"/>
              <a:cs typeface="Times New Roman" panose="02020603050405020304" pitchFamily="18" charset="0"/>
            </a:rPr>
            <a:t> </a:t>
          </a:r>
          <a:r>
            <a:rPr lang="en-US" sz="1600" dirty="0" err="1">
              <a:solidFill>
                <a:schemeClr val="accent3"/>
              </a:solidFill>
              <a:latin typeface="Times New Roman" panose="02020603050405020304" pitchFamily="18" charset="0"/>
              <a:cs typeface="Times New Roman" panose="02020603050405020304" pitchFamily="18" charset="0"/>
            </a:rPr>
            <a:t>xác</a:t>
          </a:r>
          <a:r>
            <a:rPr lang="en-US" sz="1600" dirty="0">
              <a:solidFill>
                <a:schemeClr val="accent3"/>
              </a:solidFill>
              <a:latin typeface="Times New Roman" panose="02020603050405020304" pitchFamily="18" charset="0"/>
              <a:cs typeface="Times New Roman" panose="02020603050405020304" pitchFamily="18" charset="0"/>
            </a:rPr>
            <a:t> minh </a:t>
          </a:r>
          <a:r>
            <a:rPr lang="en-US" sz="1600" dirty="0" err="1">
              <a:solidFill>
                <a:schemeClr val="accent3"/>
              </a:solidFill>
              <a:latin typeface="Times New Roman" panose="02020603050405020304" pitchFamily="18" charset="0"/>
              <a:cs typeface="Times New Roman" panose="02020603050405020304" pitchFamily="18" charset="0"/>
            </a:rPr>
            <a:t>chữ</a:t>
          </a:r>
          <a:r>
            <a:rPr lang="en-US" sz="1600" dirty="0">
              <a:solidFill>
                <a:schemeClr val="accent3"/>
              </a:solidFill>
              <a:latin typeface="Times New Roman" panose="02020603050405020304" pitchFamily="18" charset="0"/>
              <a:cs typeface="Times New Roman" panose="02020603050405020304" pitchFamily="18" charset="0"/>
            </a:rPr>
            <a:t> </a:t>
          </a:r>
          <a:r>
            <a:rPr lang="en-US" sz="1600" dirty="0" err="1">
              <a:solidFill>
                <a:schemeClr val="accent3"/>
              </a:solidFill>
              <a:latin typeface="Times New Roman" panose="02020603050405020304" pitchFamily="18" charset="0"/>
              <a:cs typeface="Times New Roman" panose="02020603050405020304" pitchFamily="18" charset="0"/>
            </a:rPr>
            <a:t>ký</a:t>
          </a:r>
          <a:r>
            <a:rPr lang="en-US" sz="1600" dirty="0">
              <a:solidFill>
                <a:schemeClr val="accent3"/>
              </a:solidFill>
              <a:latin typeface="Times New Roman" panose="02020603050405020304" pitchFamily="18" charset="0"/>
              <a:cs typeface="Times New Roman" panose="02020603050405020304" pitchFamily="18" charset="0"/>
            </a:rPr>
            <a:t> w = </a:t>
          </a:r>
          <a:r>
            <a:rPr lang="en-US" sz="1600" dirty="0" err="1">
              <a:solidFill>
                <a:schemeClr val="accent3"/>
              </a:solidFill>
              <a:latin typeface="Times New Roman" panose="02020603050405020304" pitchFamily="18" charset="0"/>
              <a:cs typeface="Times New Roman" panose="02020603050405020304" pitchFamily="18" charset="0"/>
            </a:rPr>
            <a:t>mod_inverse</a:t>
          </a:r>
          <a:r>
            <a:rPr lang="en-US" sz="1600" dirty="0">
              <a:solidFill>
                <a:schemeClr val="accent3"/>
              </a:solidFill>
              <a:latin typeface="Times New Roman" panose="02020603050405020304" pitchFamily="18" charset="0"/>
              <a:cs typeface="Times New Roman" panose="02020603050405020304" pitchFamily="18" charset="0"/>
            </a:rPr>
            <a:t>(</a:t>
          </a:r>
          <a:r>
            <a:rPr lang="en-US" sz="1600" dirty="0" err="1">
              <a:solidFill>
                <a:schemeClr val="accent3"/>
              </a:solidFill>
              <a:latin typeface="Times New Roman" panose="02020603050405020304" pitchFamily="18" charset="0"/>
              <a:cs typeface="Times New Roman" panose="02020603050405020304" pitchFamily="18" charset="0"/>
            </a:rPr>
            <a:t>s,q</a:t>
          </a:r>
          <a:r>
            <a:rPr lang="en-US" sz="1600" dirty="0">
              <a:solidFill>
                <a:schemeClr val="accent3"/>
              </a:solidFill>
              <a:latin typeface="Times New Roman" panose="02020603050405020304" pitchFamily="18" charset="0"/>
              <a:cs typeface="Times New Roman" panose="02020603050405020304" pitchFamily="18" charset="0"/>
            </a:rPr>
            <a:t>) , u1 = (</a:t>
          </a:r>
          <a:r>
            <a:rPr lang="en-US" sz="1600" dirty="0" err="1">
              <a:solidFill>
                <a:schemeClr val="accent3"/>
              </a:solidFill>
              <a:latin typeface="Times New Roman" panose="02020603050405020304" pitchFamily="18" charset="0"/>
              <a:cs typeface="Times New Roman" panose="02020603050405020304" pitchFamily="18" charset="0"/>
            </a:rPr>
            <a:t>hash_val</a:t>
          </a:r>
          <a:r>
            <a:rPr lang="en-US" sz="1600" dirty="0">
              <a:solidFill>
                <a:schemeClr val="accent3"/>
              </a:solidFill>
              <a:latin typeface="Times New Roman" panose="02020603050405020304" pitchFamily="18" charset="0"/>
              <a:cs typeface="Times New Roman" panose="02020603050405020304" pitchFamily="18" charset="0"/>
            </a:rPr>
            <a:t>*w)mod q , u2 = (r*w)mod q , v = (pow(g,u1) * pow(y,u2)mod p) mod q</a:t>
          </a:r>
        </a:p>
      </dgm:t>
    </dgm:pt>
    <dgm:pt modelId="{4CC2B750-BE39-40A4-96F6-BA77A8F025F4}" type="sibTrans" cxnId="{D601A40D-F5B9-4F2D-A58E-1A31E3EB7281}">
      <dgm:prSet/>
      <dgm:spPr/>
      <dgm:t>
        <a:bodyPr/>
        <a:lstStyle/>
        <a:p>
          <a:endParaRPr lang="en-US" sz="1600">
            <a:solidFill>
              <a:schemeClr val="accent3"/>
            </a:solidFill>
            <a:latin typeface="Times New Roman" panose="02020603050405020304" pitchFamily="18" charset="0"/>
            <a:cs typeface="Times New Roman" panose="02020603050405020304" pitchFamily="18" charset="0"/>
          </a:endParaRPr>
        </a:p>
      </dgm:t>
    </dgm:pt>
    <dgm:pt modelId="{B07481ED-3D51-4BB3-AB36-0DAA476989BA}" type="parTrans" cxnId="{D601A40D-F5B9-4F2D-A58E-1A31E3EB7281}">
      <dgm:prSet/>
      <dgm:spPr/>
      <dgm:t>
        <a:bodyPr/>
        <a:lstStyle/>
        <a:p>
          <a:endParaRPr lang="en-US" sz="1600">
            <a:solidFill>
              <a:schemeClr val="accent3"/>
            </a:solidFill>
            <a:latin typeface="Times New Roman" panose="02020603050405020304" pitchFamily="18" charset="0"/>
            <a:cs typeface="Times New Roman" panose="02020603050405020304" pitchFamily="18" charset="0"/>
          </a:endParaRPr>
        </a:p>
      </dgm:t>
    </dgm:pt>
    <dgm:pt modelId="{8B09CDBD-A96C-49C3-AC5A-0B21DE12C9E2}">
      <dgm:prSet phldrT="[Text]" custT="1">
        <dgm:style>
          <a:lnRef idx="2">
            <a:schemeClr val="accent2"/>
          </a:lnRef>
          <a:fillRef idx="1">
            <a:schemeClr val="lt1"/>
          </a:fillRef>
          <a:effectRef idx="0">
            <a:schemeClr val="accent2"/>
          </a:effectRef>
          <a:fontRef idx="minor">
            <a:schemeClr val="dk1"/>
          </a:fontRef>
        </dgm:style>
      </dgm:prSet>
      <dgm:spPr>
        <a:ln>
          <a:solidFill>
            <a:schemeClr val="accent4"/>
          </a:solidFill>
        </a:ln>
      </dgm:spPr>
      <dgm:t>
        <a:bodyPr/>
        <a:lstStyle/>
        <a:p>
          <a:r>
            <a:rPr lang="en-US" sz="1600" dirty="0" err="1">
              <a:solidFill>
                <a:schemeClr val="accent3"/>
              </a:solidFill>
              <a:latin typeface="Times New Roman" panose="02020603050405020304" pitchFamily="18" charset="0"/>
              <a:cs typeface="Times New Roman" panose="02020603050405020304" pitchFamily="18" charset="0"/>
            </a:rPr>
            <a:t>Nếu</a:t>
          </a:r>
          <a:r>
            <a:rPr lang="en-US" sz="1600" dirty="0">
              <a:solidFill>
                <a:schemeClr val="accent3"/>
              </a:solidFill>
              <a:latin typeface="Times New Roman" panose="02020603050405020304" pitchFamily="18" charset="0"/>
              <a:cs typeface="Times New Roman" panose="02020603050405020304" pitchFamily="18" charset="0"/>
            </a:rPr>
            <a:t> r == v</a:t>
          </a:r>
        </a:p>
      </dgm:t>
    </dgm:pt>
    <dgm:pt modelId="{207150D4-84C0-4E7D-98D8-B22A847BFE17}" type="sibTrans" cxnId="{642E6CA8-9DA9-413D-83EF-B361AD1D3A03}">
      <dgm:prSet/>
      <dgm:spPr/>
      <dgm:t>
        <a:bodyPr/>
        <a:lstStyle/>
        <a:p>
          <a:endParaRPr lang="en-US" sz="1600">
            <a:solidFill>
              <a:schemeClr val="accent3"/>
            </a:solidFill>
            <a:latin typeface="Times New Roman" panose="02020603050405020304" pitchFamily="18" charset="0"/>
            <a:cs typeface="Times New Roman" panose="02020603050405020304" pitchFamily="18" charset="0"/>
          </a:endParaRPr>
        </a:p>
      </dgm:t>
    </dgm:pt>
    <dgm:pt modelId="{291B02BA-008D-4167-B850-E6E1910EA4C4}" type="parTrans" cxnId="{642E6CA8-9DA9-413D-83EF-B361AD1D3A03}">
      <dgm:prSet/>
      <dgm:spPr/>
      <dgm:t>
        <a:bodyPr/>
        <a:lstStyle/>
        <a:p>
          <a:endParaRPr lang="en-US" sz="1600">
            <a:solidFill>
              <a:schemeClr val="accent3"/>
            </a:solidFill>
            <a:latin typeface="Times New Roman" panose="02020603050405020304" pitchFamily="18" charset="0"/>
            <a:cs typeface="Times New Roman" panose="02020603050405020304" pitchFamily="18" charset="0"/>
          </a:endParaRPr>
        </a:p>
      </dgm:t>
    </dgm:pt>
    <dgm:pt modelId="{681C3F04-74F3-4505-8E3F-8083138AF309}">
      <dgm:prSet phldrT="[Text]" custT="1">
        <dgm:style>
          <a:lnRef idx="2">
            <a:schemeClr val="accent2"/>
          </a:lnRef>
          <a:fillRef idx="1">
            <a:schemeClr val="lt1"/>
          </a:fillRef>
          <a:effectRef idx="0">
            <a:schemeClr val="accent2"/>
          </a:effectRef>
          <a:fontRef idx="minor">
            <a:schemeClr val="dk1"/>
          </a:fontRef>
        </dgm:style>
      </dgm:prSet>
      <dgm:spPr>
        <a:ln>
          <a:solidFill>
            <a:schemeClr val="accent4"/>
          </a:solidFill>
        </a:ln>
      </dgm:spPr>
      <dgm:t>
        <a:bodyPr/>
        <a:lstStyle/>
        <a:p>
          <a:r>
            <a:rPr lang="en-US" sz="1600" dirty="0" err="1">
              <a:solidFill>
                <a:schemeClr val="accent3"/>
              </a:solidFill>
              <a:latin typeface="Times New Roman" panose="02020603050405020304" pitchFamily="18" charset="0"/>
              <a:cs typeface="Times New Roman" panose="02020603050405020304" pitchFamily="18" charset="0"/>
            </a:rPr>
            <a:t>Chữ</a:t>
          </a:r>
          <a:r>
            <a:rPr lang="en-US" sz="1600" dirty="0">
              <a:solidFill>
                <a:schemeClr val="accent3"/>
              </a:solidFill>
              <a:latin typeface="Times New Roman" panose="02020603050405020304" pitchFamily="18" charset="0"/>
              <a:cs typeface="Times New Roman" panose="02020603050405020304" pitchFamily="18" charset="0"/>
            </a:rPr>
            <a:t> </a:t>
          </a:r>
          <a:r>
            <a:rPr lang="en-US" sz="1600" dirty="0" err="1">
              <a:solidFill>
                <a:schemeClr val="accent3"/>
              </a:solidFill>
              <a:latin typeface="Times New Roman" panose="02020603050405020304" pitchFamily="18" charset="0"/>
              <a:cs typeface="Times New Roman" panose="02020603050405020304" pitchFamily="18" charset="0"/>
            </a:rPr>
            <a:t>ký</a:t>
          </a:r>
          <a:r>
            <a:rPr lang="en-US" sz="1600" dirty="0">
              <a:solidFill>
                <a:schemeClr val="accent3"/>
              </a:solidFill>
              <a:latin typeface="Times New Roman" panose="02020603050405020304" pitchFamily="18" charset="0"/>
              <a:cs typeface="Times New Roman" panose="02020603050405020304" pitchFamily="18" charset="0"/>
            </a:rPr>
            <a:t> </a:t>
          </a:r>
          <a:r>
            <a:rPr lang="en-US" sz="1600" dirty="0" err="1">
              <a:solidFill>
                <a:schemeClr val="accent3"/>
              </a:solidFill>
              <a:latin typeface="Times New Roman" panose="02020603050405020304" pitchFamily="18" charset="0"/>
              <a:cs typeface="Times New Roman" panose="02020603050405020304" pitchFamily="18" charset="0"/>
            </a:rPr>
            <a:t>hợp</a:t>
          </a:r>
          <a:r>
            <a:rPr lang="en-US" sz="1600" dirty="0">
              <a:solidFill>
                <a:schemeClr val="accent3"/>
              </a:solidFill>
              <a:latin typeface="Times New Roman" panose="02020603050405020304" pitchFamily="18" charset="0"/>
              <a:cs typeface="Times New Roman" panose="02020603050405020304" pitchFamily="18" charset="0"/>
            </a:rPr>
            <a:t> </a:t>
          </a:r>
          <a:r>
            <a:rPr lang="en-US" sz="1600" dirty="0" err="1">
              <a:solidFill>
                <a:schemeClr val="accent3"/>
              </a:solidFill>
              <a:latin typeface="Times New Roman" panose="02020603050405020304" pitchFamily="18" charset="0"/>
              <a:cs typeface="Times New Roman" panose="02020603050405020304" pitchFamily="18" charset="0"/>
            </a:rPr>
            <a:t>lệ</a:t>
          </a:r>
          <a:endParaRPr lang="en-US" sz="1600" dirty="0">
            <a:solidFill>
              <a:schemeClr val="accent3"/>
            </a:solidFill>
            <a:latin typeface="Times New Roman" panose="02020603050405020304" pitchFamily="18" charset="0"/>
            <a:cs typeface="Times New Roman" panose="02020603050405020304" pitchFamily="18" charset="0"/>
          </a:endParaRPr>
        </a:p>
      </dgm:t>
    </dgm:pt>
    <dgm:pt modelId="{EE63225E-8D8B-498A-A4FD-8D1E0DB89CB3}" type="parTrans" cxnId="{4EF91841-3BAF-4C8B-9B09-7CCC2C489505}">
      <dgm:prSet/>
      <dgm:spPr/>
      <dgm:t>
        <a:bodyPr/>
        <a:lstStyle/>
        <a:p>
          <a:endParaRPr lang="en-US" sz="1600"/>
        </a:p>
      </dgm:t>
    </dgm:pt>
    <dgm:pt modelId="{63B34590-427C-4006-B5F7-71C3ABF0916B}" type="sibTrans" cxnId="{4EF91841-3BAF-4C8B-9B09-7CCC2C489505}">
      <dgm:prSet/>
      <dgm:spPr/>
      <dgm:t>
        <a:bodyPr/>
        <a:lstStyle/>
        <a:p>
          <a:endParaRPr lang="en-US" sz="1600"/>
        </a:p>
      </dgm:t>
    </dgm:pt>
    <dgm:pt modelId="{33C82CFF-4CDC-4786-9DDE-04B782670A76}">
      <dgm:prSet phldrT="[Text]" custT="1">
        <dgm:style>
          <a:lnRef idx="2">
            <a:schemeClr val="accent2"/>
          </a:lnRef>
          <a:fillRef idx="1">
            <a:schemeClr val="lt1"/>
          </a:fillRef>
          <a:effectRef idx="0">
            <a:schemeClr val="accent2"/>
          </a:effectRef>
          <a:fontRef idx="minor">
            <a:schemeClr val="dk1"/>
          </a:fontRef>
        </dgm:style>
      </dgm:prSet>
      <dgm:spPr>
        <a:ln>
          <a:solidFill>
            <a:schemeClr val="accent4"/>
          </a:solidFill>
        </a:ln>
      </dgm:spPr>
      <dgm:t>
        <a:bodyPr/>
        <a:lstStyle/>
        <a:p>
          <a:r>
            <a:rPr lang="en-US" sz="1600" dirty="0">
              <a:solidFill>
                <a:schemeClr val="accent3"/>
              </a:solidFill>
              <a:latin typeface="Times New Roman" panose="02020603050405020304" pitchFamily="18" charset="0"/>
              <a:cs typeface="Times New Roman" panose="02020603050405020304" pitchFamily="18" charset="0"/>
            </a:rPr>
            <a:t>end</a:t>
          </a:r>
        </a:p>
      </dgm:t>
    </dgm:pt>
    <dgm:pt modelId="{ECBE886D-E5FA-4B63-99F0-E32585B4F8AF}" type="parTrans" cxnId="{86D93504-F758-4E01-BA71-D52FF2E7B349}">
      <dgm:prSet/>
      <dgm:spPr/>
      <dgm:t>
        <a:bodyPr/>
        <a:lstStyle/>
        <a:p>
          <a:endParaRPr lang="en-US" sz="1600"/>
        </a:p>
      </dgm:t>
    </dgm:pt>
    <dgm:pt modelId="{C62168F0-D894-45A5-8FBE-7311AEF80B51}" type="sibTrans" cxnId="{86D93504-F758-4E01-BA71-D52FF2E7B349}">
      <dgm:prSet/>
      <dgm:spPr/>
      <dgm:t>
        <a:bodyPr/>
        <a:lstStyle/>
        <a:p>
          <a:endParaRPr lang="en-US" sz="1600"/>
        </a:p>
      </dgm:t>
    </dgm:pt>
    <dgm:pt modelId="{AD993E9B-FCDE-420E-AA2A-0AF665C835D5}" type="pres">
      <dgm:prSet presAssocID="{F97EF53F-6D07-4476-A024-63921CE1B70F}" presName="Name0" presStyleCnt="0">
        <dgm:presLayoutVars>
          <dgm:dir/>
          <dgm:resizeHandles/>
        </dgm:presLayoutVars>
      </dgm:prSet>
      <dgm:spPr/>
    </dgm:pt>
    <dgm:pt modelId="{D9308B8F-A053-4D2D-B629-986239BF357D}" type="pres">
      <dgm:prSet presAssocID="{10E78E1D-F152-44C2-80AA-793606EBF69B}" presName="compNode" presStyleCnt="0"/>
      <dgm:spPr/>
    </dgm:pt>
    <dgm:pt modelId="{6392E30E-5811-4F09-81D1-C40B194BC779}" type="pres">
      <dgm:prSet presAssocID="{10E78E1D-F152-44C2-80AA-793606EBF69B}" presName="dummyConnPt" presStyleCnt="0"/>
      <dgm:spPr/>
    </dgm:pt>
    <dgm:pt modelId="{5070B72A-BDDB-4BF9-8094-DF8CB014CF57}" type="pres">
      <dgm:prSet presAssocID="{10E78E1D-F152-44C2-80AA-793606EBF69B}" presName="node" presStyleLbl="node1" presStyleIdx="0" presStyleCnt="7" custLinFactNeighborX="419" custLinFactNeighborY="-9813">
        <dgm:presLayoutVars>
          <dgm:bulletEnabled val="1"/>
        </dgm:presLayoutVars>
      </dgm:prSet>
      <dgm:spPr/>
    </dgm:pt>
    <dgm:pt modelId="{065DE1A0-439A-400B-8BC6-966B09A50ED1}" type="pres">
      <dgm:prSet presAssocID="{B17DB813-72E2-4027-B10D-A5B2859B4485}" presName="sibTrans" presStyleLbl="bgSibTrans2D1" presStyleIdx="0" presStyleCnt="6" custLinFactNeighborX="36938" custLinFactNeighborY="9131"/>
      <dgm:spPr/>
    </dgm:pt>
    <dgm:pt modelId="{A523FAAA-4589-436C-8824-F125B5C5ED12}" type="pres">
      <dgm:prSet presAssocID="{0E0A343F-E8AD-442C-9855-DA16D135BB30}" presName="compNode" presStyleCnt="0"/>
      <dgm:spPr/>
    </dgm:pt>
    <dgm:pt modelId="{0942C7E0-73D5-47B2-AAF8-BFD121ADB253}" type="pres">
      <dgm:prSet presAssocID="{0E0A343F-E8AD-442C-9855-DA16D135BB30}" presName="dummyConnPt" presStyleCnt="0"/>
      <dgm:spPr/>
    </dgm:pt>
    <dgm:pt modelId="{7615F8F9-0C4B-425F-A0FA-3B527898A6A9}" type="pres">
      <dgm:prSet presAssocID="{0E0A343F-E8AD-442C-9855-DA16D135BB30}" presName="node" presStyleLbl="node1" presStyleIdx="1" presStyleCnt="7">
        <dgm:presLayoutVars>
          <dgm:bulletEnabled val="1"/>
        </dgm:presLayoutVars>
      </dgm:prSet>
      <dgm:spPr/>
    </dgm:pt>
    <dgm:pt modelId="{D188AAD6-51B3-43D1-AC5B-09D4F02FC003}" type="pres">
      <dgm:prSet presAssocID="{B1B9313D-BFDB-4728-B9E9-83E1EAA70822}" presName="sibTrans" presStyleLbl="bgSibTrans2D1" presStyleIdx="1" presStyleCnt="6" custLinFactNeighborX="34694" custLinFactNeighborY="-50183"/>
      <dgm:spPr/>
    </dgm:pt>
    <dgm:pt modelId="{8580BD44-37AA-4C97-82E3-1D79FDF7F5D3}" type="pres">
      <dgm:prSet presAssocID="{0F114B4D-2172-4FF0-A6DA-FC429F5C9DCE}" presName="compNode" presStyleCnt="0"/>
      <dgm:spPr/>
    </dgm:pt>
    <dgm:pt modelId="{39DCC757-6B03-46E6-9004-13770CE1FCBA}" type="pres">
      <dgm:prSet presAssocID="{0F114B4D-2172-4FF0-A6DA-FC429F5C9DCE}" presName="dummyConnPt" presStyleCnt="0"/>
      <dgm:spPr/>
    </dgm:pt>
    <dgm:pt modelId="{3E6B0727-C2F0-4525-B220-CE35D3B5DE1F}" type="pres">
      <dgm:prSet presAssocID="{0F114B4D-2172-4FF0-A6DA-FC429F5C9DCE}" presName="node" presStyleLbl="node1" presStyleIdx="2" presStyleCnt="7" custLinFactNeighborX="-1675" custLinFactNeighborY="12457">
        <dgm:presLayoutVars>
          <dgm:bulletEnabled val="1"/>
        </dgm:presLayoutVars>
      </dgm:prSet>
      <dgm:spPr/>
    </dgm:pt>
    <dgm:pt modelId="{0104938E-4BBE-4300-8B6D-B50A089745CA}" type="pres">
      <dgm:prSet presAssocID="{2221A8D1-7B60-464E-B29A-76370F76DDCA}" presName="sibTrans" presStyleLbl="bgSibTrans2D1" presStyleIdx="2" presStyleCnt="6" custLinFactY="53527" custLinFactNeighborX="190" custLinFactNeighborY="100000"/>
      <dgm:spPr/>
    </dgm:pt>
    <dgm:pt modelId="{DA78225E-A0FA-47BF-97FA-C9B0B2B11591}" type="pres">
      <dgm:prSet presAssocID="{2510A528-5FDB-4772-80CB-17D5F05E7405}" presName="compNode" presStyleCnt="0"/>
      <dgm:spPr/>
    </dgm:pt>
    <dgm:pt modelId="{BC60954E-FBDE-4C74-9500-59C0695DF669}" type="pres">
      <dgm:prSet presAssocID="{2510A528-5FDB-4772-80CB-17D5F05E7405}" presName="dummyConnPt" presStyleCnt="0"/>
      <dgm:spPr/>
    </dgm:pt>
    <dgm:pt modelId="{09738B43-47A7-49D2-9AD1-FE5D7B491497}" type="pres">
      <dgm:prSet presAssocID="{2510A528-5FDB-4772-80CB-17D5F05E7405}" presName="node" presStyleLbl="node1" presStyleIdx="3" presStyleCnt="7" custScaleX="178103" custLinFactNeighborX="0" custLinFactNeighborY="12457">
        <dgm:presLayoutVars>
          <dgm:bulletEnabled val="1"/>
        </dgm:presLayoutVars>
      </dgm:prSet>
      <dgm:spPr/>
    </dgm:pt>
    <dgm:pt modelId="{2E1D2EF0-ADDB-4AB7-BCB8-85B4EBB40621}" type="pres">
      <dgm:prSet presAssocID="{4CC2B750-BE39-40A4-96F6-BA77A8F025F4}" presName="sibTrans" presStyleLbl="bgSibTrans2D1" presStyleIdx="3" presStyleCnt="6" custLinFactNeighborX="26857" custLinFactNeighborY="4691"/>
      <dgm:spPr/>
    </dgm:pt>
    <dgm:pt modelId="{2E3E6CAE-AACB-4FCC-96B8-7386E3C2475A}" type="pres">
      <dgm:prSet presAssocID="{8B09CDBD-A96C-49C3-AC5A-0B21DE12C9E2}" presName="compNode" presStyleCnt="0"/>
      <dgm:spPr/>
    </dgm:pt>
    <dgm:pt modelId="{34BBAFB9-9A42-4551-A0E6-705C3462D18D}" type="pres">
      <dgm:prSet presAssocID="{8B09CDBD-A96C-49C3-AC5A-0B21DE12C9E2}" presName="dummyConnPt" presStyleCnt="0"/>
      <dgm:spPr/>
    </dgm:pt>
    <dgm:pt modelId="{E64B27F9-C138-4A01-BB4B-DDD652BD7680}" type="pres">
      <dgm:prSet presAssocID="{8B09CDBD-A96C-49C3-AC5A-0B21DE12C9E2}" presName="node" presStyleLbl="node1" presStyleIdx="4" presStyleCnt="7">
        <dgm:presLayoutVars>
          <dgm:bulletEnabled val="1"/>
        </dgm:presLayoutVars>
      </dgm:prSet>
      <dgm:spPr/>
    </dgm:pt>
    <dgm:pt modelId="{B25A81FA-886F-4C42-A5FF-5E2F40E5B908}" type="pres">
      <dgm:prSet presAssocID="{207150D4-84C0-4E7D-98D8-B22A847BFE17}" presName="sibTrans" presStyleLbl="bgSibTrans2D1" presStyleIdx="4" presStyleCnt="6" custLinFactNeighborX="27540" custLinFactNeighborY="9391"/>
      <dgm:spPr/>
    </dgm:pt>
    <dgm:pt modelId="{CE873924-9EA8-469D-A252-5B6FD483A0A2}" type="pres">
      <dgm:prSet presAssocID="{681C3F04-74F3-4505-8E3F-8083138AF309}" presName="compNode" presStyleCnt="0"/>
      <dgm:spPr/>
    </dgm:pt>
    <dgm:pt modelId="{76A2F2C8-C862-4DFA-BB3A-296B6D839919}" type="pres">
      <dgm:prSet presAssocID="{681C3F04-74F3-4505-8E3F-8083138AF309}" presName="dummyConnPt" presStyleCnt="0"/>
      <dgm:spPr/>
    </dgm:pt>
    <dgm:pt modelId="{3EB191F0-3466-471A-AE1F-83525B545848}" type="pres">
      <dgm:prSet presAssocID="{681C3F04-74F3-4505-8E3F-8083138AF309}" presName="node" presStyleLbl="node1" presStyleIdx="5" presStyleCnt="7" custLinFactNeighborX="0" custLinFactNeighborY="-13265">
        <dgm:presLayoutVars>
          <dgm:bulletEnabled val="1"/>
        </dgm:presLayoutVars>
      </dgm:prSet>
      <dgm:spPr/>
    </dgm:pt>
    <dgm:pt modelId="{A3928989-7E10-4904-9A70-191B021FD644}" type="pres">
      <dgm:prSet presAssocID="{63B34590-427C-4006-B5F7-71C3ABF0916B}" presName="sibTrans" presStyleLbl="bgSibTrans2D1" presStyleIdx="5" presStyleCnt="6" custLinFactY="100000" custLinFactNeighborX="5052" custLinFactNeighborY="112286"/>
      <dgm:spPr/>
    </dgm:pt>
    <dgm:pt modelId="{E42BB2C9-54EC-453B-AEF2-ACB96B20775C}" type="pres">
      <dgm:prSet presAssocID="{33C82CFF-4CDC-4786-9DDE-04B782670A76}" presName="compNode" presStyleCnt="0"/>
      <dgm:spPr/>
    </dgm:pt>
    <dgm:pt modelId="{5F5E487C-7C92-4E6D-85BD-18C32BADC4AB}" type="pres">
      <dgm:prSet presAssocID="{33C82CFF-4CDC-4786-9DDE-04B782670A76}" presName="dummyConnPt" presStyleCnt="0"/>
      <dgm:spPr/>
    </dgm:pt>
    <dgm:pt modelId="{FE68D37A-A2AA-43C2-91DA-C09056041C31}" type="pres">
      <dgm:prSet presAssocID="{33C82CFF-4CDC-4786-9DDE-04B782670A76}" presName="node" presStyleLbl="node1" presStyleIdx="6" presStyleCnt="7" custLinFactNeighborY="-14760">
        <dgm:presLayoutVars>
          <dgm:bulletEnabled val="1"/>
        </dgm:presLayoutVars>
      </dgm:prSet>
      <dgm:spPr/>
    </dgm:pt>
  </dgm:ptLst>
  <dgm:cxnLst>
    <dgm:cxn modelId="{86D93504-F758-4E01-BA71-D52FF2E7B349}" srcId="{F97EF53F-6D07-4476-A024-63921CE1B70F}" destId="{33C82CFF-4CDC-4786-9DDE-04B782670A76}" srcOrd="6" destOrd="0" parTransId="{ECBE886D-E5FA-4B63-99F0-E32585B4F8AF}" sibTransId="{C62168F0-D894-45A5-8FBE-7311AEF80B51}"/>
    <dgm:cxn modelId="{4EE0E705-D610-4B32-8109-AF20883FDE13}" srcId="{F97EF53F-6D07-4476-A024-63921CE1B70F}" destId="{10E78E1D-F152-44C2-80AA-793606EBF69B}" srcOrd="0" destOrd="0" parTransId="{DC33AD44-5E06-40C3-AD10-E8BB88DDB50F}" sibTransId="{B17DB813-72E2-4027-B10D-A5B2859B4485}"/>
    <dgm:cxn modelId="{D601A40D-F5B9-4F2D-A58E-1A31E3EB7281}" srcId="{F97EF53F-6D07-4476-A024-63921CE1B70F}" destId="{2510A528-5FDB-4772-80CB-17D5F05E7405}" srcOrd="3" destOrd="0" parTransId="{B07481ED-3D51-4BB3-AB36-0DAA476989BA}" sibTransId="{4CC2B750-BE39-40A4-96F6-BA77A8F025F4}"/>
    <dgm:cxn modelId="{7BCC1B1C-D300-4546-ADA1-27BA26B87702}" type="presOf" srcId="{B17DB813-72E2-4027-B10D-A5B2859B4485}" destId="{065DE1A0-439A-400B-8BC6-966B09A50ED1}" srcOrd="0" destOrd="0" presId="urn:microsoft.com/office/officeart/2005/8/layout/bProcess4"/>
    <dgm:cxn modelId="{DED63C24-D660-4793-BCA4-024AFA554B99}" type="presOf" srcId="{8B09CDBD-A96C-49C3-AC5A-0B21DE12C9E2}" destId="{E64B27F9-C138-4A01-BB4B-DDD652BD7680}" srcOrd="0" destOrd="0" presId="urn:microsoft.com/office/officeart/2005/8/layout/bProcess4"/>
    <dgm:cxn modelId="{8CF2DD2A-F897-446F-900C-F5C6DD5B4985}" type="presOf" srcId="{2510A528-5FDB-4772-80CB-17D5F05E7405}" destId="{09738B43-47A7-49D2-9AD1-FE5D7B491497}" srcOrd="0" destOrd="0" presId="urn:microsoft.com/office/officeart/2005/8/layout/bProcess4"/>
    <dgm:cxn modelId="{559D5B40-D742-44B8-96E7-5C1C36AAE7CC}" type="presOf" srcId="{10E78E1D-F152-44C2-80AA-793606EBF69B}" destId="{5070B72A-BDDB-4BF9-8094-DF8CB014CF57}" srcOrd="0" destOrd="0" presId="urn:microsoft.com/office/officeart/2005/8/layout/bProcess4"/>
    <dgm:cxn modelId="{4EF91841-3BAF-4C8B-9B09-7CCC2C489505}" srcId="{F97EF53F-6D07-4476-A024-63921CE1B70F}" destId="{681C3F04-74F3-4505-8E3F-8083138AF309}" srcOrd="5" destOrd="0" parTransId="{EE63225E-8D8B-498A-A4FD-8D1E0DB89CB3}" sibTransId="{63B34590-427C-4006-B5F7-71C3ABF0916B}"/>
    <dgm:cxn modelId="{448D5C66-B085-4DB8-A832-33C53DEA19F5}" type="presOf" srcId="{4CC2B750-BE39-40A4-96F6-BA77A8F025F4}" destId="{2E1D2EF0-ADDB-4AB7-BCB8-85B4EBB40621}" srcOrd="0" destOrd="0" presId="urn:microsoft.com/office/officeart/2005/8/layout/bProcess4"/>
    <dgm:cxn modelId="{44011D6D-4D24-45D8-A351-24F9C5D36010}" type="presOf" srcId="{207150D4-84C0-4E7D-98D8-B22A847BFE17}" destId="{B25A81FA-886F-4C42-A5FF-5E2F40E5B908}" srcOrd="0" destOrd="0" presId="urn:microsoft.com/office/officeart/2005/8/layout/bProcess4"/>
    <dgm:cxn modelId="{664D1358-D129-4E97-9F0E-7859D79E8B5C}" srcId="{F97EF53F-6D07-4476-A024-63921CE1B70F}" destId="{0E0A343F-E8AD-442C-9855-DA16D135BB30}" srcOrd="1" destOrd="0" parTransId="{BBC65A78-6998-4A91-9D5B-1A97145F7A73}" sibTransId="{B1B9313D-BFDB-4728-B9E9-83E1EAA70822}"/>
    <dgm:cxn modelId="{B14CCD7B-C1CB-42C5-9DC2-14FB2D7C9DF6}" type="presOf" srcId="{B1B9313D-BFDB-4728-B9E9-83E1EAA70822}" destId="{D188AAD6-51B3-43D1-AC5B-09D4F02FC003}" srcOrd="0" destOrd="0" presId="urn:microsoft.com/office/officeart/2005/8/layout/bProcess4"/>
    <dgm:cxn modelId="{657DC480-B811-4382-84A0-9123DF1F9995}" srcId="{F97EF53F-6D07-4476-A024-63921CE1B70F}" destId="{0F114B4D-2172-4FF0-A6DA-FC429F5C9DCE}" srcOrd="2" destOrd="0" parTransId="{576240DE-83C1-4A58-A19C-95BFAC7E0A56}" sibTransId="{2221A8D1-7B60-464E-B29A-76370F76DDCA}"/>
    <dgm:cxn modelId="{DE30248C-B810-4641-9C54-8412C9AAAE28}" type="presOf" srcId="{0E0A343F-E8AD-442C-9855-DA16D135BB30}" destId="{7615F8F9-0C4B-425F-A0FA-3B527898A6A9}" srcOrd="0" destOrd="0" presId="urn:microsoft.com/office/officeart/2005/8/layout/bProcess4"/>
    <dgm:cxn modelId="{72E91694-EB5E-4B20-B96D-225C56361BB4}" type="presOf" srcId="{0F114B4D-2172-4FF0-A6DA-FC429F5C9DCE}" destId="{3E6B0727-C2F0-4525-B220-CE35D3B5DE1F}" srcOrd="0" destOrd="0" presId="urn:microsoft.com/office/officeart/2005/8/layout/bProcess4"/>
    <dgm:cxn modelId="{642E6CA8-9DA9-413D-83EF-B361AD1D3A03}" srcId="{F97EF53F-6D07-4476-A024-63921CE1B70F}" destId="{8B09CDBD-A96C-49C3-AC5A-0B21DE12C9E2}" srcOrd="4" destOrd="0" parTransId="{291B02BA-008D-4167-B850-E6E1910EA4C4}" sibTransId="{207150D4-84C0-4E7D-98D8-B22A847BFE17}"/>
    <dgm:cxn modelId="{06BFCAA9-5541-47EE-A765-CD4DA8179520}" type="presOf" srcId="{2221A8D1-7B60-464E-B29A-76370F76DDCA}" destId="{0104938E-4BBE-4300-8B6D-B50A089745CA}" srcOrd="0" destOrd="0" presId="urn:microsoft.com/office/officeart/2005/8/layout/bProcess4"/>
    <dgm:cxn modelId="{30D761D7-A21A-4A9E-8538-B5FB1E8D0874}" type="presOf" srcId="{681C3F04-74F3-4505-8E3F-8083138AF309}" destId="{3EB191F0-3466-471A-AE1F-83525B545848}" srcOrd="0" destOrd="0" presId="urn:microsoft.com/office/officeart/2005/8/layout/bProcess4"/>
    <dgm:cxn modelId="{85C098E1-9807-4FC3-AE55-3F8512F3EA95}" type="presOf" srcId="{F97EF53F-6D07-4476-A024-63921CE1B70F}" destId="{AD993E9B-FCDE-420E-AA2A-0AF665C835D5}" srcOrd="0" destOrd="0" presId="urn:microsoft.com/office/officeart/2005/8/layout/bProcess4"/>
    <dgm:cxn modelId="{1EAEAAE5-02F4-4460-9CE3-D6A21BD73AC1}" type="presOf" srcId="{63B34590-427C-4006-B5F7-71C3ABF0916B}" destId="{A3928989-7E10-4904-9A70-191B021FD644}" srcOrd="0" destOrd="0" presId="urn:microsoft.com/office/officeart/2005/8/layout/bProcess4"/>
    <dgm:cxn modelId="{3C229CFC-3EA0-41C5-97CF-5EE35E8FD6F3}" type="presOf" srcId="{33C82CFF-4CDC-4786-9DDE-04B782670A76}" destId="{FE68D37A-A2AA-43C2-91DA-C09056041C31}" srcOrd="0" destOrd="0" presId="urn:microsoft.com/office/officeart/2005/8/layout/bProcess4"/>
    <dgm:cxn modelId="{5FDD5786-D919-413A-8C84-44864CEC7884}" type="presParOf" srcId="{AD993E9B-FCDE-420E-AA2A-0AF665C835D5}" destId="{D9308B8F-A053-4D2D-B629-986239BF357D}" srcOrd="0" destOrd="0" presId="urn:microsoft.com/office/officeart/2005/8/layout/bProcess4"/>
    <dgm:cxn modelId="{C46BB977-A932-40EC-9A0E-19E851E95837}" type="presParOf" srcId="{D9308B8F-A053-4D2D-B629-986239BF357D}" destId="{6392E30E-5811-4F09-81D1-C40B194BC779}" srcOrd="0" destOrd="0" presId="urn:microsoft.com/office/officeart/2005/8/layout/bProcess4"/>
    <dgm:cxn modelId="{AC5FA81B-A61E-4232-9D53-9F02E80533E6}" type="presParOf" srcId="{D9308B8F-A053-4D2D-B629-986239BF357D}" destId="{5070B72A-BDDB-4BF9-8094-DF8CB014CF57}" srcOrd="1" destOrd="0" presId="urn:microsoft.com/office/officeart/2005/8/layout/bProcess4"/>
    <dgm:cxn modelId="{A074C4F7-9532-4478-A145-9EC766753CCA}" type="presParOf" srcId="{AD993E9B-FCDE-420E-AA2A-0AF665C835D5}" destId="{065DE1A0-439A-400B-8BC6-966B09A50ED1}" srcOrd="1" destOrd="0" presId="urn:microsoft.com/office/officeart/2005/8/layout/bProcess4"/>
    <dgm:cxn modelId="{EFA0BB2E-77B5-468E-98CD-A82F6CA88F05}" type="presParOf" srcId="{AD993E9B-FCDE-420E-AA2A-0AF665C835D5}" destId="{A523FAAA-4589-436C-8824-F125B5C5ED12}" srcOrd="2" destOrd="0" presId="urn:microsoft.com/office/officeart/2005/8/layout/bProcess4"/>
    <dgm:cxn modelId="{851269BF-9E05-4280-BFB4-05CD1D8E6421}" type="presParOf" srcId="{A523FAAA-4589-436C-8824-F125B5C5ED12}" destId="{0942C7E0-73D5-47B2-AAF8-BFD121ADB253}" srcOrd="0" destOrd="0" presId="urn:microsoft.com/office/officeart/2005/8/layout/bProcess4"/>
    <dgm:cxn modelId="{9700B526-E497-453F-B607-817376AE7ACB}" type="presParOf" srcId="{A523FAAA-4589-436C-8824-F125B5C5ED12}" destId="{7615F8F9-0C4B-425F-A0FA-3B527898A6A9}" srcOrd="1" destOrd="0" presId="urn:microsoft.com/office/officeart/2005/8/layout/bProcess4"/>
    <dgm:cxn modelId="{CABF6E25-947E-4132-A2CA-06B568BB0E33}" type="presParOf" srcId="{AD993E9B-FCDE-420E-AA2A-0AF665C835D5}" destId="{D188AAD6-51B3-43D1-AC5B-09D4F02FC003}" srcOrd="3" destOrd="0" presId="urn:microsoft.com/office/officeart/2005/8/layout/bProcess4"/>
    <dgm:cxn modelId="{5E20175B-B255-4300-9DE6-4CDB12E3C737}" type="presParOf" srcId="{AD993E9B-FCDE-420E-AA2A-0AF665C835D5}" destId="{8580BD44-37AA-4C97-82E3-1D79FDF7F5D3}" srcOrd="4" destOrd="0" presId="urn:microsoft.com/office/officeart/2005/8/layout/bProcess4"/>
    <dgm:cxn modelId="{77452877-9818-4207-91BB-8C9DE4C5FE3D}" type="presParOf" srcId="{8580BD44-37AA-4C97-82E3-1D79FDF7F5D3}" destId="{39DCC757-6B03-46E6-9004-13770CE1FCBA}" srcOrd="0" destOrd="0" presId="urn:microsoft.com/office/officeart/2005/8/layout/bProcess4"/>
    <dgm:cxn modelId="{3E103EDF-6F37-4E48-8709-9AEA0AC382BD}" type="presParOf" srcId="{8580BD44-37AA-4C97-82E3-1D79FDF7F5D3}" destId="{3E6B0727-C2F0-4525-B220-CE35D3B5DE1F}" srcOrd="1" destOrd="0" presId="urn:microsoft.com/office/officeart/2005/8/layout/bProcess4"/>
    <dgm:cxn modelId="{9B7186FF-3169-4FE5-B0D2-FBBB1F502EA5}" type="presParOf" srcId="{AD993E9B-FCDE-420E-AA2A-0AF665C835D5}" destId="{0104938E-4BBE-4300-8B6D-B50A089745CA}" srcOrd="5" destOrd="0" presId="urn:microsoft.com/office/officeart/2005/8/layout/bProcess4"/>
    <dgm:cxn modelId="{8D373A31-80E0-42FE-ADFF-C79573662529}" type="presParOf" srcId="{AD993E9B-FCDE-420E-AA2A-0AF665C835D5}" destId="{DA78225E-A0FA-47BF-97FA-C9B0B2B11591}" srcOrd="6" destOrd="0" presId="urn:microsoft.com/office/officeart/2005/8/layout/bProcess4"/>
    <dgm:cxn modelId="{CF0E7CB7-FA4C-45FB-A6D5-4A0F8C55A6B9}" type="presParOf" srcId="{DA78225E-A0FA-47BF-97FA-C9B0B2B11591}" destId="{BC60954E-FBDE-4C74-9500-59C0695DF669}" srcOrd="0" destOrd="0" presId="urn:microsoft.com/office/officeart/2005/8/layout/bProcess4"/>
    <dgm:cxn modelId="{101A9EE9-9024-4F23-A029-20DD589CD64C}" type="presParOf" srcId="{DA78225E-A0FA-47BF-97FA-C9B0B2B11591}" destId="{09738B43-47A7-49D2-9AD1-FE5D7B491497}" srcOrd="1" destOrd="0" presId="urn:microsoft.com/office/officeart/2005/8/layout/bProcess4"/>
    <dgm:cxn modelId="{7784D5AB-9A33-44E8-9F06-55CCDB77E671}" type="presParOf" srcId="{AD993E9B-FCDE-420E-AA2A-0AF665C835D5}" destId="{2E1D2EF0-ADDB-4AB7-BCB8-85B4EBB40621}" srcOrd="7" destOrd="0" presId="urn:microsoft.com/office/officeart/2005/8/layout/bProcess4"/>
    <dgm:cxn modelId="{81B15F9A-C29F-4C96-9ED7-639EA3E262DE}" type="presParOf" srcId="{AD993E9B-FCDE-420E-AA2A-0AF665C835D5}" destId="{2E3E6CAE-AACB-4FCC-96B8-7386E3C2475A}" srcOrd="8" destOrd="0" presId="urn:microsoft.com/office/officeart/2005/8/layout/bProcess4"/>
    <dgm:cxn modelId="{31F8B74F-ADD7-451E-9131-82EA163F89A2}" type="presParOf" srcId="{2E3E6CAE-AACB-4FCC-96B8-7386E3C2475A}" destId="{34BBAFB9-9A42-4551-A0E6-705C3462D18D}" srcOrd="0" destOrd="0" presId="urn:microsoft.com/office/officeart/2005/8/layout/bProcess4"/>
    <dgm:cxn modelId="{A64B11C2-4632-40BB-A3F0-3AC146AABC3F}" type="presParOf" srcId="{2E3E6CAE-AACB-4FCC-96B8-7386E3C2475A}" destId="{E64B27F9-C138-4A01-BB4B-DDD652BD7680}" srcOrd="1" destOrd="0" presId="urn:microsoft.com/office/officeart/2005/8/layout/bProcess4"/>
    <dgm:cxn modelId="{9E213DE2-80CD-47EF-A6BD-867E7E95BC1A}" type="presParOf" srcId="{AD993E9B-FCDE-420E-AA2A-0AF665C835D5}" destId="{B25A81FA-886F-4C42-A5FF-5E2F40E5B908}" srcOrd="9" destOrd="0" presId="urn:microsoft.com/office/officeart/2005/8/layout/bProcess4"/>
    <dgm:cxn modelId="{FF1425CE-9831-42EE-8333-0745047EBDB2}" type="presParOf" srcId="{AD993E9B-FCDE-420E-AA2A-0AF665C835D5}" destId="{CE873924-9EA8-469D-A252-5B6FD483A0A2}" srcOrd="10" destOrd="0" presId="urn:microsoft.com/office/officeart/2005/8/layout/bProcess4"/>
    <dgm:cxn modelId="{123005D5-BC00-4575-8CE0-4835F08177C3}" type="presParOf" srcId="{CE873924-9EA8-469D-A252-5B6FD483A0A2}" destId="{76A2F2C8-C862-4DFA-BB3A-296B6D839919}" srcOrd="0" destOrd="0" presId="urn:microsoft.com/office/officeart/2005/8/layout/bProcess4"/>
    <dgm:cxn modelId="{EEA7E73E-B806-4D7C-99F6-B2BEB4F5035A}" type="presParOf" srcId="{CE873924-9EA8-469D-A252-5B6FD483A0A2}" destId="{3EB191F0-3466-471A-AE1F-83525B545848}" srcOrd="1" destOrd="0" presId="urn:microsoft.com/office/officeart/2005/8/layout/bProcess4"/>
    <dgm:cxn modelId="{3734C1E8-F09C-4207-82F9-B6512D248276}" type="presParOf" srcId="{AD993E9B-FCDE-420E-AA2A-0AF665C835D5}" destId="{A3928989-7E10-4904-9A70-191B021FD644}" srcOrd="11" destOrd="0" presId="urn:microsoft.com/office/officeart/2005/8/layout/bProcess4"/>
    <dgm:cxn modelId="{F96C2972-2EE5-4D03-A48B-7B424304CD54}" type="presParOf" srcId="{AD993E9B-FCDE-420E-AA2A-0AF665C835D5}" destId="{E42BB2C9-54EC-453B-AEF2-ACB96B20775C}" srcOrd="12" destOrd="0" presId="urn:microsoft.com/office/officeart/2005/8/layout/bProcess4"/>
    <dgm:cxn modelId="{915D8945-D934-4DDC-925E-8BB6D2938064}" type="presParOf" srcId="{E42BB2C9-54EC-453B-AEF2-ACB96B20775C}" destId="{5F5E487C-7C92-4E6D-85BD-18C32BADC4AB}" srcOrd="0" destOrd="0" presId="urn:microsoft.com/office/officeart/2005/8/layout/bProcess4"/>
    <dgm:cxn modelId="{8447A7F7-8C81-4D14-A311-BF07C5C6E749}" type="presParOf" srcId="{E42BB2C9-54EC-453B-AEF2-ACB96B20775C}" destId="{FE68D37A-A2AA-43C2-91DA-C09056041C31}" srcOrd="1" destOrd="0" presId="urn:microsoft.com/office/officeart/2005/8/layout/bProcess4"/>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6D0FF9-4712-4874-BDA8-3EB2E374C43B}">
      <dsp:nvSpPr>
        <dsp:cNvPr id="0" name=""/>
        <dsp:cNvSpPr/>
      </dsp:nvSpPr>
      <dsp:spPr>
        <a:xfrm>
          <a:off x="6253" y="496585"/>
          <a:ext cx="1869119" cy="1121471"/>
        </a:xfrm>
        <a:prstGeom prst="roundRect">
          <a:avLst>
            <a:gd name="adj" fmla="val 10000"/>
          </a:avLst>
        </a:prstGeom>
        <a:no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vi-VN" sz="2000" kern="1200" dirty="0">
              <a:solidFill>
                <a:schemeClr val="accent3"/>
              </a:solidFill>
              <a:latin typeface="+mj-lt"/>
            </a:rPr>
            <a:t>Tạo khóa</a:t>
          </a:r>
          <a:endParaRPr lang="en-US" sz="2000" kern="1200" dirty="0">
            <a:solidFill>
              <a:schemeClr val="accent3"/>
            </a:solidFill>
            <a:latin typeface="+mj-lt"/>
          </a:endParaRPr>
        </a:p>
      </dsp:txBody>
      <dsp:txXfrm>
        <a:off x="39100" y="529432"/>
        <a:ext cx="1803425" cy="1055777"/>
      </dsp:txXfrm>
    </dsp:sp>
    <dsp:sp modelId="{307F8E38-2124-4B41-A081-6B33F65CDC44}">
      <dsp:nvSpPr>
        <dsp:cNvPr id="0" name=""/>
        <dsp:cNvSpPr/>
      </dsp:nvSpPr>
      <dsp:spPr>
        <a:xfrm>
          <a:off x="2039856" y="825550"/>
          <a:ext cx="396253" cy="463541"/>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solidFill>
              <a:schemeClr val="accent3"/>
            </a:solidFill>
            <a:latin typeface="+mj-lt"/>
          </a:endParaRPr>
        </a:p>
      </dsp:txBody>
      <dsp:txXfrm>
        <a:off x="2039856" y="918258"/>
        <a:ext cx="277377" cy="278125"/>
      </dsp:txXfrm>
    </dsp:sp>
    <dsp:sp modelId="{C4FE12FD-E1CE-4726-9311-3BA6F291A819}">
      <dsp:nvSpPr>
        <dsp:cNvPr id="0" name=""/>
        <dsp:cNvSpPr/>
      </dsp:nvSpPr>
      <dsp:spPr>
        <a:xfrm>
          <a:off x="2623021" y="496585"/>
          <a:ext cx="1869119" cy="1121471"/>
        </a:xfrm>
        <a:prstGeom prst="roundRect">
          <a:avLst>
            <a:gd name="adj" fmla="val 10000"/>
          </a:avLst>
        </a:prstGeom>
        <a:no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vi-VN" sz="2000" kern="1200" dirty="0">
              <a:solidFill>
                <a:schemeClr val="accent3"/>
              </a:solidFill>
              <a:latin typeface="+mj-lt"/>
            </a:rPr>
            <a:t>Tạo chữ ký</a:t>
          </a:r>
          <a:endParaRPr lang="en-US" sz="2000" kern="1200" dirty="0">
            <a:solidFill>
              <a:schemeClr val="accent3"/>
            </a:solidFill>
            <a:latin typeface="+mj-lt"/>
          </a:endParaRPr>
        </a:p>
      </dsp:txBody>
      <dsp:txXfrm>
        <a:off x="2655868" y="529432"/>
        <a:ext cx="1803425" cy="1055777"/>
      </dsp:txXfrm>
    </dsp:sp>
    <dsp:sp modelId="{3A37391D-925C-449E-B637-4EFC1D90FF80}">
      <dsp:nvSpPr>
        <dsp:cNvPr id="0" name=""/>
        <dsp:cNvSpPr/>
      </dsp:nvSpPr>
      <dsp:spPr>
        <a:xfrm>
          <a:off x="4656624" y="825550"/>
          <a:ext cx="396253" cy="463541"/>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solidFill>
              <a:schemeClr val="accent3"/>
            </a:solidFill>
            <a:latin typeface="+mj-lt"/>
          </a:endParaRPr>
        </a:p>
      </dsp:txBody>
      <dsp:txXfrm>
        <a:off x="4656624" y="918258"/>
        <a:ext cx="277377" cy="278125"/>
      </dsp:txXfrm>
    </dsp:sp>
    <dsp:sp modelId="{FB8C2378-C3AD-4548-A00C-4902AEFD9401}">
      <dsp:nvSpPr>
        <dsp:cNvPr id="0" name=""/>
        <dsp:cNvSpPr/>
      </dsp:nvSpPr>
      <dsp:spPr>
        <a:xfrm>
          <a:off x="5239789" y="496585"/>
          <a:ext cx="1869119" cy="1121471"/>
        </a:xfrm>
        <a:prstGeom prst="roundRect">
          <a:avLst>
            <a:gd name="adj" fmla="val 10000"/>
          </a:avLst>
        </a:prstGeom>
        <a:no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vi-VN" sz="2000" kern="1200" dirty="0">
              <a:solidFill>
                <a:schemeClr val="accent3"/>
              </a:solidFill>
              <a:latin typeface="+mj-lt"/>
            </a:rPr>
            <a:t>Xác minh chữ ký</a:t>
          </a:r>
          <a:endParaRPr lang="en-US" sz="2000" kern="1200" dirty="0">
            <a:solidFill>
              <a:schemeClr val="accent3"/>
            </a:solidFill>
            <a:latin typeface="+mj-lt"/>
          </a:endParaRPr>
        </a:p>
      </dsp:txBody>
      <dsp:txXfrm>
        <a:off x="5272636" y="529432"/>
        <a:ext cx="1803425" cy="10557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D67CF4-4669-4452-AF5F-CB37FEC7EAFF}">
      <dsp:nvSpPr>
        <dsp:cNvPr id="0" name=""/>
        <dsp:cNvSpPr/>
      </dsp:nvSpPr>
      <dsp:spPr>
        <a:xfrm>
          <a:off x="0" y="3636356"/>
          <a:ext cx="6096000" cy="596574"/>
        </a:xfrm>
        <a:prstGeom prst="rect">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err="1">
              <a:solidFill>
                <a:schemeClr val="accent3"/>
              </a:solidFill>
              <a:latin typeface="Times New Roman" panose="02020603050405020304" pitchFamily="18" charset="0"/>
              <a:cs typeface="Times New Roman" panose="02020603050405020304" pitchFamily="18" charset="0"/>
            </a:rPr>
            <a:t>Trả</a:t>
          </a:r>
          <a:r>
            <a:rPr lang="en-US" sz="1800" kern="1200" dirty="0">
              <a:solidFill>
                <a:schemeClr val="accent3"/>
              </a:solidFill>
              <a:latin typeface="Times New Roman" panose="02020603050405020304" pitchFamily="18" charset="0"/>
              <a:cs typeface="Times New Roman" panose="02020603050405020304" pitchFamily="18" charset="0"/>
            </a:rPr>
            <a:t> </a:t>
          </a:r>
          <a:r>
            <a:rPr lang="en-US" sz="1800" kern="1200" dirty="0" err="1">
              <a:solidFill>
                <a:schemeClr val="accent3"/>
              </a:solidFill>
              <a:latin typeface="Times New Roman" panose="02020603050405020304" pitchFamily="18" charset="0"/>
              <a:cs typeface="Times New Roman" panose="02020603050405020304" pitchFamily="18" charset="0"/>
            </a:rPr>
            <a:t>về</a:t>
          </a:r>
          <a:r>
            <a:rPr lang="en-US" sz="1800" kern="1200" dirty="0">
              <a:solidFill>
                <a:schemeClr val="accent3"/>
              </a:solidFill>
              <a:latin typeface="Times New Roman" panose="02020603050405020304" pitchFamily="18" charset="0"/>
              <a:cs typeface="Times New Roman" panose="02020603050405020304" pitchFamily="18" charset="0"/>
            </a:rPr>
            <a:t> </a:t>
          </a:r>
          <a:r>
            <a:rPr lang="en-US" sz="1800" kern="1200" dirty="0" err="1">
              <a:solidFill>
                <a:schemeClr val="accent3"/>
              </a:solidFill>
              <a:latin typeface="Times New Roman" panose="02020603050405020304" pitchFamily="18" charset="0"/>
              <a:cs typeface="Times New Roman" panose="02020603050405020304" pitchFamily="18" charset="0"/>
            </a:rPr>
            <a:t>chữ</a:t>
          </a:r>
          <a:r>
            <a:rPr lang="en-US" sz="1800" kern="1200" dirty="0">
              <a:solidFill>
                <a:schemeClr val="accent3"/>
              </a:solidFill>
              <a:latin typeface="Times New Roman" panose="02020603050405020304" pitchFamily="18" charset="0"/>
              <a:cs typeface="Times New Roman" panose="02020603050405020304" pitchFamily="18" charset="0"/>
            </a:rPr>
            <a:t> </a:t>
          </a:r>
          <a:r>
            <a:rPr lang="en-US" sz="1800" kern="1200" dirty="0" err="1">
              <a:solidFill>
                <a:schemeClr val="accent3"/>
              </a:solidFill>
              <a:latin typeface="Times New Roman" panose="02020603050405020304" pitchFamily="18" charset="0"/>
              <a:cs typeface="Times New Roman" panose="02020603050405020304" pitchFamily="18" charset="0"/>
            </a:rPr>
            <a:t>ký</a:t>
          </a:r>
          <a:r>
            <a:rPr lang="en-US" sz="1800" kern="1200" dirty="0">
              <a:solidFill>
                <a:schemeClr val="accent3"/>
              </a:solidFill>
              <a:latin typeface="Times New Roman" panose="02020603050405020304" pitchFamily="18" charset="0"/>
              <a:cs typeface="Times New Roman" panose="02020603050405020304" pitchFamily="18" charset="0"/>
            </a:rPr>
            <a:t> </a:t>
          </a:r>
          <a:r>
            <a:rPr lang="en-US" sz="1800" kern="1200" dirty="0" err="1">
              <a:solidFill>
                <a:schemeClr val="accent3"/>
              </a:solidFill>
              <a:latin typeface="Times New Roman" panose="02020603050405020304" pitchFamily="18" charset="0"/>
              <a:cs typeface="Times New Roman" panose="02020603050405020304" pitchFamily="18" charset="0"/>
            </a:rPr>
            <a:t>gồm</a:t>
          </a:r>
          <a:r>
            <a:rPr lang="en-US" sz="1800" kern="1200" dirty="0">
              <a:solidFill>
                <a:schemeClr val="accent3"/>
              </a:solidFill>
              <a:latin typeface="Times New Roman" panose="02020603050405020304" pitchFamily="18" charset="0"/>
              <a:cs typeface="Times New Roman" panose="02020603050405020304" pitchFamily="18" charset="0"/>
            </a:rPr>
            <a:t> r </a:t>
          </a:r>
          <a:r>
            <a:rPr lang="en-US" sz="1800" kern="1200" dirty="0" err="1">
              <a:solidFill>
                <a:schemeClr val="accent3"/>
              </a:solidFill>
              <a:latin typeface="Times New Roman" panose="02020603050405020304" pitchFamily="18" charset="0"/>
              <a:cs typeface="Times New Roman" panose="02020603050405020304" pitchFamily="18" charset="0"/>
            </a:rPr>
            <a:t>và</a:t>
          </a:r>
          <a:r>
            <a:rPr lang="en-US" sz="1800" kern="1200" dirty="0">
              <a:solidFill>
                <a:schemeClr val="accent3"/>
              </a:solidFill>
              <a:latin typeface="Times New Roman" panose="02020603050405020304" pitchFamily="18" charset="0"/>
              <a:cs typeface="Times New Roman" panose="02020603050405020304" pitchFamily="18" charset="0"/>
            </a:rPr>
            <a:t> s</a:t>
          </a:r>
        </a:p>
      </dsp:txBody>
      <dsp:txXfrm>
        <a:off x="0" y="3636356"/>
        <a:ext cx="6096000" cy="596574"/>
      </dsp:txXfrm>
    </dsp:sp>
    <dsp:sp modelId="{B36A2425-60DF-424B-A09C-911F61133722}">
      <dsp:nvSpPr>
        <dsp:cNvPr id="0" name=""/>
        <dsp:cNvSpPr/>
      </dsp:nvSpPr>
      <dsp:spPr>
        <a:xfrm rot="10800000">
          <a:off x="0" y="2727773"/>
          <a:ext cx="6096000" cy="917531"/>
        </a:xfrm>
        <a:prstGeom prst="upArrowCallout">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err="1">
              <a:solidFill>
                <a:schemeClr val="accent3"/>
              </a:solidFill>
              <a:latin typeface="Times New Roman" panose="02020603050405020304" pitchFamily="18" charset="0"/>
              <a:cs typeface="Times New Roman" panose="02020603050405020304" pitchFamily="18" charset="0"/>
            </a:rPr>
            <a:t>Chữ</a:t>
          </a:r>
          <a:r>
            <a:rPr lang="en-US" sz="1800" kern="1200" dirty="0">
              <a:solidFill>
                <a:schemeClr val="accent3"/>
              </a:solidFill>
              <a:latin typeface="Times New Roman" panose="02020603050405020304" pitchFamily="18" charset="0"/>
              <a:cs typeface="Times New Roman" panose="02020603050405020304" pitchFamily="18" charset="0"/>
            </a:rPr>
            <a:t> </a:t>
          </a:r>
          <a:r>
            <a:rPr lang="en-US" sz="1800" kern="1200" dirty="0" err="1">
              <a:solidFill>
                <a:schemeClr val="accent3"/>
              </a:solidFill>
              <a:latin typeface="Times New Roman" panose="02020603050405020304" pitchFamily="18" charset="0"/>
              <a:cs typeface="Times New Roman" panose="02020603050405020304" pitchFamily="18" charset="0"/>
            </a:rPr>
            <a:t>ký</a:t>
          </a:r>
          <a:r>
            <a:rPr lang="en-US" sz="1800" kern="1200" dirty="0">
              <a:solidFill>
                <a:schemeClr val="accent3"/>
              </a:solidFill>
              <a:latin typeface="Times New Roman" panose="02020603050405020304" pitchFamily="18" charset="0"/>
              <a:cs typeface="Times New Roman" panose="02020603050405020304" pitchFamily="18" charset="0"/>
            </a:rPr>
            <a:t> r = ((g**k)mod p)mod q , s = k^(-1)*(</a:t>
          </a:r>
          <a:r>
            <a:rPr lang="en-US" sz="1800" kern="1200" dirty="0" err="1">
              <a:solidFill>
                <a:schemeClr val="accent3"/>
              </a:solidFill>
              <a:latin typeface="Times New Roman" panose="02020603050405020304" pitchFamily="18" charset="0"/>
              <a:cs typeface="Times New Roman" panose="02020603050405020304" pitchFamily="18" charset="0"/>
            </a:rPr>
            <a:t>hash_val</a:t>
          </a:r>
          <a:r>
            <a:rPr lang="en-US" sz="1800" kern="1200" dirty="0">
              <a:solidFill>
                <a:schemeClr val="accent3"/>
              </a:solidFill>
              <a:latin typeface="Times New Roman" panose="02020603050405020304" pitchFamily="18" charset="0"/>
              <a:cs typeface="Times New Roman" panose="02020603050405020304" pitchFamily="18" charset="0"/>
            </a:rPr>
            <a:t> + x*r)mod q</a:t>
          </a:r>
        </a:p>
      </dsp:txBody>
      <dsp:txXfrm rot="10800000">
        <a:off x="0" y="2727773"/>
        <a:ext cx="6096000" cy="596184"/>
      </dsp:txXfrm>
    </dsp:sp>
    <dsp:sp modelId="{BDDA30EC-8785-4A62-A39F-E36862E4392A}">
      <dsp:nvSpPr>
        <dsp:cNvPr id="0" name=""/>
        <dsp:cNvSpPr/>
      </dsp:nvSpPr>
      <dsp:spPr>
        <a:xfrm rot="10800000">
          <a:off x="0" y="1819190"/>
          <a:ext cx="6096000" cy="917531"/>
        </a:xfrm>
        <a:prstGeom prst="upArrowCallout">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err="1">
              <a:solidFill>
                <a:schemeClr val="accent3"/>
              </a:solidFill>
              <a:latin typeface="Times New Roman" panose="02020603050405020304" pitchFamily="18" charset="0"/>
              <a:cs typeface="Times New Roman" panose="02020603050405020304" pitchFamily="18" charset="0"/>
            </a:rPr>
            <a:t>Lấy</a:t>
          </a:r>
          <a:r>
            <a:rPr lang="en-US" sz="1800" kern="1200" dirty="0">
              <a:solidFill>
                <a:schemeClr val="accent3"/>
              </a:solidFill>
              <a:latin typeface="Times New Roman" panose="02020603050405020304" pitchFamily="18" charset="0"/>
              <a:cs typeface="Times New Roman" panose="02020603050405020304" pitchFamily="18" charset="0"/>
            </a:rPr>
            <a:t> </a:t>
          </a:r>
          <a:r>
            <a:rPr lang="en-US" sz="1800" kern="1200" dirty="0" err="1">
              <a:solidFill>
                <a:schemeClr val="accent3"/>
              </a:solidFill>
              <a:latin typeface="Times New Roman" panose="02020603050405020304" pitchFamily="18" charset="0"/>
              <a:cs typeface="Times New Roman" panose="02020603050405020304" pitchFamily="18" charset="0"/>
            </a:rPr>
            <a:t>giá</a:t>
          </a:r>
          <a:r>
            <a:rPr lang="en-US" sz="1800" kern="1200" dirty="0">
              <a:solidFill>
                <a:schemeClr val="accent3"/>
              </a:solidFill>
              <a:latin typeface="Times New Roman" panose="02020603050405020304" pitchFamily="18" charset="0"/>
              <a:cs typeface="Times New Roman" panose="02020603050405020304" pitchFamily="18" charset="0"/>
            </a:rPr>
            <a:t> </a:t>
          </a:r>
          <a:r>
            <a:rPr lang="en-US" sz="1800" kern="1200" dirty="0" err="1">
              <a:solidFill>
                <a:schemeClr val="accent3"/>
              </a:solidFill>
              <a:latin typeface="Times New Roman" panose="02020603050405020304" pitchFamily="18" charset="0"/>
              <a:cs typeface="Times New Roman" panose="02020603050405020304" pitchFamily="18" charset="0"/>
            </a:rPr>
            <a:t>trị</a:t>
          </a:r>
          <a:r>
            <a:rPr lang="en-US" sz="1800" kern="1200" dirty="0">
              <a:solidFill>
                <a:schemeClr val="accent3"/>
              </a:solidFill>
              <a:latin typeface="Times New Roman" panose="02020603050405020304" pitchFamily="18" charset="0"/>
              <a:cs typeface="Times New Roman" panose="02020603050405020304" pitchFamily="18" charset="0"/>
            </a:rPr>
            <a:t> hash </a:t>
          </a:r>
          <a:r>
            <a:rPr lang="en-US" sz="1800" kern="1200" dirty="0" err="1">
              <a:solidFill>
                <a:schemeClr val="accent3"/>
              </a:solidFill>
              <a:latin typeface="Times New Roman" panose="02020603050405020304" pitchFamily="18" charset="0"/>
              <a:cs typeface="Times New Roman" panose="02020603050405020304" pitchFamily="18" charset="0"/>
            </a:rPr>
            <a:t>của</a:t>
          </a:r>
          <a:r>
            <a:rPr lang="en-US" sz="1800" kern="1200" dirty="0">
              <a:solidFill>
                <a:schemeClr val="accent3"/>
              </a:solidFill>
              <a:latin typeface="Times New Roman" panose="02020603050405020304" pitchFamily="18" charset="0"/>
              <a:cs typeface="Times New Roman" panose="02020603050405020304" pitchFamily="18" charset="0"/>
            </a:rPr>
            <a:t> </a:t>
          </a:r>
          <a:r>
            <a:rPr lang="en-US" sz="1800" kern="1200" dirty="0" err="1">
              <a:solidFill>
                <a:schemeClr val="accent3"/>
              </a:solidFill>
              <a:latin typeface="Times New Roman" panose="02020603050405020304" pitchFamily="18" charset="0"/>
              <a:cs typeface="Times New Roman" panose="02020603050405020304" pitchFamily="18" charset="0"/>
            </a:rPr>
            <a:t>tài</a:t>
          </a:r>
          <a:r>
            <a:rPr lang="en-US" sz="1800" kern="1200" dirty="0">
              <a:solidFill>
                <a:schemeClr val="accent3"/>
              </a:solidFill>
              <a:latin typeface="Times New Roman" panose="02020603050405020304" pitchFamily="18" charset="0"/>
              <a:cs typeface="Times New Roman" panose="02020603050405020304" pitchFamily="18" charset="0"/>
            </a:rPr>
            <a:t> </a:t>
          </a:r>
          <a:r>
            <a:rPr lang="en-US" sz="1800" kern="1200" dirty="0" err="1">
              <a:solidFill>
                <a:schemeClr val="accent3"/>
              </a:solidFill>
              <a:latin typeface="Times New Roman" panose="02020603050405020304" pitchFamily="18" charset="0"/>
              <a:cs typeface="Times New Roman" panose="02020603050405020304" pitchFamily="18" charset="0"/>
            </a:rPr>
            <a:t>liệu</a:t>
          </a:r>
          <a:r>
            <a:rPr lang="en-US" sz="1800" kern="1200" dirty="0">
              <a:solidFill>
                <a:schemeClr val="accent3"/>
              </a:solidFill>
              <a:latin typeface="Times New Roman" panose="02020603050405020304" pitchFamily="18" charset="0"/>
              <a:cs typeface="Times New Roman" panose="02020603050405020304" pitchFamily="18" charset="0"/>
            </a:rPr>
            <a:t> </a:t>
          </a:r>
          <a:r>
            <a:rPr lang="en-US" sz="1800" kern="1200" dirty="0" err="1">
              <a:solidFill>
                <a:schemeClr val="accent3"/>
              </a:solidFill>
              <a:latin typeface="Times New Roman" panose="02020603050405020304" pitchFamily="18" charset="0"/>
              <a:cs typeface="Times New Roman" panose="02020603050405020304" pitchFamily="18" charset="0"/>
            </a:rPr>
            <a:t>hoặc</a:t>
          </a:r>
          <a:r>
            <a:rPr lang="en-US" sz="1800" kern="1200" dirty="0">
              <a:solidFill>
                <a:schemeClr val="accent3"/>
              </a:solidFill>
              <a:latin typeface="Times New Roman" panose="02020603050405020304" pitchFamily="18" charset="0"/>
              <a:cs typeface="Times New Roman" panose="02020603050405020304" pitchFamily="18" charset="0"/>
            </a:rPr>
            <a:t> message: </a:t>
          </a:r>
          <a:r>
            <a:rPr lang="en-US" sz="1800" kern="1200" dirty="0" err="1">
              <a:solidFill>
                <a:schemeClr val="accent3"/>
              </a:solidFill>
              <a:latin typeface="Times New Roman" panose="02020603050405020304" pitchFamily="18" charset="0"/>
              <a:cs typeface="Times New Roman" panose="02020603050405020304" pitchFamily="18" charset="0"/>
            </a:rPr>
            <a:t>hash_val</a:t>
          </a:r>
          <a:endParaRPr lang="en-US" sz="1800" kern="1200" dirty="0">
            <a:solidFill>
              <a:schemeClr val="accent3"/>
            </a:solidFill>
            <a:latin typeface="Times New Roman" panose="02020603050405020304" pitchFamily="18" charset="0"/>
            <a:cs typeface="Times New Roman" panose="02020603050405020304" pitchFamily="18" charset="0"/>
          </a:endParaRPr>
        </a:p>
      </dsp:txBody>
      <dsp:txXfrm rot="10800000">
        <a:off x="0" y="1819190"/>
        <a:ext cx="6096000" cy="596184"/>
      </dsp:txXfrm>
    </dsp:sp>
    <dsp:sp modelId="{F4B65F71-7D2D-48A6-A424-234A6572A95A}">
      <dsp:nvSpPr>
        <dsp:cNvPr id="0" name=""/>
        <dsp:cNvSpPr/>
      </dsp:nvSpPr>
      <dsp:spPr>
        <a:xfrm rot="10800000">
          <a:off x="0" y="910607"/>
          <a:ext cx="6096000" cy="917531"/>
        </a:xfrm>
        <a:prstGeom prst="upArrowCallout">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err="1">
              <a:solidFill>
                <a:schemeClr val="accent3"/>
              </a:solidFill>
              <a:latin typeface="Times New Roman" panose="02020603050405020304" pitchFamily="18" charset="0"/>
              <a:cs typeface="Times New Roman" panose="02020603050405020304" pitchFamily="18" charset="0"/>
            </a:rPr>
            <a:t>Các</a:t>
          </a:r>
          <a:r>
            <a:rPr lang="en-US" sz="1800" kern="1200" dirty="0">
              <a:solidFill>
                <a:schemeClr val="accent3"/>
              </a:solidFill>
              <a:latin typeface="Times New Roman" panose="02020603050405020304" pitchFamily="18" charset="0"/>
              <a:cs typeface="Times New Roman" panose="02020603050405020304" pitchFamily="18" charset="0"/>
            </a:rPr>
            <a:t> </a:t>
          </a:r>
          <a:r>
            <a:rPr lang="en-US" sz="1800" kern="1200" dirty="0" err="1">
              <a:solidFill>
                <a:schemeClr val="accent3"/>
              </a:solidFill>
              <a:latin typeface="Times New Roman" panose="02020603050405020304" pitchFamily="18" charset="0"/>
              <a:cs typeface="Times New Roman" panose="02020603050405020304" pitchFamily="18" charset="0"/>
            </a:rPr>
            <a:t>tham</a:t>
          </a:r>
          <a:r>
            <a:rPr lang="en-US" sz="1800" kern="1200" dirty="0">
              <a:solidFill>
                <a:schemeClr val="accent3"/>
              </a:solidFill>
              <a:latin typeface="Times New Roman" panose="02020603050405020304" pitchFamily="18" charset="0"/>
              <a:cs typeface="Times New Roman" panose="02020603050405020304" pitchFamily="18" charset="0"/>
            </a:rPr>
            <a:t> </a:t>
          </a:r>
          <a:r>
            <a:rPr lang="en-US" sz="1800" kern="1200" dirty="0" err="1">
              <a:solidFill>
                <a:schemeClr val="accent3"/>
              </a:solidFill>
              <a:latin typeface="Times New Roman" panose="02020603050405020304" pitchFamily="18" charset="0"/>
              <a:cs typeface="Times New Roman" panose="02020603050405020304" pitchFamily="18" charset="0"/>
            </a:rPr>
            <a:t>số</a:t>
          </a:r>
          <a:r>
            <a:rPr lang="en-US" sz="1800" kern="1200" dirty="0">
              <a:solidFill>
                <a:schemeClr val="accent3"/>
              </a:solidFill>
              <a:latin typeface="Times New Roman" panose="02020603050405020304" pitchFamily="18" charset="0"/>
              <a:cs typeface="Times New Roman" panose="02020603050405020304" pitchFamily="18" charset="0"/>
            </a:rPr>
            <a:t> </a:t>
          </a:r>
          <a:r>
            <a:rPr lang="en-US" sz="1800" kern="1200" dirty="0" err="1">
              <a:solidFill>
                <a:schemeClr val="accent3"/>
              </a:solidFill>
              <a:latin typeface="Times New Roman" panose="02020603050405020304" pitchFamily="18" charset="0"/>
              <a:cs typeface="Times New Roman" panose="02020603050405020304" pitchFamily="18" charset="0"/>
            </a:rPr>
            <a:t>p,q,g</a:t>
          </a:r>
          <a:r>
            <a:rPr lang="en-US" sz="1800" kern="1200" dirty="0">
              <a:solidFill>
                <a:schemeClr val="accent3"/>
              </a:solidFill>
              <a:latin typeface="Times New Roman" panose="02020603050405020304" pitchFamily="18" charset="0"/>
              <a:cs typeface="Times New Roman" panose="02020603050405020304" pitchFamily="18" charset="0"/>
            </a:rPr>
            <a:t> </a:t>
          </a:r>
          <a:r>
            <a:rPr lang="en-US" sz="1800" kern="1200" dirty="0" err="1">
              <a:solidFill>
                <a:schemeClr val="accent3"/>
              </a:solidFill>
              <a:latin typeface="Times New Roman" panose="02020603050405020304" pitchFamily="18" charset="0"/>
              <a:cs typeface="Times New Roman" panose="02020603050405020304" pitchFamily="18" charset="0"/>
            </a:rPr>
            <a:t>và</a:t>
          </a:r>
          <a:r>
            <a:rPr lang="en-US" sz="1800" kern="1200" dirty="0">
              <a:solidFill>
                <a:schemeClr val="accent3"/>
              </a:solidFill>
              <a:latin typeface="Times New Roman" panose="02020603050405020304" pitchFamily="18" charset="0"/>
              <a:cs typeface="Times New Roman" panose="02020603050405020304" pitchFamily="18" charset="0"/>
            </a:rPr>
            <a:t>  x (Private Key), </a:t>
          </a:r>
          <a:r>
            <a:rPr lang="en-US" sz="1800" kern="1200" dirty="0" err="1">
              <a:solidFill>
                <a:schemeClr val="accent3"/>
              </a:solidFill>
              <a:latin typeface="Times New Roman" panose="02020603050405020304" pitchFamily="18" charset="0"/>
              <a:cs typeface="Times New Roman" panose="02020603050405020304" pitchFamily="18" charset="0"/>
            </a:rPr>
            <a:t>chọn</a:t>
          </a:r>
          <a:r>
            <a:rPr lang="en-US" sz="1800" kern="1200" dirty="0">
              <a:solidFill>
                <a:schemeClr val="accent3"/>
              </a:solidFill>
              <a:latin typeface="Times New Roman" panose="02020603050405020304" pitchFamily="18" charset="0"/>
              <a:cs typeface="Times New Roman" panose="02020603050405020304" pitchFamily="18" charset="0"/>
            </a:rPr>
            <a:t> </a:t>
          </a:r>
          <a:r>
            <a:rPr lang="en-US" sz="1800" kern="1200" dirty="0" err="1">
              <a:solidFill>
                <a:schemeClr val="accent3"/>
              </a:solidFill>
              <a:latin typeface="Times New Roman" panose="02020603050405020304" pitchFamily="18" charset="0"/>
              <a:cs typeface="Times New Roman" panose="02020603050405020304" pitchFamily="18" charset="0"/>
            </a:rPr>
            <a:t>số</a:t>
          </a:r>
          <a:r>
            <a:rPr lang="en-US" sz="1800" kern="1200" dirty="0">
              <a:solidFill>
                <a:schemeClr val="accent3"/>
              </a:solidFill>
              <a:latin typeface="Times New Roman" panose="02020603050405020304" pitchFamily="18" charset="0"/>
              <a:cs typeface="Times New Roman" panose="02020603050405020304" pitchFamily="18" charset="0"/>
            </a:rPr>
            <a:t> k </a:t>
          </a:r>
          <a:r>
            <a:rPr lang="en-US" sz="1800" kern="1200" dirty="0" err="1">
              <a:solidFill>
                <a:schemeClr val="accent3"/>
              </a:solidFill>
              <a:latin typeface="Times New Roman" panose="02020603050405020304" pitchFamily="18" charset="0"/>
              <a:cs typeface="Times New Roman" panose="02020603050405020304" pitchFamily="18" charset="0"/>
            </a:rPr>
            <a:t>ngẫu</a:t>
          </a:r>
          <a:r>
            <a:rPr lang="en-US" sz="1800" kern="1200" dirty="0">
              <a:solidFill>
                <a:schemeClr val="accent3"/>
              </a:solidFill>
              <a:latin typeface="Times New Roman" panose="02020603050405020304" pitchFamily="18" charset="0"/>
              <a:cs typeface="Times New Roman" panose="02020603050405020304" pitchFamily="18" charset="0"/>
            </a:rPr>
            <a:t> </a:t>
          </a:r>
          <a:r>
            <a:rPr lang="en-US" sz="1800" kern="1200" dirty="0" err="1">
              <a:solidFill>
                <a:schemeClr val="accent3"/>
              </a:solidFill>
              <a:latin typeface="Times New Roman" panose="02020603050405020304" pitchFamily="18" charset="0"/>
              <a:cs typeface="Times New Roman" panose="02020603050405020304" pitchFamily="18" charset="0"/>
            </a:rPr>
            <a:t>nhiên</a:t>
          </a:r>
          <a:r>
            <a:rPr lang="en-US" sz="1800" kern="1200" dirty="0">
              <a:solidFill>
                <a:schemeClr val="accent3"/>
              </a:solidFill>
              <a:latin typeface="Times New Roman" panose="02020603050405020304" pitchFamily="18" charset="0"/>
              <a:cs typeface="Times New Roman" panose="02020603050405020304" pitchFamily="18" charset="0"/>
            </a:rPr>
            <a:t> </a:t>
          </a:r>
          <a:r>
            <a:rPr lang="en-US" sz="1800" kern="1200" dirty="0" err="1">
              <a:solidFill>
                <a:schemeClr val="accent3"/>
              </a:solidFill>
              <a:latin typeface="Times New Roman" panose="02020603050405020304" pitchFamily="18" charset="0"/>
              <a:cs typeface="Times New Roman" panose="02020603050405020304" pitchFamily="18" charset="0"/>
            </a:rPr>
            <a:t>nhỏ</a:t>
          </a:r>
          <a:r>
            <a:rPr lang="en-US" sz="1800" kern="1200" dirty="0">
              <a:solidFill>
                <a:schemeClr val="accent3"/>
              </a:solidFill>
              <a:latin typeface="Times New Roman" panose="02020603050405020304" pitchFamily="18" charset="0"/>
              <a:cs typeface="Times New Roman" panose="02020603050405020304" pitchFamily="18" charset="0"/>
            </a:rPr>
            <a:t> </a:t>
          </a:r>
          <a:r>
            <a:rPr lang="en-US" sz="1800" kern="1200" dirty="0" err="1">
              <a:solidFill>
                <a:schemeClr val="accent3"/>
              </a:solidFill>
              <a:latin typeface="Times New Roman" panose="02020603050405020304" pitchFamily="18" charset="0"/>
              <a:cs typeface="Times New Roman" panose="02020603050405020304" pitchFamily="18" charset="0"/>
            </a:rPr>
            <a:t>hơn</a:t>
          </a:r>
          <a:r>
            <a:rPr lang="en-US" sz="1800" kern="1200" dirty="0">
              <a:solidFill>
                <a:schemeClr val="accent3"/>
              </a:solidFill>
              <a:latin typeface="Times New Roman" panose="02020603050405020304" pitchFamily="18" charset="0"/>
              <a:cs typeface="Times New Roman" panose="02020603050405020304" pitchFamily="18" charset="0"/>
            </a:rPr>
            <a:t> q</a:t>
          </a:r>
        </a:p>
      </dsp:txBody>
      <dsp:txXfrm rot="10800000">
        <a:off x="0" y="910607"/>
        <a:ext cx="6096000" cy="596184"/>
      </dsp:txXfrm>
    </dsp:sp>
    <dsp:sp modelId="{A2804AEB-39FF-4E79-82D0-FB79BB2B0BAB}">
      <dsp:nvSpPr>
        <dsp:cNvPr id="0" name=""/>
        <dsp:cNvSpPr/>
      </dsp:nvSpPr>
      <dsp:spPr>
        <a:xfrm rot="10800000">
          <a:off x="0" y="2024"/>
          <a:ext cx="6096000" cy="917531"/>
        </a:xfrm>
        <a:prstGeom prst="upArrowCallout">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accent3"/>
              </a:solidFill>
              <a:latin typeface="Times New Roman" panose="02020603050405020304" pitchFamily="18" charset="0"/>
              <a:cs typeface="Times New Roman" panose="02020603050405020304" pitchFamily="18" charset="0"/>
            </a:rPr>
            <a:t>Begin</a:t>
          </a:r>
        </a:p>
      </dsp:txBody>
      <dsp:txXfrm rot="10800000">
        <a:off x="0" y="2024"/>
        <a:ext cx="6096000" cy="5961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DE1A0-439A-400B-8BC6-966B09A50ED1}">
      <dsp:nvSpPr>
        <dsp:cNvPr id="0" name=""/>
        <dsp:cNvSpPr/>
      </dsp:nvSpPr>
      <dsp:spPr>
        <a:xfrm rot="5418043">
          <a:off x="197396" y="1003426"/>
          <a:ext cx="1566085" cy="176552"/>
        </a:xfrm>
        <a:prstGeom prst="rect">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070B72A-BDDB-4BF9-8094-DF8CB014CF57}">
      <dsp:nvSpPr>
        <dsp:cNvPr id="0" name=""/>
        <dsp:cNvSpPr/>
      </dsp:nvSpPr>
      <dsp:spPr>
        <a:xfrm>
          <a:off x="9677" y="0"/>
          <a:ext cx="1961697" cy="1177018"/>
        </a:xfrm>
        <a:prstGeom prst="roundRect">
          <a:avLst>
            <a:gd name="adj" fmla="val 10000"/>
          </a:avLst>
        </a:prstGeom>
        <a:solidFill>
          <a:schemeClr val="lt1"/>
        </a:solidFill>
        <a:ln w="25400" cap="flat" cmpd="sng" algn="ctr">
          <a:solidFill>
            <a:schemeClr val="accent4"/>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accent3"/>
              </a:solidFill>
              <a:latin typeface="Times New Roman" panose="02020603050405020304" pitchFamily="18" charset="0"/>
              <a:cs typeface="Times New Roman" panose="02020603050405020304" pitchFamily="18" charset="0"/>
            </a:rPr>
            <a:t>Begin</a:t>
          </a:r>
        </a:p>
      </dsp:txBody>
      <dsp:txXfrm>
        <a:off x="44151" y="34474"/>
        <a:ext cx="1892749" cy="1108070"/>
      </dsp:txXfrm>
    </dsp:sp>
    <dsp:sp modelId="{D188AAD6-51B3-43D1-AC5B-09D4F02FC003}">
      <dsp:nvSpPr>
        <dsp:cNvPr id="0" name=""/>
        <dsp:cNvSpPr/>
      </dsp:nvSpPr>
      <dsp:spPr>
        <a:xfrm rot="5403200">
          <a:off x="157418" y="2472872"/>
          <a:ext cx="1566064" cy="176552"/>
        </a:xfrm>
        <a:prstGeom prst="rect">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615F8F9-0C4B-425F-A0FA-3B527898A6A9}">
      <dsp:nvSpPr>
        <dsp:cNvPr id="0" name=""/>
        <dsp:cNvSpPr/>
      </dsp:nvSpPr>
      <dsp:spPr>
        <a:xfrm>
          <a:off x="1457" y="1574167"/>
          <a:ext cx="1961697" cy="1177018"/>
        </a:xfrm>
        <a:prstGeom prst="roundRect">
          <a:avLst>
            <a:gd name="adj" fmla="val 10000"/>
          </a:avLst>
        </a:prstGeom>
        <a:solidFill>
          <a:schemeClr val="lt1"/>
        </a:solidFill>
        <a:ln w="25400" cap="flat" cmpd="sng" algn="ctr">
          <a:solidFill>
            <a:schemeClr val="accent4"/>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solidFill>
                <a:schemeClr val="accent3"/>
              </a:solidFill>
              <a:latin typeface="Times New Roman" panose="02020603050405020304" pitchFamily="18" charset="0"/>
              <a:cs typeface="Times New Roman" panose="02020603050405020304" pitchFamily="18" charset="0"/>
            </a:rPr>
            <a:t>Các</a:t>
          </a:r>
          <a:r>
            <a:rPr lang="en-US" sz="1600" kern="1200" dirty="0">
              <a:solidFill>
                <a:schemeClr val="accent3"/>
              </a:solidFill>
              <a:latin typeface="Times New Roman" panose="02020603050405020304" pitchFamily="18" charset="0"/>
              <a:cs typeface="Times New Roman" panose="02020603050405020304" pitchFamily="18" charset="0"/>
            </a:rPr>
            <a:t> </a:t>
          </a:r>
          <a:r>
            <a:rPr lang="en-US" sz="1600" kern="1200" dirty="0" err="1">
              <a:solidFill>
                <a:schemeClr val="accent3"/>
              </a:solidFill>
              <a:latin typeface="Times New Roman" panose="02020603050405020304" pitchFamily="18" charset="0"/>
              <a:cs typeface="Times New Roman" panose="02020603050405020304" pitchFamily="18" charset="0"/>
            </a:rPr>
            <a:t>tham</a:t>
          </a:r>
          <a:r>
            <a:rPr lang="en-US" sz="1600" kern="1200" dirty="0">
              <a:solidFill>
                <a:schemeClr val="accent3"/>
              </a:solidFill>
              <a:latin typeface="Times New Roman" panose="02020603050405020304" pitchFamily="18" charset="0"/>
              <a:cs typeface="Times New Roman" panose="02020603050405020304" pitchFamily="18" charset="0"/>
            </a:rPr>
            <a:t> </a:t>
          </a:r>
          <a:r>
            <a:rPr lang="en-US" sz="1600" kern="1200" dirty="0" err="1">
              <a:solidFill>
                <a:schemeClr val="accent3"/>
              </a:solidFill>
              <a:latin typeface="Times New Roman" panose="02020603050405020304" pitchFamily="18" charset="0"/>
              <a:cs typeface="Times New Roman" panose="02020603050405020304" pitchFamily="18" charset="0"/>
            </a:rPr>
            <a:t>số</a:t>
          </a:r>
          <a:r>
            <a:rPr lang="en-US" sz="1600" kern="1200" dirty="0">
              <a:solidFill>
                <a:schemeClr val="accent3"/>
              </a:solidFill>
              <a:latin typeface="Times New Roman" panose="02020603050405020304" pitchFamily="18" charset="0"/>
              <a:cs typeface="Times New Roman" panose="02020603050405020304" pitchFamily="18" charset="0"/>
            </a:rPr>
            <a:t> </a:t>
          </a:r>
          <a:r>
            <a:rPr lang="en-US" sz="1600" kern="1200" dirty="0" err="1">
              <a:solidFill>
                <a:schemeClr val="accent3"/>
              </a:solidFill>
              <a:latin typeface="Times New Roman" panose="02020603050405020304" pitchFamily="18" charset="0"/>
              <a:cs typeface="Times New Roman" panose="02020603050405020304" pitchFamily="18" charset="0"/>
            </a:rPr>
            <a:t>p,q,g</a:t>
          </a:r>
          <a:r>
            <a:rPr lang="en-US" sz="1600" kern="1200" dirty="0">
              <a:solidFill>
                <a:schemeClr val="accent3"/>
              </a:solidFill>
              <a:latin typeface="Times New Roman" panose="02020603050405020304" pitchFamily="18" charset="0"/>
              <a:cs typeface="Times New Roman" panose="02020603050405020304" pitchFamily="18" charset="0"/>
            </a:rPr>
            <a:t> </a:t>
          </a:r>
          <a:r>
            <a:rPr lang="en-US" sz="1600" kern="1200" dirty="0" err="1">
              <a:solidFill>
                <a:schemeClr val="accent3"/>
              </a:solidFill>
              <a:latin typeface="Times New Roman" panose="02020603050405020304" pitchFamily="18" charset="0"/>
              <a:cs typeface="Times New Roman" panose="02020603050405020304" pitchFamily="18" charset="0"/>
            </a:rPr>
            <a:t>và</a:t>
          </a:r>
          <a:r>
            <a:rPr lang="en-US" sz="1600" kern="1200" dirty="0">
              <a:solidFill>
                <a:schemeClr val="accent3"/>
              </a:solidFill>
              <a:latin typeface="Times New Roman" panose="02020603050405020304" pitchFamily="18" charset="0"/>
              <a:cs typeface="Times New Roman" panose="02020603050405020304" pitchFamily="18" charset="0"/>
            </a:rPr>
            <a:t>  y (Public Key), </a:t>
          </a:r>
          <a:r>
            <a:rPr lang="en-US" sz="1600" kern="1200" dirty="0" err="1">
              <a:solidFill>
                <a:schemeClr val="accent3"/>
              </a:solidFill>
              <a:latin typeface="Times New Roman" panose="02020603050405020304" pitchFamily="18" charset="0"/>
              <a:cs typeface="Times New Roman" panose="02020603050405020304" pitchFamily="18" charset="0"/>
            </a:rPr>
            <a:t>và</a:t>
          </a:r>
          <a:r>
            <a:rPr lang="en-US" sz="1600" kern="1200" dirty="0">
              <a:solidFill>
                <a:schemeClr val="accent3"/>
              </a:solidFill>
              <a:latin typeface="Times New Roman" panose="02020603050405020304" pitchFamily="18" charset="0"/>
              <a:cs typeface="Times New Roman" panose="02020603050405020304" pitchFamily="18" charset="0"/>
            </a:rPr>
            <a:t> </a:t>
          </a:r>
          <a:r>
            <a:rPr lang="en-US" sz="1600" kern="1200" dirty="0" err="1">
              <a:solidFill>
                <a:schemeClr val="accent3"/>
              </a:solidFill>
              <a:latin typeface="Times New Roman" panose="02020603050405020304" pitchFamily="18" charset="0"/>
              <a:cs typeface="Times New Roman" panose="02020603050405020304" pitchFamily="18" charset="0"/>
            </a:rPr>
            <a:t>chữ</a:t>
          </a:r>
          <a:r>
            <a:rPr lang="en-US" sz="1600" kern="1200" dirty="0">
              <a:solidFill>
                <a:schemeClr val="accent3"/>
              </a:solidFill>
              <a:latin typeface="Times New Roman" panose="02020603050405020304" pitchFamily="18" charset="0"/>
              <a:cs typeface="Times New Roman" panose="02020603050405020304" pitchFamily="18" charset="0"/>
            </a:rPr>
            <a:t> </a:t>
          </a:r>
          <a:r>
            <a:rPr lang="en-US" sz="1600" kern="1200" dirty="0" err="1">
              <a:solidFill>
                <a:schemeClr val="accent3"/>
              </a:solidFill>
              <a:latin typeface="Times New Roman" panose="02020603050405020304" pitchFamily="18" charset="0"/>
              <a:cs typeface="Times New Roman" panose="02020603050405020304" pitchFamily="18" charset="0"/>
            </a:rPr>
            <a:t>ký</a:t>
          </a:r>
          <a:r>
            <a:rPr lang="en-US" sz="1600" kern="1200" dirty="0">
              <a:solidFill>
                <a:schemeClr val="accent3"/>
              </a:solidFill>
              <a:latin typeface="Times New Roman" panose="02020603050405020304" pitchFamily="18" charset="0"/>
              <a:cs typeface="Times New Roman" panose="02020603050405020304" pitchFamily="18" charset="0"/>
            </a:rPr>
            <a:t> </a:t>
          </a:r>
          <a:r>
            <a:rPr lang="en-US" sz="1600" kern="1200" dirty="0" err="1">
              <a:solidFill>
                <a:schemeClr val="accent3"/>
              </a:solidFill>
              <a:latin typeface="Times New Roman" panose="02020603050405020304" pitchFamily="18" charset="0"/>
              <a:cs typeface="Times New Roman" panose="02020603050405020304" pitchFamily="18" charset="0"/>
            </a:rPr>
            <a:t>số</a:t>
          </a:r>
          <a:r>
            <a:rPr lang="en-US" sz="1600" kern="1200" dirty="0">
              <a:solidFill>
                <a:schemeClr val="accent3"/>
              </a:solidFill>
              <a:latin typeface="Times New Roman" panose="02020603050405020304" pitchFamily="18" charset="0"/>
              <a:cs typeface="Times New Roman" panose="02020603050405020304" pitchFamily="18" charset="0"/>
            </a:rPr>
            <a:t> </a:t>
          </a:r>
          <a:r>
            <a:rPr lang="en-US" sz="1600" kern="1200" dirty="0" err="1">
              <a:solidFill>
                <a:schemeClr val="accent3"/>
              </a:solidFill>
              <a:latin typeface="Times New Roman" panose="02020603050405020304" pitchFamily="18" charset="0"/>
              <a:cs typeface="Times New Roman" panose="02020603050405020304" pitchFamily="18" charset="0"/>
            </a:rPr>
            <a:t>cần</a:t>
          </a:r>
          <a:r>
            <a:rPr lang="en-US" sz="1600" kern="1200" dirty="0">
              <a:solidFill>
                <a:schemeClr val="accent3"/>
              </a:solidFill>
              <a:latin typeface="Times New Roman" panose="02020603050405020304" pitchFamily="18" charset="0"/>
              <a:cs typeface="Times New Roman" panose="02020603050405020304" pitchFamily="18" charset="0"/>
            </a:rPr>
            <a:t> </a:t>
          </a:r>
          <a:r>
            <a:rPr lang="en-US" sz="1600" kern="1200" dirty="0" err="1">
              <a:solidFill>
                <a:schemeClr val="accent3"/>
              </a:solidFill>
              <a:latin typeface="Times New Roman" panose="02020603050405020304" pitchFamily="18" charset="0"/>
              <a:cs typeface="Times New Roman" panose="02020603050405020304" pitchFamily="18" charset="0"/>
            </a:rPr>
            <a:t>xác</a:t>
          </a:r>
          <a:r>
            <a:rPr lang="en-US" sz="1600" kern="1200" dirty="0">
              <a:solidFill>
                <a:schemeClr val="accent3"/>
              </a:solidFill>
              <a:latin typeface="Times New Roman" panose="02020603050405020304" pitchFamily="18" charset="0"/>
              <a:cs typeface="Times New Roman" panose="02020603050405020304" pitchFamily="18" charset="0"/>
            </a:rPr>
            <a:t> minh</a:t>
          </a:r>
        </a:p>
      </dsp:txBody>
      <dsp:txXfrm>
        <a:off x="35931" y="1608641"/>
        <a:ext cx="1892749" cy="1108070"/>
      </dsp:txXfrm>
    </dsp:sp>
    <dsp:sp modelId="{0104938E-4BBE-4300-8B6D-B50A089745CA}">
      <dsp:nvSpPr>
        <dsp:cNvPr id="0" name=""/>
        <dsp:cNvSpPr/>
      </dsp:nvSpPr>
      <dsp:spPr>
        <a:xfrm>
          <a:off x="406837" y="3619612"/>
          <a:ext cx="3365320" cy="176552"/>
        </a:xfrm>
        <a:prstGeom prst="rect">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E6B0727-C2F0-4525-B220-CE35D3B5DE1F}">
      <dsp:nvSpPr>
        <dsp:cNvPr id="0" name=""/>
        <dsp:cNvSpPr/>
      </dsp:nvSpPr>
      <dsp:spPr>
        <a:xfrm>
          <a:off x="0" y="3148334"/>
          <a:ext cx="1961697" cy="1177018"/>
        </a:xfrm>
        <a:prstGeom prst="roundRect">
          <a:avLst>
            <a:gd name="adj" fmla="val 10000"/>
          </a:avLst>
        </a:prstGeom>
        <a:solidFill>
          <a:schemeClr val="lt1"/>
        </a:solidFill>
        <a:ln w="25400" cap="flat" cmpd="sng" algn="ctr">
          <a:solidFill>
            <a:schemeClr val="accent4"/>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solidFill>
                <a:schemeClr val="accent3"/>
              </a:solidFill>
              <a:latin typeface="Times New Roman" panose="02020603050405020304" pitchFamily="18" charset="0"/>
              <a:cs typeface="Times New Roman" panose="02020603050405020304" pitchFamily="18" charset="0"/>
            </a:rPr>
            <a:t>Lấy</a:t>
          </a:r>
          <a:r>
            <a:rPr lang="en-US" sz="1600" kern="1200" dirty="0">
              <a:solidFill>
                <a:schemeClr val="accent3"/>
              </a:solidFill>
              <a:latin typeface="Times New Roman" panose="02020603050405020304" pitchFamily="18" charset="0"/>
              <a:cs typeface="Times New Roman" panose="02020603050405020304" pitchFamily="18" charset="0"/>
            </a:rPr>
            <a:t> </a:t>
          </a:r>
          <a:r>
            <a:rPr lang="en-US" sz="1600" kern="1200" dirty="0" err="1">
              <a:solidFill>
                <a:schemeClr val="accent3"/>
              </a:solidFill>
              <a:latin typeface="Times New Roman" panose="02020603050405020304" pitchFamily="18" charset="0"/>
              <a:cs typeface="Times New Roman" panose="02020603050405020304" pitchFamily="18" charset="0"/>
            </a:rPr>
            <a:t>giá</a:t>
          </a:r>
          <a:r>
            <a:rPr lang="en-US" sz="1600" kern="1200" dirty="0">
              <a:solidFill>
                <a:schemeClr val="accent3"/>
              </a:solidFill>
              <a:latin typeface="Times New Roman" panose="02020603050405020304" pitchFamily="18" charset="0"/>
              <a:cs typeface="Times New Roman" panose="02020603050405020304" pitchFamily="18" charset="0"/>
            </a:rPr>
            <a:t> </a:t>
          </a:r>
          <a:r>
            <a:rPr lang="en-US" sz="1600" kern="1200" dirty="0" err="1">
              <a:solidFill>
                <a:schemeClr val="accent3"/>
              </a:solidFill>
              <a:latin typeface="Times New Roman" panose="02020603050405020304" pitchFamily="18" charset="0"/>
              <a:cs typeface="Times New Roman" panose="02020603050405020304" pitchFamily="18" charset="0"/>
            </a:rPr>
            <a:t>trị</a:t>
          </a:r>
          <a:r>
            <a:rPr lang="en-US" sz="1600" kern="1200" dirty="0">
              <a:solidFill>
                <a:schemeClr val="accent3"/>
              </a:solidFill>
              <a:latin typeface="Times New Roman" panose="02020603050405020304" pitchFamily="18" charset="0"/>
              <a:cs typeface="Times New Roman" panose="02020603050405020304" pitchFamily="18" charset="0"/>
            </a:rPr>
            <a:t> hash </a:t>
          </a:r>
          <a:r>
            <a:rPr lang="en-US" sz="1600" kern="1200" dirty="0" err="1">
              <a:solidFill>
                <a:schemeClr val="accent3"/>
              </a:solidFill>
              <a:latin typeface="Times New Roman" panose="02020603050405020304" pitchFamily="18" charset="0"/>
              <a:cs typeface="Times New Roman" panose="02020603050405020304" pitchFamily="18" charset="0"/>
            </a:rPr>
            <a:t>của</a:t>
          </a:r>
          <a:r>
            <a:rPr lang="en-US" sz="1600" kern="1200" dirty="0">
              <a:solidFill>
                <a:schemeClr val="accent3"/>
              </a:solidFill>
              <a:latin typeface="Times New Roman" panose="02020603050405020304" pitchFamily="18" charset="0"/>
              <a:cs typeface="Times New Roman" panose="02020603050405020304" pitchFamily="18" charset="0"/>
            </a:rPr>
            <a:t> </a:t>
          </a:r>
          <a:r>
            <a:rPr lang="en-US" sz="1600" kern="1200" dirty="0" err="1">
              <a:solidFill>
                <a:schemeClr val="accent3"/>
              </a:solidFill>
              <a:latin typeface="Times New Roman" panose="02020603050405020304" pitchFamily="18" charset="0"/>
              <a:cs typeface="Times New Roman" panose="02020603050405020304" pitchFamily="18" charset="0"/>
            </a:rPr>
            <a:t>tài</a:t>
          </a:r>
          <a:r>
            <a:rPr lang="en-US" sz="1600" kern="1200" dirty="0">
              <a:solidFill>
                <a:schemeClr val="accent3"/>
              </a:solidFill>
              <a:latin typeface="Times New Roman" panose="02020603050405020304" pitchFamily="18" charset="0"/>
              <a:cs typeface="Times New Roman" panose="02020603050405020304" pitchFamily="18" charset="0"/>
            </a:rPr>
            <a:t> </a:t>
          </a:r>
          <a:r>
            <a:rPr lang="en-US" sz="1600" kern="1200" dirty="0" err="1">
              <a:solidFill>
                <a:schemeClr val="accent3"/>
              </a:solidFill>
              <a:latin typeface="Times New Roman" panose="02020603050405020304" pitchFamily="18" charset="0"/>
              <a:cs typeface="Times New Roman" panose="02020603050405020304" pitchFamily="18" charset="0"/>
            </a:rPr>
            <a:t>liệu</a:t>
          </a:r>
          <a:r>
            <a:rPr lang="en-US" sz="1600" kern="1200" dirty="0">
              <a:solidFill>
                <a:schemeClr val="accent3"/>
              </a:solidFill>
              <a:latin typeface="Times New Roman" panose="02020603050405020304" pitchFamily="18" charset="0"/>
              <a:cs typeface="Times New Roman" panose="02020603050405020304" pitchFamily="18" charset="0"/>
            </a:rPr>
            <a:t> </a:t>
          </a:r>
          <a:r>
            <a:rPr lang="en-US" sz="1600" kern="1200" dirty="0" err="1">
              <a:solidFill>
                <a:schemeClr val="accent3"/>
              </a:solidFill>
              <a:latin typeface="Times New Roman" panose="02020603050405020304" pitchFamily="18" charset="0"/>
              <a:cs typeface="Times New Roman" panose="02020603050405020304" pitchFamily="18" charset="0"/>
            </a:rPr>
            <a:t>hoặc</a:t>
          </a:r>
          <a:r>
            <a:rPr lang="en-US" sz="1600" kern="1200" dirty="0">
              <a:solidFill>
                <a:schemeClr val="accent3"/>
              </a:solidFill>
              <a:latin typeface="Times New Roman" panose="02020603050405020304" pitchFamily="18" charset="0"/>
              <a:cs typeface="Times New Roman" panose="02020603050405020304" pitchFamily="18" charset="0"/>
            </a:rPr>
            <a:t> message: </a:t>
          </a:r>
          <a:r>
            <a:rPr lang="en-US" sz="1600" kern="1200" dirty="0" err="1">
              <a:solidFill>
                <a:schemeClr val="accent3"/>
              </a:solidFill>
              <a:latin typeface="Times New Roman" panose="02020603050405020304" pitchFamily="18" charset="0"/>
              <a:cs typeface="Times New Roman" panose="02020603050405020304" pitchFamily="18" charset="0"/>
            </a:rPr>
            <a:t>hash_val</a:t>
          </a:r>
          <a:endParaRPr lang="en-US" sz="1600" kern="1200" dirty="0">
            <a:solidFill>
              <a:schemeClr val="accent3"/>
            </a:solidFill>
            <a:latin typeface="Times New Roman" panose="02020603050405020304" pitchFamily="18" charset="0"/>
            <a:cs typeface="Times New Roman" panose="02020603050405020304" pitchFamily="18" charset="0"/>
          </a:endParaRPr>
        </a:p>
      </dsp:txBody>
      <dsp:txXfrm>
        <a:off x="34474" y="3182808"/>
        <a:ext cx="1892749" cy="1108070"/>
      </dsp:txXfrm>
    </dsp:sp>
    <dsp:sp modelId="{2E1D2EF0-ADDB-4AB7-BCB8-85B4EBB40621}">
      <dsp:nvSpPr>
        <dsp:cNvPr id="0" name=""/>
        <dsp:cNvSpPr/>
      </dsp:nvSpPr>
      <dsp:spPr>
        <a:xfrm rot="16200000">
          <a:off x="3410545" y="2569754"/>
          <a:ext cx="1566063" cy="176552"/>
        </a:xfrm>
        <a:prstGeom prst="rect">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9738B43-47A7-49D2-9AD1-FE5D7B491497}">
      <dsp:nvSpPr>
        <dsp:cNvPr id="0" name=""/>
        <dsp:cNvSpPr/>
      </dsp:nvSpPr>
      <dsp:spPr>
        <a:xfrm>
          <a:off x="2610515" y="3148334"/>
          <a:ext cx="3493842" cy="1177018"/>
        </a:xfrm>
        <a:prstGeom prst="roundRect">
          <a:avLst>
            <a:gd name="adj" fmla="val 10000"/>
          </a:avLst>
        </a:prstGeom>
        <a:solidFill>
          <a:schemeClr val="lt1"/>
        </a:solidFill>
        <a:ln w="25400" cap="flat" cmpd="sng" algn="ctr">
          <a:solidFill>
            <a:schemeClr val="accent4"/>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solidFill>
                <a:schemeClr val="accent3"/>
              </a:solidFill>
              <a:latin typeface="Times New Roman" panose="02020603050405020304" pitchFamily="18" charset="0"/>
              <a:cs typeface="Times New Roman" panose="02020603050405020304" pitchFamily="18" charset="0"/>
            </a:rPr>
            <a:t>Tính</a:t>
          </a:r>
          <a:r>
            <a:rPr lang="en-US" sz="1600" kern="1200" dirty="0">
              <a:solidFill>
                <a:schemeClr val="accent3"/>
              </a:solidFill>
              <a:latin typeface="Times New Roman" panose="02020603050405020304" pitchFamily="18" charset="0"/>
              <a:cs typeface="Times New Roman" panose="02020603050405020304" pitchFamily="18" charset="0"/>
            </a:rPr>
            <a:t> </a:t>
          </a:r>
          <a:r>
            <a:rPr lang="en-US" sz="1600" kern="1200" dirty="0" err="1">
              <a:solidFill>
                <a:schemeClr val="accent3"/>
              </a:solidFill>
              <a:latin typeface="Times New Roman" panose="02020603050405020304" pitchFamily="18" charset="0"/>
              <a:cs typeface="Times New Roman" panose="02020603050405020304" pitchFamily="18" charset="0"/>
            </a:rPr>
            <a:t>các</a:t>
          </a:r>
          <a:r>
            <a:rPr lang="en-US" sz="1600" kern="1200" dirty="0">
              <a:solidFill>
                <a:schemeClr val="accent3"/>
              </a:solidFill>
              <a:latin typeface="Times New Roman" panose="02020603050405020304" pitchFamily="18" charset="0"/>
              <a:cs typeface="Times New Roman" panose="02020603050405020304" pitchFamily="18" charset="0"/>
            </a:rPr>
            <a:t> </a:t>
          </a:r>
          <a:r>
            <a:rPr lang="en-US" sz="1600" kern="1200" dirty="0" err="1">
              <a:solidFill>
                <a:schemeClr val="accent3"/>
              </a:solidFill>
              <a:latin typeface="Times New Roman" panose="02020603050405020304" pitchFamily="18" charset="0"/>
              <a:cs typeface="Times New Roman" panose="02020603050405020304" pitchFamily="18" charset="0"/>
            </a:rPr>
            <a:t>tham</a:t>
          </a:r>
          <a:r>
            <a:rPr lang="en-US" sz="1600" kern="1200" dirty="0">
              <a:solidFill>
                <a:schemeClr val="accent3"/>
              </a:solidFill>
              <a:latin typeface="Times New Roman" panose="02020603050405020304" pitchFamily="18" charset="0"/>
              <a:cs typeface="Times New Roman" panose="02020603050405020304" pitchFamily="18" charset="0"/>
            </a:rPr>
            <a:t> </a:t>
          </a:r>
          <a:r>
            <a:rPr lang="en-US" sz="1600" kern="1200" dirty="0" err="1">
              <a:solidFill>
                <a:schemeClr val="accent3"/>
              </a:solidFill>
              <a:latin typeface="Times New Roman" panose="02020603050405020304" pitchFamily="18" charset="0"/>
              <a:cs typeface="Times New Roman" panose="02020603050405020304" pitchFamily="18" charset="0"/>
            </a:rPr>
            <a:t>số</a:t>
          </a:r>
          <a:r>
            <a:rPr lang="en-US" sz="1600" kern="1200" dirty="0">
              <a:solidFill>
                <a:schemeClr val="accent3"/>
              </a:solidFill>
              <a:latin typeface="Times New Roman" panose="02020603050405020304" pitchFamily="18" charset="0"/>
              <a:cs typeface="Times New Roman" panose="02020603050405020304" pitchFamily="18" charset="0"/>
            </a:rPr>
            <a:t> </a:t>
          </a:r>
          <a:r>
            <a:rPr lang="en-US" sz="1600" kern="1200" dirty="0" err="1">
              <a:solidFill>
                <a:schemeClr val="accent3"/>
              </a:solidFill>
              <a:latin typeface="Times New Roman" panose="02020603050405020304" pitchFamily="18" charset="0"/>
              <a:cs typeface="Times New Roman" panose="02020603050405020304" pitchFamily="18" charset="0"/>
            </a:rPr>
            <a:t>để</a:t>
          </a:r>
          <a:r>
            <a:rPr lang="en-US" sz="1600" kern="1200" dirty="0">
              <a:solidFill>
                <a:schemeClr val="accent3"/>
              </a:solidFill>
              <a:latin typeface="Times New Roman" panose="02020603050405020304" pitchFamily="18" charset="0"/>
              <a:cs typeface="Times New Roman" panose="02020603050405020304" pitchFamily="18" charset="0"/>
            </a:rPr>
            <a:t> </a:t>
          </a:r>
          <a:r>
            <a:rPr lang="en-US" sz="1600" kern="1200" dirty="0" err="1">
              <a:solidFill>
                <a:schemeClr val="accent3"/>
              </a:solidFill>
              <a:latin typeface="Times New Roman" panose="02020603050405020304" pitchFamily="18" charset="0"/>
              <a:cs typeface="Times New Roman" panose="02020603050405020304" pitchFamily="18" charset="0"/>
            </a:rPr>
            <a:t>xác</a:t>
          </a:r>
          <a:r>
            <a:rPr lang="en-US" sz="1600" kern="1200" dirty="0">
              <a:solidFill>
                <a:schemeClr val="accent3"/>
              </a:solidFill>
              <a:latin typeface="Times New Roman" panose="02020603050405020304" pitchFamily="18" charset="0"/>
              <a:cs typeface="Times New Roman" panose="02020603050405020304" pitchFamily="18" charset="0"/>
            </a:rPr>
            <a:t> minh </a:t>
          </a:r>
          <a:r>
            <a:rPr lang="en-US" sz="1600" kern="1200" dirty="0" err="1">
              <a:solidFill>
                <a:schemeClr val="accent3"/>
              </a:solidFill>
              <a:latin typeface="Times New Roman" panose="02020603050405020304" pitchFamily="18" charset="0"/>
              <a:cs typeface="Times New Roman" panose="02020603050405020304" pitchFamily="18" charset="0"/>
            </a:rPr>
            <a:t>chữ</a:t>
          </a:r>
          <a:r>
            <a:rPr lang="en-US" sz="1600" kern="1200" dirty="0">
              <a:solidFill>
                <a:schemeClr val="accent3"/>
              </a:solidFill>
              <a:latin typeface="Times New Roman" panose="02020603050405020304" pitchFamily="18" charset="0"/>
              <a:cs typeface="Times New Roman" panose="02020603050405020304" pitchFamily="18" charset="0"/>
            </a:rPr>
            <a:t> </a:t>
          </a:r>
          <a:r>
            <a:rPr lang="en-US" sz="1600" kern="1200" dirty="0" err="1">
              <a:solidFill>
                <a:schemeClr val="accent3"/>
              </a:solidFill>
              <a:latin typeface="Times New Roman" panose="02020603050405020304" pitchFamily="18" charset="0"/>
              <a:cs typeface="Times New Roman" panose="02020603050405020304" pitchFamily="18" charset="0"/>
            </a:rPr>
            <a:t>ký</a:t>
          </a:r>
          <a:r>
            <a:rPr lang="en-US" sz="1600" kern="1200" dirty="0">
              <a:solidFill>
                <a:schemeClr val="accent3"/>
              </a:solidFill>
              <a:latin typeface="Times New Roman" panose="02020603050405020304" pitchFamily="18" charset="0"/>
              <a:cs typeface="Times New Roman" panose="02020603050405020304" pitchFamily="18" charset="0"/>
            </a:rPr>
            <a:t> w = </a:t>
          </a:r>
          <a:r>
            <a:rPr lang="en-US" sz="1600" kern="1200" dirty="0" err="1">
              <a:solidFill>
                <a:schemeClr val="accent3"/>
              </a:solidFill>
              <a:latin typeface="Times New Roman" panose="02020603050405020304" pitchFamily="18" charset="0"/>
              <a:cs typeface="Times New Roman" panose="02020603050405020304" pitchFamily="18" charset="0"/>
            </a:rPr>
            <a:t>mod_inverse</a:t>
          </a:r>
          <a:r>
            <a:rPr lang="en-US" sz="1600" kern="1200" dirty="0">
              <a:solidFill>
                <a:schemeClr val="accent3"/>
              </a:solidFill>
              <a:latin typeface="Times New Roman" panose="02020603050405020304" pitchFamily="18" charset="0"/>
              <a:cs typeface="Times New Roman" panose="02020603050405020304" pitchFamily="18" charset="0"/>
            </a:rPr>
            <a:t>(</a:t>
          </a:r>
          <a:r>
            <a:rPr lang="en-US" sz="1600" kern="1200" dirty="0" err="1">
              <a:solidFill>
                <a:schemeClr val="accent3"/>
              </a:solidFill>
              <a:latin typeface="Times New Roman" panose="02020603050405020304" pitchFamily="18" charset="0"/>
              <a:cs typeface="Times New Roman" panose="02020603050405020304" pitchFamily="18" charset="0"/>
            </a:rPr>
            <a:t>s,q</a:t>
          </a:r>
          <a:r>
            <a:rPr lang="en-US" sz="1600" kern="1200" dirty="0">
              <a:solidFill>
                <a:schemeClr val="accent3"/>
              </a:solidFill>
              <a:latin typeface="Times New Roman" panose="02020603050405020304" pitchFamily="18" charset="0"/>
              <a:cs typeface="Times New Roman" panose="02020603050405020304" pitchFamily="18" charset="0"/>
            </a:rPr>
            <a:t>) , u1 = (</a:t>
          </a:r>
          <a:r>
            <a:rPr lang="en-US" sz="1600" kern="1200" dirty="0" err="1">
              <a:solidFill>
                <a:schemeClr val="accent3"/>
              </a:solidFill>
              <a:latin typeface="Times New Roman" panose="02020603050405020304" pitchFamily="18" charset="0"/>
              <a:cs typeface="Times New Roman" panose="02020603050405020304" pitchFamily="18" charset="0"/>
            </a:rPr>
            <a:t>hash_val</a:t>
          </a:r>
          <a:r>
            <a:rPr lang="en-US" sz="1600" kern="1200" dirty="0">
              <a:solidFill>
                <a:schemeClr val="accent3"/>
              </a:solidFill>
              <a:latin typeface="Times New Roman" panose="02020603050405020304" pitchFamily="18" charset="0"/>
              <a:cs typeface="Times New Roman" panose="02020603050405020304" pitchFamily="18" charset="0"/>
            </a:rPr>
            <a:t>*w)mod q , u2 = (r*w)mod q , v = (pow(g,u1) * pow(y,u2)mod p) mod q</a:t>
          </a:r>
        </a:p>
      </dsp:txBody>
      <dsp:txXfrm>
        <a:off x="2644989" y="3182808"/>
        <a:ext cx="3424894" cy="1108070"/>
      </dsp:txXfrm>
    </dsp:sp>
    <dsp:sp modelId="{B25A81FA-886F-4C42-A5FF-5E2F40E5B908}">
      <dsp:nvSpPr>
        <dsp:cNvPr id="0" name=""/>
        <dsp:cNvSpPr/>
      </dsp:nvSpPr>
      <dsp:spPr>
        <a:xfrm rot="16200000">
          <a:off x="3421241" y="1003885"/>
          <a:ext cx="1566063" cy="176552"/>
        </a:xfrm>
        <a:prstGeom prst="rect">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64B27F9-C138-4A01-BB4B-DDD652BD7680}">
      <dsp:nvSpPr>
        <dsp:cNvPr id="0" name=""/>
        <dsp:cNvSpPr/>
      </dsp:nvSpPr>
      <dsp:spPr>
        <a:xfrm>
          <a:off x="3376588" y="1574167"/>
          <a:ext cx="1961697" cy="1177018"/>
        </a:xfrm>
        <a:prstGeom prst="roundRect">
          <a:avLst>
            <a:gd name="adj" fmla="val 10000"/>
          </a:avLst>
        </a:prstGeom>
        <a:solidFill>
          <a:schemeClr val="lt1"/>
        </a:solidFill>
        <a:ln w="25400" cap="flat" cmpd="sng" algn="ctr">
          <a:solidFill>
            <a:schemeClr val="accent4"/>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solidFill>
                <a:schemeClr val="accent3"/>
              </a:solidFill>
              <a:latin typeface="Times New Roman" panose="02020603050405020304" pitchFamily="18" charset="0"/>
              <a:cs typeface="Times New Roman" panose="02020603050405020304" pitchFamily="18" charset="0"/>
            </a:rPr>
            <a:t>Nếu</a:t>
          </a:r>
          <a:r>
            <a:rPr lang="en-US" sz="1600" kern="1200" dirty="0">
              <a:solidFill>
                <a:schemeClr val="accent3"/>
              </a:solidFill>
              <a:latin typeface="Times New Roman" panose="02020603050405020304" pitchFamily="18" charset="0"/>
              <a:cs typeface="Times New Roman" panose="02020603050405020304" pitchFamily="18" charset="0"/>
            </a:rPr>
            <a:t> r == v</a:t>
          </a:r>
        </a:p>
      </dsp:txBody>
      <dsp:txXfrm>
        <a:off x="3411062" y="1608641"/>
        <a:ext cx="1892749" cy="1108070"/>
      </dsp:txXfrm>
    </dsp:sp>
    <dsp:sp modelId="{A3928989-7E10-4904-9A70-191B021FD644}">
      <dsp:nvSpPr>
        <dsp:cNvPr id="0" name=""/>
        <dsp:cNvSpPr/>
      </dsp:nvSpPr>
      <dsp:spPr>
        <a:xfrm>
          <a:off x="3947133" y="575018"/>
          <a:ext cx="3367026" cy="176552"/>
        </a:xfrm>
        <a:prstGeom prst="rect">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EB191F0-3466-471A-AE1F-83525B545848}">
      <dsp:nvSpPr>
        <dsp:cNvPr id="0" name=""/>
        <dsp:cNvSpPr/>
      </dsp:nvSpPr>
      <dsp:spPr>
        <a:xfrm>
          <a:off x="3376588" y="0"/>
          <a:ext cx="1961697" cy="1177018"/>
        </a:xfrm>
        <a:prstGeom prst="roundRect">
          <a:avLst>
            <a:gd name="adj" fmla="val 10000"/>
          </a:avLst>
        </a:prstGeom>
        <a:solidFill>
          <a:schemeClr val="lt1"/>
        </a:solidFill>
        <a:ln w="25400" cap="flat" cmpd="sng" algn="ctr">
          <a:solidFill>
            <a:schemeClr val="accent4"/>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solidFill>
                <a:schemeClr val="accent3"/>
              </a:solidFill>
              <a:latin typeface="Times New Roman" panose="02020603050405020304" pitchFamily="18" charset="0"/>
              <a:cs typeface="Times New Roman" panose="02020603050405020304" pitchFamily="18" charset="0"/>
            </a:rPr>
            <a:t>Chữ</a:t>
          </a:r>
          <a:r>
            <a:rPr lang="en-US" sz="1600" kern="1200" dirty="0">
              <a:solidFill>
                <a:schemeClr val="accent3"/>
              </a:solidFill>
              <a:latin typeface="Times New Roman" panose="02020603050405020304" pitchFamily="18" charset="0"/>
              <a:cs typeface="Times New Roman" panose="02020603050405020304" pitchFamily="18" charset="0"/>
            </a:rPr>
            <a:t> </a:t>
          </a:r>
          <a:r>
            <a:rPr lang="en-US" sz="1600" kern="1200" dirty="0" err="1">
              <a:solidFill>
                <a:schemeClr val="accent3"/>
              </a:solidFill>
              <a:latin typeface="Times New Roman" panose="02020603050405020304" pitchFamily="18" charset="0"/>
              <a:cs typeface="Times New Roman" panose="02020603050405020304" pitchFamily="18" charset="0"/>
            </a:rPr>
            <a:t>ký</a:t>
          </a:r>
          <a:r>
            <a:rPr lang="en-US" sz="1600" kern="1200" dirty="0">
              <a:solidFill>
                <a:schemeClr val="accent3"/>
              </a:solidFill>
              <a:latin typeface="Times New Roman" panose="02020603050405020304" pitchFamily="18" charset="0"/>
              <a:cs typeface="Times New Roman" panose="02020603050405020304" pitchFamily="18" charset="0"/>
            </a:rPr>
            <a:t> </a:t>
          </a:r>
          <a:r>
            <a:rPr lang="en-US" sz="1600" kern="1200" dirty="0" err="1">
              <a:solidFill>
                <a:schemeClr val="accent3"/>
              </a:solidFill>
              <a:latin typeface="Times New Roman" panose="02020603050405020304" pitchFamily="18" charset="0"/>
              <a:cs typeface="Times New Roman" panose="02020603050405020304" pitchFamily="18" charset="0"/>
            </a:rPr>
            <a:t>hợp</a:t>
          </a:r>
          <a:r>
            <a:rPr lang="en-US" sz="1600" kern="1200" dirty="0">
              <a:solidFill>
                <a:schemeClr val="accent3"/>
              </a:solidFill>
              <a:latin typeface="Times New Roman" panose="02020603050405020304" pitchFamily="18" charset="0"/>
              <a:cs typeface="Times New Roman" panose="02020603050405020304" pitchFamily="18" charset="0"/>
            </a:rPr>
            <a:t> </a:t>
          </a:r>
          <a:r>
            <a:rPr lang="en-US" sz="1600" kern="1200" dirty="0" err="1">
              <a:solidFill>
                <a:schemeClr val="accent3"/>
              </a:solidFill>
              <a:latin typeface="Times New Roman" panose="02020603050405020304" pitchFamily="18" charset="0"/>
              <a:cs typeface="Times New Roman" panose="02020603050405020304" pitchFamily="18" charset="0"/>
            </a:rPr>
            <a:t>lệ</a:t>
          </a:r>
          <a:endParaRPr lang="en-US" sz="1600" kern="1200" dirty="0">
            <a:solidFill>
              <a:schemeClr val="accent3"/>
            </a:solidFill>
            <a:latin typeface="Times New Roman" panose="02020603050405020304" pitchFamily="18" charset="0"/>
            <a:cs typeface="Times New Roman" panose="02020603050405020304" pitchFamily="18" charset="0"/>
          </a:endParaRPr>
        </a:p>
      </dsp:txBody>
      <dsp:txXfrm>
        <a:off x="3411062" y="34474"/>
        <a:ext cx="1892749" cy="1108070"/>
      </dsp:txXfrm>
    </dsp:sp>
    <dsp:sp modelId="{FE68D37A-A2AA-43C2-91DA-C09056041C31}">
      <dsp:nvSpPr>
        <dsp:cNvPr id="0" name=""/>
        <dsp:cNvSpPr/>
      </dsp:nvSpPr>
      <dsp:spPr>
        <a:xfrm>
          <a:off x="6751718" y="0"/>
          <a:ext cx="1961697" cy="1177018"/>
        </a:xfrm>
        <a:prstGeom prst="roundRect">
          <a:avLst>
            <a:gd name="adj" fmla="val 10000"/>
          </a:avLst>
        </a:prstGeom>
        <a:solidFill>
          <a:schemeClr val="lt1"/>
        </a:solidFill>
        <a:ln w="25400" cap="flat" cmpd="sng" algn="ctr">
          <a:solidFill>
            <a:schemeClr val="accent4"/>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accent3"/>
              </a:solidFill>
              <a:latin typeface="Times New Roman" panose="02020603050405020304" pitchFamily="18" charset="0"/>
              <a:cs typeface="Times New Roman" panose="02020603050405020304" pitchFamily="18" charset="0"/>
            </a:rPr>
            <a:t>end</a:t>
          </a:r>
        </a:p>
      </dsp:txBody>
      <dsp:txXfrm>
        <a:off x="6786192" y="34474"/>
        <a:ext cx="1892749" cy="110807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8"/>
        <p:cNvGrpSpPr/>
        <p:nvPr/>
      </p:nvGrpSpPr>
      <p:grpSpPr>
        <a:xfrm>
          <a:off x="0" y="0"/>
          <a:ext cx="0" cy="0"/>
          <a:chOff x="0" y="0"/>
          <a:chExt cx="0" cy="0"/>
        </a:xfrm>
      </p:grpSpPr>
      <p:sp>
        <p:nvSpPr>
          <p:cNvPr id="9519" name="Google Shape;9519;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0" name="Google Shape;9520;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6"/>
        <p:cNvGrpSpPr/>
        <p:nvPr/>
      </p:nvGrpSpPr>
      <p:grpSpPr>
        <a:xfrm>
          <a:off x="0" y="0"/>
          <a:ext cx="0" cy="0"/>
          <a:chOff x="0" y="0"/>
          <a:chExt cx="0" cy="0"/>
        </a:xfrm>
      </p:grpSpPr>
      <p:sp>
        <p:nvSpPr>
          <p:cNvPr id="9647" name="Google Shape;9647;g13852c7ee04_0_2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8" name="Google Shape;9648;g13852c7ee04_0_2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6"/>
        <p:cNvGrpSpPr/>
        <p:nvPr/>
      </p:nvGrpSpPr>
      <p:grpSpPr>
        <a:xfrm>
          <a:off x="0" y="0"/>
          <a:ext cx="0" cy="0"/>
          <a:chOff x="0" y="0"/>
          <a:chExt cx="0" cy="0"/>
        </a:xfrm>
      </p:grpSpPr>
      <p:sp>
        <p:nvSpPr>
          <p:cNvPr id="9647" name="Google Shape;9647;g13852c7ee04_0_2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8" name="Google Shape;9648;g13852c7ee04_0_2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294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2"/>
        <p:cNvGrpSpPr/>
        <p:nvPr/>
      </p:nvGrpSpPr>
      <p:grpSpPr>
        <a:xfrm>
          <a:off x="0" y="0"/>
          <a:ext cx="0" cy="0"/>
          <a:chOff x="0" y="0"/>
          <a:chExt cx="0" cy="0"/>
        </a:xfrm>
      </p:grpSpPr>
      <p:sp>
        <p:nvSpPr>
          <p:cNvPr id="9673" name="Google Shape;9673;g13852c7ee04_0_2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74" name="Google Shape;9674;g13852c7ee04_0_2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0"/>
        <p:cNvGrpSpPr/>
        <p:nvPr/>
      </p:nvGrpSpPr>
      <p:grpSpPr>
        <a:xfrm>
          <a:off x="0" y="0"/>
          <a:ext cx="0" cy="0"/>
          <a:chOff x="0" y="0"/>
          <a:chExt cx="0" cy="0"/>
        </a:xfrm>
      </p:grpSpPr>
      <p:sp>
        <p:nvSpPr>
          <p:cNvPr id="9681" name="Google Shape;9681;g13852c7ee04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2" name="Google Shape;9682;g13852c7ee04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0"/>
        <p:cNvGrpSpPr/>
        <p:nvPr/>
      </p:nvGrpSpPr>
      <p:grpSpPr>
        <a:xfrm>
          <a:off x="0" y="0"/>
          <a:ext cx="0" cy="0"/>
          <a:chOff x="0" y="0"/>
          <a:chExt cx="0" cy="0"/>
        </a:xfrm>
      </p:grpSpPr>
      <p:sp>
        <p:nvSpPr>
          <p:cNvPr id="9681" name="Google Shape;9681;g13852c7ee04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2" name="Google Shape;9682;g13852c7ee04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2904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7"/>
        <p:cNvGrpSpPr/>
        <p:nvPr/>
      </p:nvGrpSpPr>
      <p:grpSpPr>
        <a:xfrm>
          <a:off x="0" y="0"/>
          <a:ext cx="0" cy="0"/>
          <a:chOff x="0" y="0"/>
          <a:chExt cx="0" cy="0"/>
        </a:xfrm>
      </p:grpSpPr>
      <p:sp>
        <p:nvSpPr>
          <p:cNvPr id="9748" name="Google Shape;9748;g13852c7ee04_0_2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9" name="Google Shape;9749;g13852c7ee04_0_2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5"/>
        <p:cNvGrpSpPr/>
        <p:nvPr/>
      </p:nvGrpSpPr>
      <p:grpSpPr>
        <a:xfrm>
          <a:off x="0" y="0"/>
          <a:ext cx="0" cy="0"/>
          <a:chOff x="0" y="0"/>
          <a:chExt cx="0" cy="0"/>
        </a:xfrm>
      </p:grpSpPr>
      <p:sp>
        <p:nvSpPr>
          <p:cNvPr id="9526" name="Google Shape;9526;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7" name="Google Shape;9527;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4"/>
        <p:cNvGrpSpPr/>
        <p:nvPr/>
      </p:nvGrpSpPr>
      <p:grpSpPr>
        <a:xfrm>
          <a:off x="0" y="0"/>
          <a:ext cx="0" cy="0"/>
          <a:chOff x="0" y="0"/>
          <a:chExt cx="0" cy="0"/>
        </a:xfrm>
      </p:grpSpPr>
      <p:sp>
        <p:nvSpPr>
          <p:cNvPr id="9555" name="Google Shape;9555;ge34544eb2f_0_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56" name="Google Shape;9556;ge34544eb2f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2"/>
        <p:cNvGrpSpPr/>
        <p:nvPr/>
      </p:nvGrpSpPr>
      <p:grpSpPr>
        <a:xfrm>
          <a:off x="0" y="0"/>
          <a:ext cx="0" cy="0"/>
          <a:chOff x="0" y="0"/>
          <a:chExt cx="0" cy="0"/>
        </a:xfrm>
      </p:grpSpPr>
      <p:sp>
        <p:nvSpPr>
          <p:cNvPr id="9563" name="Google Shape;9563;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4" name="Google Shape;9564;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65"/>
        <p:cNvGrpSpPr/>
        <p:nvPr/>
      </p:nvGrpSpPr>
      <p:grpSpPr>
        <a:xfrm>
          <a:off x="0" y="0"/>
          <a:ext cx="0" cy="0"/>
          <a:chOff x="0" y="0"/>
          <a:chExt cx="0" cy="0"/>
        </a:xfrm>
      </p:grpSpPr>
      <p:sp>
        <p:nvSpPr>
          <p:cNvPr id="9966" name="Google Shape;9966;g13852c7ee04_0_3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67" name="Google Shape;9967;g13852c7ee04_0_3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4"/>
        <p:cNvGrpSpPr/>
        <p:nvPr/>
      </p:nvGrpSpPr>
      <p:grpSpPr>
        <a:xfrm>
          <a:off x="0" y="0"/>
          <a:ext cx="0" cy="0"/>
          <a:chOff x="0" y="0"/>
          <a:chExt cx="0" cy="0"/>
        </a:xfrm>
      </p:grpSpPr>
      <p:sp>
        <p:nvSpPr>
          <p:cNvPr id="9535" name="Google Shape;9535;ge461eef2e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36" name="Google Shape;9536;ge461eef2e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7"/>
        <p:cNvGrpSpPr/>
        <p:nvPr/>
      </p:nvGrpSpPr>
      <p:grpSpPr>
        <a:xfrm>
          <a:off x="0" y="0"/>
          <a:ext cx="0" cy="0"/>
          <a:chOff x="0" y="0"/>
          <a:chExt cx="0" cy="0"/>
        </a:xfrm>
      </p:grpSpPr>
      <p:sp>
        <p:nvSpPr>
          <p:cNvPr id="9608" name="Google Shape;9608;g13852c7ee04_0_2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09" name="Google Shape;9609;g13852c7ee04_0_2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6"/>
        <p:cNvGrpSpPr/>
        <p:nvPr/>
      </p:nvGrpSpPr>
      <p:grpSpPr>
        <a:xfrm>
          <a:off x="0" y="0"/>
          <a:ext cx="0" cy="0"/>
          <a:chOff x="0" y="0"/>
          <a:chExt cx="0" cy="0"/>
        </a:xfrm>
      </p:grpSpPr>
      <p:sp>
        <p:nvSpPr>
          <p:cNvPr id="9647" name="Google Shape;9647;g13852c7ee04_0_2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8" name="Google Shape;9648;g13852c7ee04_0_2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2518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2"/>
        <p:cNvGrpSpPr/>
        <p:nvPr/>
      </p:nvGrpSpPr>
      <p:grpSpPr>
        <a:xfrm>
          <a:off x="0" y="0"/>
          <a:ext cx="0" cy="0"/>
          <a:chOff x="0" y="0"/>
          <a:chExt cx="0" cy="0"/>
        </a:xfrm>
      </p:grpSpPr>
      <p:sp>
        <p:nvSpPr>
          <p:cNvPr id="9623" name="Google Shape;9623;g13852c7ee04_0_30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4" name="Google Shape;9624;g13852c7ee04_0_30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4718" y="206"/>
            <a:ext cx="9074564" cy="5143474"/>
            <a:chOff x="34718" y="206"/>
            <a:chExt cx="9074564" cy="5143474"/>
          </a:xfrm>
        </p:grpSpPr>
        <p:sp>
          <p:nvSpPr>
            <p:cNvPr id="10" name="Google Shape;10;p2"/>
            <p:cNvSpPr/>
            <p:nvPr/>
          </p:nvSpPr>
          <p:spPr>
            <a:xfrm>
              <a:off x="57374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7374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7374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65521"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65521"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374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65521"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7374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65521"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65521"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7374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7374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7374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65521"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7374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7374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5521"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374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65521" y="2602704"/>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3748" y="274875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65521" y="2892069"/>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73748" y="303812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65521" y="3181435"/>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65521" y="332653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73748" y="3472588"/>
              <a:ext cx="26707" cy="78213"/>
            </a:xfrm>
            <a:custGeom>
              <a:avLst/>
              <a:gdLst/>
              <a:ahLst/>
              <a:cxnLst/>
              <a:rect l="l" t="t" r="r" b="b"/>
              <a:pathLst>
                <a:path w="224" h="656" extrusionOk="0">
                  <a:moveTo>
                    <a:pt x="147" y="0"/>
                  </a:moveTo>
                  <a:lnTo>
                    <a:pt x="0" y="78"/>
                  </a:lnTo>
                  <a:lnTo>
                    <a:pt x="23"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65521" y="361590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65521" y="3760165"/>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65521" y="390526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73748" y="4051318"/>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73748" y="4195584"/>
              <a:ext cx="26707" cy="78213"/>
            </a:xfrm>
            <a:custGeom>
              <a:avLst/>
              <a:gdLst/>
              <a:ahLst/>
              <a:cxnLst/>
              <a:rect l="l" t="t" r="r" b="b"/>
              <a:pathLst>
                <a:path w="224" h="656" extrusionOk="0">
                  <a:moveTo>
                    <a:pt x="147" y="0"/>
                  </a:moveTo>
                  <a:lnTo>
                    <a:pt x="0" y="77"/>
                  </a:lnTo>
                  <a:lnTo>
                    <a:pt x="23"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73748" y="4340684"/>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65521" y="448399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73748" y="4630049"/>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65521" y="477336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73748" y="4919414"/>
              <a:ext cx="26707" cy="78213"/>
            </a:xfrm>
            <a:custGeom>
              <a:avLst/>
              <a:gdLst/>
              <a:ahLst/>
              <a:cxnLst/>
              <a:rect l="l" t="t" r="r" b="b"/>
              <a:pathLst>
                <a:path w="224" h="656" extrusionOk="0">
                  <a:moveTo>
                    <a:pt x="147" y="1"/>
                  </a:moveTo>
                  <a:lnTo>
                    <a:pt x="0" y="78"/>
                  </a:lnTo>
                  <a:lnTo>
                    <a:pt x="23" y="139"/>
                  </a:lnTo>
                  <a:lnTo>
                    <a:pt x="131"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5521" y="506272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104670"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104670"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104670"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09632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09632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104670"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096324"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104670"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096324"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096324"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04670"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104670" y="159117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104670" y="1736397"/>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096324" y="1879709"/>
              <a:ext cx="53414" cy="80955"/>
            </a:xfrm>
            <a:custGeom>
              <a:avLst/>
              <a:gdLst/>
              <a:ahLst/>
              <a:cxnLst/>
              <a:rect l="l" t="t" r="r" b="b"/>
              <a:pathLst>
                <a:path w="448" h="679" extrusionOk="0">
                  <a:moveTo>
                    <a:pt x="224" y="70"/>
                  </a:moveTo>
                  <a:cubicBezTo>
                    <a:pt x="317" y="70"/>
                    <a:pt x="355" y="162"/>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104670" y="202576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104670" y="217002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096324" y="2313220"/>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104670" y="245939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096324" y="2602704"/>
              <a:ext cx="53414" cy="80955"/>
            </a:xfrm>
            <a:custGeom>
              <a:avLst/>
              <a:gdLst/>
              <a:ahLst/>
              <a:cxnLst/>
              <a:rect l="l" t="t" r="r" b="b"/>
              <a:pathLst>
                <a:path w="448" h="679" extrusionOk="0">
                  <a:moveTo>
                    <a:pt x="224" y="69"/>
                  </a:moveTo>
                  <a:cubicBezTo>
                    <a:pt x="317" y="69"/>
                    <a:pt x="355" y="170"/>
                    <a:pt x="355" y="339"/>
                  </a:cubicBezTo>
                  <a:cubicBezTo>
                    <a:pt x="355" y="509"/>
                    <a:pt x="309" y="609"/>
                    <a:pt x="224" y="609"/>
                  </a:cubicBezTo>
                  <a:cubicBezTo>
                    <a:pt x="140" y="609"/>
                    <a:pt x="86" y="516"/>
                    <a:pt x="86" y="347"/>
                  </a:cubicBezTo>
                  <a:cubicBezTo>
                    <a:pt x="86" y="170"/>
                    <a:pt x="147" y="69"/>
                    <a:pt x="224" y="69"/>
                  </a:cubicBezTo>
                  <a:close/>
                  <a:moveTo>
                    <a:pt x="224" y="0"/>
                  </a:moveTo>
                  <a:cubicBezTo>
                    <a:pt x="93" y="0"/>
                    <a:pt x="1" y="123"/>
                    <a:pt x="1" y="347"/>
                  </a:cubicBezTo>
                  <a:cubicBezTo>
                    <a:pt x="1" y="562"/>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104670" y="274875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096324" y="2892069"/>
              <a:ext cx="53414" cy="80955"/>
            </a:xfrm>
            <a:custGeom>
              <a:avLst/>
              <a:gdLst/>
              <a:ahLst/>
              <a:cxnLst/>
              <a:rect l="l" t="t" r="r" b="b"/>
              <a:pathLst>
                <a:path w="448" h="679" extrusionOk="0">
                  <a:moveTo>
                    <a:pt x="224" y="69"/>
                  </a:moveTo>
                  <a:cubicBezTo>
                    <a:pt x="317" y="69"/>
                    <a:pt x="355" y="170"/>
                    <a:pt x="355" y="339"/>
                  </a:cubicBezTo>
                  <a:cubicBezTo>
                    <a:pt x="355" y="509"/>
                    <a:pt x="309" y="616"/>
                    <a:pt x="224" y="616"/>
                  </a:cubicBezTo>
                  <a:cubicBezTo>
                    <a:pt x="140" y="616"/>
                    <a:pt x="86" y="516"/>
                    <a:pt x="86" y="347"/>
                  </a:cubicBezTo>
                  <a:cubicBezTo>
                    <a:pt x="86" y="170"/>
                    <a:pt x="147" y="69"/>
                    <a:pt x="224" y="69"/>
                  </a:cubicBezTo>
                  <a:close/>
                  <a:moveTo>
                    <a:pt x="224" y="0"/>
                  </a:moveTo>
                  <a:cubicBezTo>
                    <a:pt x="93" y="0"/>
                    <a:pt x="1" y="123"/>
                    <a:pt x="1" y="347"/>
                  </a:cubicBezTo>
                  <a:cubicBezTo>
                    <a:pt x="1" y="562"/>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04670" y="303812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096324" y="3181435"/>
              <a:ext cx="53414" cy="80955"/>
            </a:xfrm>
            <a:custGeom>
              <a:avLst/>
              <a:gdLst/>
              <a:ahLst/>
              <a:cxnLst/>
              <a:rect l="l" t="t" r="r" b="b"/>
              <a:pathLst>
                <a:path w="448" h="679" extrusionOk="0">
                  <a:moveTo>
                    <a:pt x="224" y="69"/>
                  </a:moveTo>
                  <a:cubicBezTo>
                    <a:pt x="317" y="69"/>
                    <a:pt x="355" y="170"/>
                    <a:pt x="355" y="339"/>
                  </a:cubicBezTo>
                  <a:cubicBezTo>
                    <a:pt x="355" y="509"/>
                    <a:pt x="309" y="616"/>
                    <a:pt x="224" y="616"/>
                  </a:cubicBezTo>
                  <a:cubicBezTo>
                    <a:pt x="140" y="616"/>
                    <a:pt x="86" y="516"/>
                    <a:pt x="86" y="347"/>
                  </a:cubicBezTo>
                  <a:cubicBezTo>
                    <a:pt x="86" y="170"/>
                    <a:pt x="147" y="69"/>
                    <a:pt x="224" y="69"/>
                  </a:cubicBezTo>
                  <a:close/>
                  <a:moveTo>
                    <a:pt x="224" y="0"/>
                  </a:moveTo>
                  <a:cubicBezTo>
                    <a:pt x="93" y="0"/>
                    <a:pt x="1" y="123"/>
                    <a:pt x="1" y="347"/>
                  </a:cubicBezTo>
                  <a:cubicBezTo>
                    <a:pt x="1" y="563"/>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096324" y="3326535"/>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04670" y="3472588"/>
              <a:ext cx="25872" cy="78213"/>
            </a:xfrm>
            <a:custGeom>
              <a:avLst/>
              <a:gdLst/>
              <a:ahLst/>
              <a:cxnLst/>
              <a:rect l="l" t="t" r="r" b="b"/>
              <a:pathLst>
                <a:path w="217" h="656" extrusionOk="0">
                  <a:moveTo>
                    <a:pt x="139" y="0"/>
                  </a:moveTo>
                  <a:lnTo>
                    <a:pt x="0" y="78"/>
                  </a:lnTo>
                  <a:lnTo>
                    <a:pt x="16" y="139"/>
                  </a:lnTo>
                  <a:lnTo>
                    <a:pt x="131" y="78"/>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096324" y="3615900"/>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096324" y="3760165"/>
              <a:ext cx="53414" cy="80955"/>
            </a:xfrm>
            <a:custGeom>
              <a:avLst/>
              <a:gdLst/>
              <a:ahLst/>
              <a:cxnLst/>
              <a:rect l="l" t="t" r="r" b="b"/>
              <a:pathLst>
                <a:path w="448" h="679" extrusionOk="0">
                  <a:moveTo>
                    <a:pt x="224" y="69"/>
                  </a:moveTo>
                  <a:cubicBezTo>
                    <a:pt x="317" y="69"/>
                    <a:pt x="355" y="170"/>
                    <a:pt x="355" y="339"/>
                  </a:cubicBezTo>
                  <a:cubicBezTo>
                    <a:pt x="355" y="509"/>
                    <a:pt x="309" y="609"/>
                    <a:pt x="224" y="609"/>
                  </a:cubicBezTo>
                  <a:cubicBezTo>
                    <a:pt x="140" y="609"/>
                    <a:pt x="86" y="516"/>
                    <a:pt x="86" y="347"/>
                  </a:cubicBezTo>
                  <a:cubicBezTo>
                    <a:pt x="86" y="170"/>
                    <a:pt x="147" y="69"/>
                    <a:pt x="224" y="69"/>
                  </a:cubicBezTo>
                  <a:close/>
                  <a:moveTo>
                    <a:pt x="224" y="0"/>
                  </a:moveTo>
                  <a:cubicBezTo>
                    <a:pt x="93" y="0"/>
                    <a:pt x="1" y="123"/>
                    <a:pt x="1" y="347"/>
                  </a:cubicBezTo>
                  <a:cubicBezTo>
                    <a:pt x="1" y="563"/>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096324" y="3905265"/>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04670" y="4051318"/>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04670" y="4195584"/>
              <a:ext cx="25872" cy="78213"/>
            </a:xfrm>
            <a:custGeom>
              <a:avLst/>
              <a:gdLst/>
              <a:ahLst/>
              <a:cxnLst/>
              <a:rect l="l" t="t" r="r" b="b"/>
              <a:pathLst>
                <a:path w="217" h="656" extrusionOk="0">
                  <a:moveTo>
                    <a:pt x="139" y="0"/>
                  </a:moveTo>
                  <a:lnTo>
                    <a:pt x="0" y="77"/>
                  </a:lnTo>
                  <a:lnTo>
                    <a:pt x="16" y="147"/>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04670" y="4340684"/>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096324" y="4483995"/>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40"/>
                  </a:cubicBezTo>
                  <a:cubicBezTo>
                    <a:pt x="86" y="162"/>
                    <a:pt x="147" y="70"/>
                    <a:pt x="224" y="70"/>
                  </a:cubicBezTo>
                  <a:close/>
                  <a:moveTo>
                    <a:pt x="224" y="1"/>
                  </a:moveTo>
                  <a:cubicBezTo>
                    <a:pt x="93" y="1"/>
                    <a:pt x="1" y="116"/>
                    <a:pt x="1" y="340"/>
                  </a:cubicBezTo>
                  <a:cubicBezTo>
                    <a:pt x="1" y="555"/>
                    <a:pt x="93" y="679"/>
                    <a:pt x="217" y="679"/>
                  </a:cubicBezTo>
                  <a:cubicBezTo>
                    <a:pt x="363" y="679"/>
                    <a:pt x="448" y="555"/>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04670" y="4630049"/>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096324" y="4773360"/>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40"/>
                  </a:cubicBezTo>
                  <a:cubicBezTo>
                    <a:pt x="86" y="162"/>
                    <a:pt x="147" y="70"/>
                    <a:pt x="224" y="70"/>
                  </a:cubicBezTo>
                  <a:close/>
                  <a:moveTo>
                    <a:pt x="224" y="1"/>
                  </a:moveTo>
                  <a:cubicBezTo>
                    <a:pt x="93" y="1"/>
                    <a:pt x="1" y="116"/>
                    <a:pt x="1" y="340"/>
                  </a:cubicBezTo>
                  <a:cubicBezTo>
                    <a:pt x="1" y="555"/>
                    <a:pt x="93" y="679"/>
                    <a:pt x="217" y="679"/>
                  </a:cubicBezTo>
                  <a:cubicBezTo>
                    <a:pt x="363" y="679"/>
                    <a:pt x="448" y="555"/>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370012"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370012"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370012"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361785" y="432883"/>
              <a:ext cx="53295" cy="80955"/>
            </a:xfrm>
            <a:custGeom>
              <a:avLst/>
              <a:gdLst/>
              <a:ahLst/>
              <a:cxnLst/>
              <a:rect l="l" t="t" r="r" b="b"/>
              <a:pathLst>
                <a:path w="447" h="679" extrusionOk="0">
                  <a:moveTo>
                    <a:pt x="224" y="70"/>
                  </a:moveTo>
                  <a:cubicBezTo>
                    <a:pt x="316" y="70"/>
                    <a:pt x="355" y="162"/>
                    <a:pt x="355" y="331"/>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361785" y="57702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370012"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361785" y="866394"/>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370012"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361785" y="115575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63"/>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361785" y="1300979"/>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370012"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370012" y="159117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370012" y="1736397"/>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361785" y="1879709"/>
              <a:ext cx="53295" cy="80955"/>
            </a:xfrm>
            <a:custGeom>
              <a:avLst/>
              <a:gdLst/>
              <a:ahLst/>
              <a:cxnLst/>
              <a:rect l="l" t="t" r="r" b="b"/>
              <a:pathLst>
                <a:path w="447" h="679" extrusionOk="0">
                  <a:moveTo>
                    <a:pt x="224" y="70"/>
                  </a:moveTo>
                  <a:cubicBezTo>
                    <a:pt x="316" y="70"/>
                    <a:pt x="355" y="162"/>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370012" y="202576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370012" y="217002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361785" y="2313220"/>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370012" y="245939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361785" y="2602704"/>
              <a:ext cx="53295" cy="80955"/>
            </a:xfrm>
            <a:custGeom>
              <a:avLst/>
              <a:gdLst/>
              <a:ahLst/>
              <a:cxnLst/>
              <a:rect l="l" t="t" r="r" b="b"/>
              <a:pathLst>
                <a:path w="447" h="679" extrusionOk="0">
                  <a:moveTo>
                    <a:pt x="224" y="69"/>
                  </a:moveTo>
                  <a:cubicBezTo>
                    <a:pt x="316" y="69"/>
                    <a:pt x="355" y="170"/>
                    <a:pt x="355" y="339"/>
                  </a:cubicBezTo>
                  <a:cubicBezTo>
                    <a:pt x="355" y="509"/>
                    <a:pt x="308" y="609"/>
                    <a:pt x="216" y="609"/>
                  </a:cubicBezTo>
                  <a:cubicBezTo>
                    <a:pt x="139" y="609"/>
                    <a:pt x="85" y="516"/>
                    <a:pt x="85" y="347"/>
                  </a:cubicBezTo>
                  <a:cubicBezTo>
                    <a:pt x="85" y="170"/>
                    <a:pt x="146"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370012" y="274875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361785" y="2892069"/>
              <a:ext cx="53295" cy="80955"/>
            </a:xfrm>
            <a:custGeom>
              <a:avLst/>
              <a:gdLst/>
              <a:ahLst/>
              <a:cxnLst/>
              <a:rect l="l" t="t" r="r" b="b"/>
              <a:pathLst>
                <a:path w="447" h="679" extrusionOk="0">
                  <a:moveTo>
                    <a:pt x="224" y="69"/>
                  </a:moveTo>
                  <a:cubicBezTo>
                    <a:pt x="316" y="69"/>
                    <a:pt x="355" y="170"/>
                    <a:pt x="355" y="339"/>
                  </a:cubicBezTo>
                  <a:cubicBezTo>
                    <a:pt x="355" y="509"/>
                    <a:pt x="308" y="616"/>
                    <a:pt x="216" y="616"/>
                  </a:cubicBezTo>
                  <a:cubicBezTo>
                    <a:pt x="139" y="616"/>
                    <a:pt x="85" y="516"/>
                    <a:pt x="85" y="347"/>
                  </a:cubicBezTo>
                  <a:cubicBezTo>
                    <a:pt x="85" y="170"/>
                    <a:pt x="146"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370012" y="303812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361785" y="3181435"/>
              <a:ext cx="53295" cy="80955"/>
            </a:xfrm>
            <a:custGeom>
              <a:avLst/>
              <a:gdLst/>
              <a:ahLst/>
              <a:cxnLst/>
              <a:rect l="l" t="t" r="r" b="b"/>
              <a:pathLst>
                <a:path w="447" h="679" extrusionOk="0">
                  <a:moveTo>
                    <a:pt x="224" y="69"/>
                  </a:moveTo>
                  <a:cubicBezTo>
                    <a:pt x="316" y="69"/>
                    <a:pt x="355" y="170"/>
                    <a:pt x="355" y="339"/>
                  </a:cubicBezTo>
                  <a:cubicBezTo>
                    <a:pt x="355" y="509"/>
                    <a:pt x="308" y="616"/>
                    <a:pt x="216" y="616"/>
                  </a:cubicBezTo>
                  <a:cubicBezTo>
                    <a:pt x="139" y="616"/>
                    <a:pt x="85" y="516"/>
                    <a:pt x="85" y="347"/>
                  </a:cubicBezTo>
                  <a:cubicBezTo>
                    <a:pt x="85" y="170"/>
                    <a:pt x="146"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361785" y="3326535"/>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370012" y="3472588"/>
              <a:ext cx="25872" cy="78213"/>
            </a:xfrm>
            <a:custGeom>
              <a:avLst/>
              <a:gdLst/>
              <a:ahLst/>
              <a:cxnLst/>
              <a:rect l="l" t="t" r="r" b="b"/>
              <a:pathLst>
                <a:path w="217" h="656" extrusionOk="0">
                  <a:moveTo>
                    <a:pt x="139" y="0"/>
                  </a:moveTo>
                  <a:lnTo>
                    <a:pt x="0" y="78"/>
                  </a:lnTo>
                  <a:lnTo>
                    <a:pt x="16" y="139"/>
                  </a:lnTo>
                  <a:lnTo>
                    <a:pt x="131" y="78"/>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361785" y="3615900"/>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361785" y="3760165"/>
              <a:ext cx="53295" cy="80955"/>
            </a:xfrm>
            <a:custGeom>
              <a:avLst/>
              <a:gdLst/>
              <a:ahLst/>
              <a:cxnLst/>
              <a:rect l="l" t="t" r="r" b="b"/>
              <a:pathLst>
                <a:path w="447" h="679" extrusionOk="0">
                  <a:moveTo>
                    <a:pt x="224" y="69"/>
                  </a:moveTo>
                  <a:cubicBezTo>
                    <a:pt x="316" y="69"/>
                    <a:pt x="355" y="170"/>
                    <a:pt x="355" y="339"/>
                  </a:cubicBezTo>
                  <a:cubicBezTo>
                    <a:pt x="355" y="509"/>
                    <a:pt x="308" y="609"/>
                    <a:pt x="216" y="609"/>
                  </a:cubicBezTo>
                  <a:cubicBezTo>
                    <a:pt x="139" y="609"/>
                    <a:pt x="85" y="516"/>
                    <a:pt x="85" y="347"/>
                  </a:cubicBezTo>
                  <a:cubicBezTo>
                    <a:pt x="85" y="170"/>
                    <a:pt x="146"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361785" y="3905265"/>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370012" y="4051318"/>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370012" y="4195584"/>
              <a:ext cx="25872" cy="78213"/>
            </a:xfrm>
            <a:custGeom>
              <a:avLst/>
              <a:gdLst/>
              <a:ahLst/>
              <a:cxnLst/>
              <a:rect l="l" t="t" r="r" b="b"/>
              <a:pathLst>
                <a:path w="217" h="656" extrusionOk="0">
                  <a:moveTo>
                    <a:pt x="139" y="0"/>
                  </a:moveTo>
                  <a:lnTo>
                    <a:pt x="0" y="77"/>
                  </a:lnTo>
                  <a:lnTo>
                    <a:pt x="16" y="147"/>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370012" y="4340684"/>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853412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53412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8534126"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8525900"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8525900"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534126"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8525900"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534126"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8525900"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8525900"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8534126"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8534126"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8534126"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8525900"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8534126"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8534126"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8525900"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8534126"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8525900"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8534126"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8525900"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8534126"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8525900"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8525900"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8534126"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8525900"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8525900"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8525900"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8534126"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8534126"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8534126"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525900"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8534126"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8525900"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8534126"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8525900"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635354" y="206"/>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635354" y="14435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635354" y="28957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62712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62712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635354" y="72308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62712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635354" y="1012448"/>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62712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63"/>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627127"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635354" y="144703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635354" y="1591178"/>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635354" y="1736397"/>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627127"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635354" y="202576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635354" y="2170028"/>
              <a:ext cx="25872" cy="78094"/>
            </a:xfrm>
            <a:custGeom>
              <a:avLst/>
              <a:gdLst/>
              <a:ahLst/>
              <a:cxnLst/>
              <a:rect l="l" t="t" r="r" b="b"/>
              <a:pathLst>
                <a:path w="217" h="655" extrusionOk="0">
                  <a:moveTo>
                    <a:pt x="147"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627127"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635354" y="2459393"/>
              <a:ext cx="25872" cy="78094"/>
            </a:xfrm>
            <a:custGeom>
              <a:avLst/>
              <a:gdLst/>
              <a:ahLst/>
              <a:cxnLst/>
              <a:rect l="l" t="t" r="r" b="b"/>
              <a:pathLst>
                <a:path w="217" h="655" extrusionOk="0">
                  <a:moveTo>
                    <a:pt x="147"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627127"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93" y="516"/>
                    <a:pt x="93" y="347"/>
                  </a:cubicBezTo>
                  <a:cubicBezTo>
                    <a:pt x="93" y="170"/>
                    <a:pt x="147" y="69"/>
                    <a:pt x="224" y="69"/>
                  </a:cubicBezTo>
                  <a:close/>
                  <a:moveTo>
                    <a:pt x="231" y="0"/>
                  </a:moveTo>
                  <a:cubicBezTo>
                    <a:pt x="93" y="0"/>
                    <a:pt x="0" y="123"/>
                    <a:pt x="0" y="347"/>
                  </a:cubicBezTo>
                  <a:cubicBezTo>
                    <a:pt x="0" y="562"/>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635354" y="2748758"/>
              <a:ext cx="25872" cy="78094"/>
            </a:xfrm>
            <a:custGeom>
              <a:avLst/>
              <a:gdLst/>
              <a:ahLst/>
              <a:cxnLst/>
              <a:rect l="l" t="t" r="r" b="b"/>
              <a:pathLst>
                <a:path w="217" h="655" extrusionOk="0">
                  <a:moveTo>
                    <a:pt x="147"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627127"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93" y="516"/>
                    <a:pt x="93" y="347"/>
                  </a:cubicBezTo>
                  <a:cubicBezTo>
                    <a:pt x="93" y="170"/>
                    <a:pt x="147" y="69"/>
                    <a:pt x="224" y="69"/>
                  </a:cubicBezTo>
                  <a:close/>
                  <a:moveTo>
                    <a:pt x="231" y="0"/>
                  </a:moveTo>
                  <a:cubicBezTo>
                    <a:pt x="93" y="0"/>
                    <a:pt x="0" y="123"/>
                    <a:pt x="0" y="347"/>
                  </a:cubicBezTo>
                  <a:cubicBezTo>
                    <a:pt x="0" y="562"/>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635354" y="3038123"/>
              <a:ext cx="25872" cy="78094"/>
            </a:xfrm>
            <a:custGeom>
              <a:avLst/>
              <a:gdLst/>
              <a:ahLst/>
              <a:cxnLst/>
              <a:rect l="l" t="t" r="r" b="b"/>
              <a:pathLst>
                <a:path w="217" h="655" extrusionOk="0">
                  <a:moveTo>
                    <a:pt x="147"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627127"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93" y="516"/>
                    <a:pt x="93" y="347"/>
                  </a:cubicBezTo>
                  <a:cubicBezTo>
                    <a:pt x="93" y="170"/>
                    <a:pt x="147" y="69"/>
                    <a:pt x="224" y="69"/>
                  </a:cubicBezTo>
                  <a:close/>
                  <a:moveTo>
                    <a:pt x="231" y="0"/>
                  </a:moveTo>
                  <a:cubicBezTo>
                    <a:pt x="93" y="0"/>
                    <a:pt x="0" y="123"/>
                    <a:pt x="0" y="347"/>
                  </a:cubicBezTo>
                  <a:cubicBezTo>
                    <a:pt x="0" y="563"/>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627127"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635354" y="3472588"/>
              <a:ext cx="25872" cy="78213"/>
            </a:xfrm>
            <a:custGeom>
              <a:avLst/>
              <a:gdLst/>
              <a:ahLst/>
              <a:cxnLst/>
              <a:rect l="l" t="t" r="r" b="b"/>
              <a:pathLst>
                <a:path w="217" h="656" extrusionOk="0">
                  <a:moveTo>
                    <a:pt x="147"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627127"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627127"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93" y="516"/>
                    <a:pt x="93" y="347"/>
                  </a:cubicBezTo>
                  <a:cubicBezTo>
                    <a:pt x="93" y="170"/>
                    <a:pt x="147" y="69"/>
                    <a:pt x="224" y="69"/>
                  </a:cubicBezTo>
                  <a:close/>
                  <a:moveTo>
                    <a:pt x="231" y="0"/>
                  </a:moveTo>
                  <a:cubicBezTo>
                    <a:pt x="93" y="0"/>
                    <a:pt x="0" y="123"/>
                    <a:pt x="0" y="347"/>
                  </a:cubicBezTo>
                  <a:cubicBezTo>
                    <a:pt x="0" y="563"/>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627127"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635354" y="4051318"/>
              <a:ext cx="25872" cy="78213"/>
            </a:xfrm>
            <a:custGeom>
              <a:avLst/>
              <a:gdLst/>
              <a:ahLst/>
              <a:cxnLst/>
              <a:rect l="l" t="t" r="r" b="b"/>
              <a:pathLst>
                <a:path w="217" h="656" extrusionOk="0">
                  <a:moveTo>
                    <a:pt x="147"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6677090"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6677090"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6677090"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666874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666874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6677090"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7738816"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7738816"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7738816"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7730589"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7730589"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7738816"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7730589"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7738816" y="101244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7730589" y="115575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63"/>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7730589" y="130097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7738816" y="144703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7738816" y="159117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7738816" y="1736397"/>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7730589" y="1879709"/>
              <a:ext cx="53295" cy="80955"/>
            </a:xfrm>
            <a:custGeom>
              <a:avLst/>
              <a:gdLst/>
              <a:ahLst/>
              <a:cxnLst/>
              <a:rect l="l" t="t" r="r" b="b"/>
              <a:pathLst>
                <a:path w="447" h="679" extrusionOk="0">
                  <a:moveTo>
                    <a:pt x="224" y="70"/>
                  </a:moveTo>
                  <a:cubicBezTo>
                    <a:pt x="316" y="70"/>
                    <a:pt x="362" y="162"/>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7738816" y="202576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7738816" y="2170028"/>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7730589" y="2313220"/>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7738816" y="2459393"/>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7730589" y="2602704"/>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0" y="0"/>
                    <a:pt x="0" y="123"/>
                    <a:pt x="0" y="347"/>
                  </a:cubicBezTo>
                  <a:cubicBezTo>
                    <a:pt x="8" y="562"/>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7738816" y="2748758"/>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7730589" y="2892069"/>
              <a:ext cx="53295" cy="80955"/>
            </a:xfrm>
            <a:custGeom>
              <a:avLst/>
              <a:gdLst/>
              <a:ahLst/>
              <a:cxnLst/>
              <a:rect l="l" t="t" r="r" b="b"/>
              <a:pathLst>
                <a:path w="447" h="679" extrusionOk="0">
                  <a:moveTo>
                    <a:pt x="224" y="69"/>
                  </a:moveTo>
                  <a:cubicBezTo>
                    <a:pt x="316" y="69"/>
                    <a:pt x="362" y="170"/>
                    <a:pt x="362" y="339"/>
                  </a:cubicBezTo>
                  <a:cubicBezTo>
                    <a:pt x="362" y="509"/>
                    <a:pt x="316" y="616"/>
                    <a:pt x="224" y="616"/>
                  </a:cubicBezTo>
                  <a:cubicBezTo>
                    <a:pt x="147" y="616"/>
                    <a:pt x="93" y="516"/>
                    <a:pt x="93" y="347"/>
                  </a:cubicBezTo>
                  <a:cubicBezTo>
                    <a:pt x="93" y="170"/>
                    <a:pt x="147" y="69"/>
                    <a:pt x="224" y="69"/>
                  </a:cubicBezTo>
                  <a:close/>
                  <a:moveTo>
                    <a:pt x="231" y="0"/>
                  </a:moveTo>
                  <a:cubicBezTo>
                    <a:pt x="100" y="0"/>
                    <a:pt x="0" y="123"/>
                    <a:pt x="0" y="347"/>
                  </a:cubicBezTo>
                  <a:cubicBezTo>
                    <a:pt x="8" y="562"/>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7738816" y="3038123"/>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7730589" y="3181435"/>
              <a:ext cx="53295" cy="80955"/>
            </a:xfrm>
            <a:custGeom>
              <a:avLst/>
              <a:gdLst/>
              <a:ahLst/>
              <a:cxnLst/>
              <a:rect l="l" t="t" r="r" b="b"/>
              <a:pathLst>
                <a:path w="447" h="679" extrusionOk="0">
                  <a:moveTo>
                    <a:pt x="224" y="69"/>
                  </a:moveTo>
                  <a:cubicBezTo>
                    <a:pt x="316" y="69"/>
                    <a:pt x="362" y="170"/>
                    <a:pt x="362" y="339"/>
                  </a:cubicBezTo>
                  <a:cubicBezTo>
                    <a:pt x="362" y="509"/>
                    <a:pt x="316" y="616"/>
                    <a:pt x="224" y="616"/>
                  </a:cubicBezTo>
                  <a:cubicBezTo>
                    <a:pt x="147" y="616"/>
                    <a:pt x="93" y="516"/>
                    <a:pt x="93" y="347"/>
                  </a:cubicBezTo>
                  <a:cubicBezTo>
                    <a:pt x="93" y="170"/>
                    <a:pt x="147" y="69"/>
                    <a:pt x="224" y="69"/>
                  </a:cubicBezTo>
                  <a:close/>
                  <a:moveTo>
                    <a:pt x="231" y="0"/>
                  </a:moveTo>
                  <a:cubicBezTo>
                    <a:pt x="100" y="0"/>
                    <a:pt x="0" y="123"/>
                    <a:pt x="0" y="347"/>
                  </a:cubicBezTo>
                  <a:cubicBezTo>
                    <a:pt x="8" y="563"/>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7730589"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7738816" y="3472588"/>
              <a:ext cx="26707" cy="78213"/>
            </a:xfrm>
            <a:custGeom>
              <a:avLst/>
              <a:gdLst/>
              <a:ahLst/>
              <a:cxnLst/>
              <a:rect l="l" t="t" r="r" b="b"/>
              <a:pathLst>
                <a:path w="224" h="656" extrusionOk="0">
                  <a:moveTo>
                    <a:pt x="147" y="0"/>
                  </a:moveTo>
                  <a:lnTo>
                    <a:pt x="0" y="78"/>
                  </a:lnTo>
                  <a:lnTo>
                    <a:pt x="24"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7730589" y="3615900"/>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7730589" y="376016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0" y="0"/>
                    <a:pt x="0" y="123"/>
                    <a:pt x="0" y="347"/>
                  </a:cubicBezTo>
                  <a:cubicBezTo>
                    <a:pt x="8" y="563"/>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7730589" y="390526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7738816" y="4051318"/>
              <a:ext cx="26707" cy="78213"/>
            </a:xfrm>
            <a:custGeom>
              <a:avLst/>
              <a:gdLst/>
              <a:ahLst/>
              <a:cxnLst/>
              <a:rect l="l" t="t" r="r" b="b"/>
              <a:pathLst>
                <a:path w="224" h="656" extrusionOk="0">
                  <a:moveTo>
                    <a:pt x="147" y="1"/>
                  </a:moveTo>
                  <a:lnTo>
                    <a:pt x="0" y="78"/>
                  </a:lnTo>
                  <a:lnTo>
                    <a:pt x="24"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7738816" y="4195584"/>
              <a:ext cx="26707" cy="78213"/>
            </a:xfrm>
            <a:custGeom>
              <a:avLst/>
              <a:gdLst/>
              <a:ahLst/>
              <a:cxnLst/>
              <a:rect l="l" t="t" r="r" b="b"/>
              <a:pathLst>
                <a:path w="224" h="656" extrusionOk="0">
                  <a:moveTo>
                    <a:pt x="147" y="0"/>
                  </a:moveTo>
                  <a:lnTo>
                    <a:pt x="0" y="77"/>
                  </a:lnTo>
                  <a:lnTo>
                    <a:pt x="24"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7738816" y="4340684"/>
              <a:ext cx="26707" cy="78213"/>
            </a:xfrm>
            <a:custGeom>
              <a:avLst/>
              <a:gdLst/>
              <a:ahLst/>
              <a:cxnLst/>
              <a:rect l="l" t="t" r="r" b="b"/>
              <a:pathLst>
                <a:path w="224" h="656" extrusionOk="0">
                  <a:moveTo>
                    <a:pt x="147" y="1"/>
                  </a:moveTo>
                  <a:lnTo>
                    <a:pt x="0" y="78"/>
                  </a:lnTo>
                  <a:lnTo>
                    <a:pt x="24"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879958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879958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879958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879136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879136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879958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879136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879958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879136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879136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8799588"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8799588"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8799588"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8791361"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8799588"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8799588"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8791361"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8799588"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8791361"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8799588"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8791361"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8799588"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8791361"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8791361"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8799588"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8791361"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8791361"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8791361"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8799588"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8799588"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8799588"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8791361"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8799588"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8791361"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8799588"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879136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2"/>
            <p:cNvGrpSpPr/>
            <p:nvPr/>
          </p:nvGrpSpPr>
          <p:grpSpPr>
            <a:xfrm>
              <a:off x="34718" y="206"/>
              <a:ext cx="53295" cy="4852321"/>
              <a:chOff x="62135" y="206"/>
              <a:chExt cx="53295" cy="4852321"/>
            </a:xfrm>
          </p:grpSpPr>
          <p:sp>
            <p:nvSpPr>
              <p:cNvPr id="250" name="Google Shape;250;p2"/>
              <p:cNvSpPr/>
              <p:nvPr/>
            </p:nvSpPr>
            <p:spPr>
              <a:xfrm>
                <a:off x="70362"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70362"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70362"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70362"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62135"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62135"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70362"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62135"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70362"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62135"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70362"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62135"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70362"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62135"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70362"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70362"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62135"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62135"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70362"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62135"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70362"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70362"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62135"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62135"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62135"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70362"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70362"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70362"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62135"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70362"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62135"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70362"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62135"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70362"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 name="Google Shape;284;p2"/>
            <p:cNvSpPr/>
            <p:nvPr/>
          </p:nvSpPr>
          <p:spPr>
            <a:xfrm>
              <a:off x="308286"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308286"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308286"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308286"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300060"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300060"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308286"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300060"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308286"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300060"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308286"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300060"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308286"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300060"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308286"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308286"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300060"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300060"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308286"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300060"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308286"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308286"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300060"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300060"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300060"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308286"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308286"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308286"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300060"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308286"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300060"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308286"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300060"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308286"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190081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190081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190081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190081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189258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189258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1900815"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166277"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166277"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166277"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166277"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158050"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158050"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31857"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31857"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31857"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31857"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23511"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23511"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839090"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839090"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839090"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839090"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83086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83086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839090"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830863"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839090"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830863"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839090" y="144703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830863" y="159034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839090" y="1736397"/>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830863" y="1879709"/>
              <a:ext cx="53414" cy="80955"/>
            </a:xfrm>
            <a:custGeom>
              <a:avLst/>
              <a:gdLst/>
              <a:ahLst/>
              <a:cxnLst/>
              <a:rect l="l" t="t" r="r" b="b"/>
              <a:pathLst>
                <a:path w="448" h="679" extrusionOk="0">
                  <a:moveTo>
                    <a:pt x="224" y="62"/>
                  </a:moveTo>
                  <a:cubicBezTo>
                    <a:pt x="316" y="62"/>
                    <a:pt x="362" y="162"/>
                    <a:pt x="362" y="332"/>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839090" y="202576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839090" y="2169909"/>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830863" y="2313220"/>
              <a:ext cx="53414" cy="80955"/>
            </a:xfrm>
            <a:custGeom>
              <a:avLst/>
              <a:gdLst/>
              <a:ahLst/>
              <a:cxnLst/>
              <a:rect l="l" t="t" r="r" b="b"/>
              <a:pathLst>
                <a:path w="448"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830863" y="2458439"/>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839090" y="260449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830863" y="274780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839090" y="2893858"/>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839090" y="303812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830863" y="3181315"/>
              <a:ext cx="53414" cy="81075"/>
            </a:xfrm>
            <a:custGeom>
              <a:avLst/>
              <a:gdLst/>
              <a:ahLst/>
              <a:cxnLst/>
              <a:rect l="l" t="t" r="r" b="b"/>
              <a:pathLst>
                <a:path w="448" h="680" extrusionOk="0">
                  <a:moveTo>
                    <a:pt x="224" y="70"/>
                  </a:moveTo>
                  <a:cubicBezTo>
                    <a:pt x="316" y="70"/>
                    <a:pt x="362" y="170"/>
                    <a:pt x="362" y="340"/>
                  </a:cubicBezTo>
                  <a:cubicBezTo>
                    <a:pt x="362" y="510"/>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830863" y="3326535"/>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830863" y="3470800"/>
              <a:ext cx="53414" cy="80955"/>
            </a:xfrm>
            <a:custGeom>
              <a:avLst/>
              <a:gdLst/>
              <a:ahLst/>
              <a:cxnLst/>
              <a:rect l="l" t="t" r="r" b="b"/>
              <a:pathLst>
                <a:path w="448" h="679" extrusionOk="0">
                  <a:moveTo>
                    <a:pt x="224" y="69"/>
                  </a:moveTo>
                  <a:cubicBezTo>
                    <a:pt x="316" y="69"/>
                    <a:pt x="362" y="170"/>
                    <a:pt x="362" y="339"/>
                  </a:cubicBezTo>
                  <a:cubicBezTo>
                    <a:pt x="362" y="501"/>
                    <a:pt x="316" y="609"/>
                    <a:pt x="224" y="609"/>
                  </a:cubicBezTo>
                  <a:cubicBezTo>
                    <a:pt x="147" y="609"/>
                    <a:pt x="93" y="516"/>
                    <a:pt x="93" y="347"/>
                  </a:cubicBezTo>
                  <a:cubicBezTo>
                    <a:pt x="93" y="162"/>
                    <a:pt x="147" y="69"/>
                    <a:pt x="224" y="69"/>
                  </a:cubicBezTo>
                  <a:close/>
                  <a:moveTo>
                    <a:pt x="231" y="0"/>
                  </a:moveTo>
                  <a:cubicBezTo>
                    <a:pt x="101"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839090" y="361685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839090" y="376195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839090" y="3906219"/>
              <a:ext cx="26826" cy="78213"/>
            </a:xfrm>
            <a:custGeom>
              <a:avLst/>
              <a:gdLst/>
              <a:ahLst/>
              <a:cxnLst/>
              <a:rect l="l" t="t" r="r" b="b"/>
              <a:pathLst>
                <a:path w="225" h="656"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830863" y="4049530"/>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62"/>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839090" y="4195584"/>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830863" y="4338895"/>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839090" y="4484949"/>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830863" y="4628260"/>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839090" y="4774314"/>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962660"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962660"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962660"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962660"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954433"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349250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349250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349250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349250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561524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561524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561524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561524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614604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614604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614604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614604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720801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720801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720801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720801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7199667"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7199667"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7208013"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800415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800415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8004158"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8004158"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7995931"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7995931"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8004158"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7995931"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8004158"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7995931"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800415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7995931"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800415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7995931" y="1879709"/>
              <a:ext cx="53414" cy="80955"/>
            </a:xfrm>
            <a:custGeom>
              <a:avLst/>
              <a:gdLst/>
              <a:ahLst/>
              <a:cxnLst/>
              <a:rect l="l" t="t" r="r" b="b"/>
              <a:pathLst>
                <a:path w="448" h="679" extrusionOk="0">
                  <a:moveTo>
                    <a:pt x="224" y="62"/>
                  </a:moveTo>
                  <a:cubicBezTo>
                    <a:pt x="316" y="62"/>
                    <a:pt x="355" y="162"/>
                    <a:pt x="355" y="332"/>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800415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8004158" y="2169909"/>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7995931" y="2313220"/>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7995931" y="245843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8004158" y="2604493"/>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7995931" y="274780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8004158" y="2893858"/>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800415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7995931" y="3181315"/>
              <a:ext cx="53414" cy="81075"/>
            </a:xfrm>
            <a:custGeom>
              <a:avLst/>
              <a:gdLst/>
              <a:ahLst/>
              <a:cxnLst/>
              <a:rect l="l" t="t" r="r" b="b"/>
              <a:pathLst>
                <a:path w="448" h="680" extrusionOk="0">
                  <a:moveTo>
                    <a:pt x="224" y="70"/>
                  </a:moveTo>
                  <a:cubicBezTo>
                    <a:pt x="316" y="70"/>
                    <a:pt x="355" y="170"/>
                    <a:pt x="355" y="340"/>
                  </a:cubicBezTo>
                  <a:cubicBezTo>
                    <a:pt x="355" y="510"/>
                    <a:pt x="316" y="610"/>
                    <a:pt x="224" y="610"/>
                  </a:cubicBezTo>
                  <a:cubicBezTo>
                    <a:pt x="139" y="610"/>
                    <a:pt x="85" y="517"/>
                    <a:pt x="85" y="348"/>
                  </a:cubicBezTo>
                  <a:cubicBezTo>
                    <a:pt x="85" y="170"/>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799593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7995931" y="3470800"/>
              <a:ext cx="53414" cy="80955"/>
            </a:xfrm>
            <a:custGeom>
              <a:avLst/>
              <a:gdLst/>
              <a:ahLst/>
              <a:cxnLst/>
              <a:rect l="l" t="t" r="r" b="b"/>
              <a:pathLst>
                <a:path w="448" h="679" extrusionOk="0">
                  <a:moveTo>
                    <a:pt x="224" y="69"/>
                  </a:moveTo>
                  <a:cubicBezTo>
                    <a:pt x="316" y="69"/>
                    <a:pt x="355" y="170"/>
                    <a:pt x="355" y="339"/>
                  </a:cubicBezTo>
                  <a:cubicBezTo>
                    <a:pt x="355" y="501"/>
                    <a:pt x="316" y="609"/>
                    <a:pt x="224" y="609"/>
                  </a:cubicBezTo>
                  <a:cubicBezTo>
                    <a:pt x="139" y="609"/>
                    <a:pt x="85" y="516"/>
                    <a:pt x="85" y="347"/>
                  </a:cubicBezTo>
                  <a:cubicBezTo>
                    <a:pt x="85" y="162"/>
                    <a:pt x="147" y="69"/>
                    <a:pt x="224" y="69"/>
                  </a:cubicBezTo>
                  <a:close/>
                  <a:moveTo>
                    <a:pt x="224" y="0"/>
                  </a:moveTo>
                  <a:cubicBezTo>
                    <a:pt x="93" y="0"/>
                    <a:pt x="0" y="123"/>
                    <a:pt x="0" y="339"/>
                  </a:cubicBezTo>
                  <a:cubicBezTo>
                    <a:pt x="0" y="562"/>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8004158" y="361685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8004158" y="3761953"/>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
            <p:cNvSpPr/>
            <p:nvPr/>
          </p:nvSpPr>
          <p:spPr>
            <a:xfrm>
              <a:off x="8004158" y="3906219"/>
              <a:ext cx="25872" cy="78213"/>
            </a:xfrm>
            <a:custGeom>
              <a:avLst/>
              <a:gdLst/>
              <a:ahLst/>
              <a:cxnLst/>
              <a:rect l="l" t="t" r="r" b="b"/>
              <a:pathLst>
                <a:path w="217" h="656" extrusionOk="0">
                  <a:moveTo>
                    <a:pt x="139" y="0"/>
                  </a:moveTo>
                  <a:lnTo>
                    <a:pt x="1" y="77"/>
                  </a:lnTo>
                  <a:lnTo>
                    <a:pt x="16" y="146"/>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
            <p:cNvSpPr/>
            <p:nvPr/>
          </p:nvSpPr>
          <p:spPr>
            <a:xfrm>
              <a:off x="7995931" y="4049530"/>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62"/>
                    <a:pt x="147" y="69"/>
                    <a:pt x="224" y="69"/>
                  </a:cubicBezTo>
                  <a:close/>
                  <a:moveTo>
                    <a:pt x="224" y="0"/>
                  </a:moveTo>
                  <a:cubicBezTo>
                    <a:pt x="93" y="0"/>
                    <a:pt x="0" y="123"/>
                    <a:pt x="0" y="339"/>
                  </a:cubicBezTo>
                  <a:cubicBezTo>
                    <a:pt x="0" y="563"/>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8004158"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7995931" y="433889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39"/>
                  </a:cubicBezTo>
                  <a:cubicBezTo>
                    <a:pt x="0" y="563"/>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8004158" y="4484949"/>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7995931" y="4628260"/>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39"/>
                  </a:cubicBezTo>
                  <a:cubicBezTo>
                    <a:pt x="0" y="563"/>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8004158" y="477431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90642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906421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906421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906421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905682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905682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906421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905682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906421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9056822"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9064214"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9056822"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9064214"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9056822"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9064214"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9064214"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9056822"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9056822"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9064214"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9056822"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9064214"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9064214"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9056822"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9056822"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9056822"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9064214"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9064214"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9064214"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9056822"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9064214"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9056822"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9064214"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9056822"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9064214"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6942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6942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6942432"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6934205"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6934205"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6942432"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5880707"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5880707"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5880707"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5872480"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7473355"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7473355"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7473355"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7465128"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7465128"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7473355"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7465128"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7473355"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7465128"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7465128"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7473355"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7473355"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7473355"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7465128"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7473355"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7473355"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7465128"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7473355"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7465128"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7473355"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7465128"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7473355"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7465128"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7465128"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7473355"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7465128"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7465128"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7465128"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7473355"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3227168"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3227168"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3227168"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3227168"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6411510"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6411510"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6411510"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6411510"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6403283"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6403283"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826878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826878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826878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826878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826139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826139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826878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826139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826878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8261392"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8268784"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8261392"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8268784"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8261392"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
            <p:cNvSpPr/>
            <p:nvPr/>
          </p:nvSpPr>
          <p:spPr>
            <a:xfrm>
              <a:off x="8268784"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
            <p:cNvSpPr/>
            <p:nvPr/>
          </p:nvSpPr>
          <p:spPr>
            <a:xfrm>
              <a:off x="8268784"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
            <p:cNvSpPr/>
            <p:nvPr/>
          </p:nvSpPr>
          <p:spPr>
            <a:xfrm>
              <a:off x="8261392"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
            <p:cNvSpPr/>
            <p:nvPr/>
          </p:nvSpPr>
          <p:spPr>
            <a:xfrm>
              <a:off x="8261392"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
            <p:cNvSpPr/>
            <p:nvPr/>
          </p:nvSpPr>
          <p:spPr>
            <a:xfrm>
              <a:off x="8268784"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
            <p:cNvSpPr/>
            <p:nvPr/>
          </p:nvSpPr>
          <p:spPr>
            <a:xfrm>
              <a:off x="8261392"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
            <p:cNvSpPr/>
            <p:nvPr/>
          </p:nvSpPr>
          <p:spPr>
            <a:xfrm>
              <a:off x="8268784"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
            <p:cNvSpPr/>
            <p:nvPr/>
          </p:nvSpPr>
          <p:spPr>
            <a:xfrm>
              <a:off x="8268784"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
            <p:cNvSpPr/>
            <p:nvPr/>
          </p:nvSpPr>
          <p:spPr>
            <a:xfrm>
              <a:off x="8261392"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
            <p:cNvSpPr/>
            <p:nvPr/>
          </p:nvSpPr>
          <p:spPr>
            <a:xfrm>
              <a:off x="8261392"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
            <p:cNvSpPr/>
            <p:nvPr/>
          </p:nvSpPr>
          <p:spPr>
            <a:xfrm>
              <a:off x="8261392"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
            <p:cNvSpPr/>
            <p:nvPr/>
          </p:nvSpPr>
          <p:spPr>
            <a:xfrm>
              <a:off x="8268784"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
            <p:cNvSpPr/>
            <p:nvPr/>
          </p:nvSpPr>
          <p:spPr>
            <a:xfrm>
              <a:off x="8268784"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
            <p:cNvSpPr/>
            <p:nvPr/>
          </p:nvSpPr>
          <p:spPr>
            <a:xfrm>
              <a:off x="8268784"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
            <p:cNvSpPr/>
            <p:nvPr/>
          </p:nvSpPr>
          <p:spPr>
            <a:xfrm>
              <a:off x="8261392"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
            <p:cNvSpPr/>
            <p:nvPr/>
          </p:nvSpPr>
          <p:spPr>
            <a:xfrm>
              <a:off x="8268784"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
            <p:cNvSpPr/>
            <p:nvPr/>
          </p:nvSpPr>
          <p:spPr>
            <a:xfrm>
              <a:off x="8261392"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
            <p:cNvSpPr/>
            <p:nvPr/>
          </p:nvSpPr>
          <p:spPr>
            <a:xfrm>
              <a:off x="8268784"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
            <p:cNvSpPr/>
            <p:nvPr/>
          </p:nvSpPr>
          <p:spPr>
            <a:xfrm>
              <a:off x="8261392"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
            <p:cNvSpPr/>
            <p:nvPr/>
          </p:nvSpPr>
          <p:spPr>
            <a:xfrm>
              <a:off x="8268784"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
            <p:cNvSpPr/>
            <p:nvPr/>
          </p:nvSpPr>
          <p:spPr>
            <a:xfrm>
              <a:off x="2697199"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
            <p:cNvSpPr/>
            <p:nvPr/>
          </p:nvSpPr>
          <p:spPr>
            <a:xfrm>
              <a:off x="2697199"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
            <p:cNvSpPr/>
            <p:nvPr/>
          </p:nvSpPr>
          <p:spPr>
            <a:xfrm>
              <a:off x="2697199"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
            <p:cNvSpPr/>
            <p:nvPr/>
          </p:nvSpPr>
          <p:spPr>
            <a:xfrm>
              <a:off x="2697199"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
            <p:cNvSpPr/>
            <p:nvPr/>
          </p:nvSpPr>
          <p:spPr>
            <a:xfrm>
              <a:off x="2688972"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
            <p:cNvSpPr/>
            <p:nvPr/>
          </p:nvSpPr>
          <p:spPr>
            <a:xfrm>
              <a:off x="2688972"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
            <p:cNvSpPr/>
            <p:nvPr/>
          </p:nvSpPr>
          <p:spPr>
            <a:xfrm>
              <a:off x="4023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
            <p:cNvSpPr/>
            <p:nvPr/>
          </p:nvSpPr>
          <p:spPr>
            <a:xfrm>
              <a:off x="4023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
            <p:cNvSpPr/>
            <p:nvPr/>
          </p:nvSpPr>
          <p:spPr>
            <a:xfrm>
              <a:off x="4023432"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
            <p:cNvSpPr/>
            <p:nvPr/>
          </p:nvSpPr>
          <p:spPr>
            <a:xfrm>
              <a:off x="5084442"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
            <p:cNvSpPr/>
            <p:nvPr/>
          </p:nvSpPr>
          <p:spPr>
            <a:xfrm>
              <a:off x="5084442"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
            <p:cNvSpPr/>
            <p:nvPr/>
          </p:nvSpPr>
          <p:spPr>
            <a:xfrm>
              <a:off x="5084442"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
            <p:cNvSpPr/>
            <p:nvPr/>
          </p:nvSpPr>
          <p:spPr>
            <a:xfrm>
              <a:off x="4554354"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
            <p:cNvSpPr/>
            <p:nvPr/>
          </p:nvSpPr>
          <p:spPr>
            <a:xfrm>
              <a:off x="4554354"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
            <p:cNvSpPr/>
            <p:nvPr/>
          </p:nvSpPr>
          <p:spPr>
            <a:xfrm>
              <a:off x="4554354"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
            <p:cNvSpPr/>
            <p:nvPr/>
          </p:nvSpPr>
          <p:spPr>
            <a:xfrm>
              <a:off x="4819935"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
            <p:cNvSpPr/>
            <p:nvPr/>
          </p:nvSpPr>
          <p:spPr>
            <a:xfrm>
              <a:off x="4819935"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
            <p:cNvSpPr/>
            <p:nvPr/>
          </p:nvSpPr>
          <p:spPr>
            <a:xfrm>
              <a:off x="4819935"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
            <p:cNvSpPr/>
            <p:nvPr/>
          </p:nvSpPr>
          <p:spPr>
            <a:xfrm>
              <a:off x="3757971"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
            <p:cNvSpPr/>
            <p:nvPr/>
          </p:nvSpPr>
          <p:spPr>
            <a:xfrm>
              <a:off x="3757971"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
            <p:cNvSpPr/>
            <p:nvPr/>
          </p:nvSpPr>
          <p:spPr>
            <a:xfrm>
              <a:off x="3757971"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
            <p:cNvSpPr/>
            <p:nvPr/>
          </p:nvSpPr>
          <p:spPr>
            <a:xfrm>
              <a:off x="3757971"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
            <p:cNvSpPr/>
            <p:nvPr/>
          </p:nvSpPr>
          <p:spPr>
            <a:xfrm>
              <a:off x="428889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
            <p:cNvSpPr/>
            <p:nvPr/>
          </p:nvSpPr>
          <p:spPr>
            <a:xfrm>
              <a:off x="428889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
            <p:cNvSpPr/>
            <p:nvPr/>
          </p:nvSpPr>
          <p:spPr>
            <a:xfrm>
              <a:off x="428889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
            <p:cNvSpPr/>
            <p:nvPr/>
          </p:nvSpPr>
          <p:spPr>
            <a:xfrm>
              <a:off x="534990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
            <p:cNvSpPr/>
            <p:nvPr/>
          </p:nvSpPr>
          <p:spPr>
            <a:xfrm>
              <a:off x="534990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
            <p:cNvSpPr/>
            <p:nvPr/>
          </p:nvSpPr>
          <p:spPr>
            <a:xfrm>
              <a:off x="534990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
            <p:cNvSpPr/>
            <p:nvPr/>
          </p:nvSpPr>
          <p:spPr>
            <a:xfrm>
              <a:off x="534990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5" name="Google Shape;575;p2"/>
          <p:cNvGrpSpPr/>
          <p:nvPr/>
        </p:nvGrpSpPr>
        <p:grpSpPr>
          <a:xfrm>
            <a:off x="189" y="52"/>
            <a:ext cx="9144013" cy="5143533"/>
            <a:chOff x="4088025" y="1324225"/>
            <a:chExt cx="1348575" cy="1101800"/>
          </a:xfrm>
        </p:grpSpPr>
        <p:sp>
          <p:nvSpPr>
            <p:cNvPr id="576" name="Google Shape;576;p2"/>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6" name="Google Shape;626;p2"/>
          <p:cNvSpPr txBox="1">
            <a:spLocks noGrp="1"/>
          </p:cNvSpPr>
          <p:nvPr>
            <p:ph type="ctrTitle"/>
          </p:nvPr>
        </p:nvSpPr>
        <p:spPr>
          <a:xfrm>
            <a:off x="1400550" y="956460"/>
            <a:ext cx="6342900" cy="268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55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627" name="Google Shape;627;p2"/>
          <p:cNvSpPr txBox="1">
            <a:spLocks noGrp="1"/>
          </p:cNvSpPr>
          <p:nvPr>
            <p:ph type="subTitle" idx="1"/>
          </p:nvPr>
        </p:nvSpPr>
        <p:spPr>
          <a:xfrm>
            <a:off x="1400550" y="3624810"/>
            <a:ext cx="6342900" cy="46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7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4">
  <p:cSld name="CUSTOM_22_1_1_1_1_1_1">
    <p:spTree>
      <p:nvGrpSpPr>
        <p:cNvPr id="1" name="Shape 5937"/>
        <p:cNvGrpSpPr/>
        <p:nvPr/>
      </p:nvGrpSpPr>
      <p:grpSpPr>
        <a:xfrm>
          <a:off x="0" y="0"/>
          <a:ext cx="0" cy="0"/>
          <a:chOff x="0" y="0"/>
          <a:chExt cx="0" cy="0"/>
        </a:xfrm>
      </p:grpSpPr>
      <p:grpSp>
        <p:nvGrpSpPr>
          <p:cNvPr id="5938" name="Google Shape;5938;p18"/>
          <p:cNvGrpSpPr/>
          <p:nvPr/>
        </p:nvGrpSpPr>
        <p:grpSpPr>
          <a:xfrm>
            <a:off x="189" y="52"/>
            <a:ext cx="9144013" cy="5143533"/>
            <a:chOff x="4088025" y="1324225"/>
            <a:chExt cx="1348575" cy="1101800"/>
          </a:xfrm>
        </p:grpSpPr>
        <p:sp>
          <p:nvSpPr>
            <p:cNvPr id="5939" name="Google Shape;5939;p18"/>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0" name="Google Shape;5940;p18"/>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1" name="Google Shape;5941;p18"/>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2" name="Google Shape;5942;p18"/>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3" name="Google Shape;5943;p18"/>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4" name="Google Shape;5944;p18"/>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5" name="Google Shape;5945;p18"/>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6" name="Google Shape;5946;p18"/>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7" name="Google Shape;5947;p18"/>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8" name="Google Shape;5948;p18"/>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9" name="Google Shape;5949;p18"/>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0" name="Google Shape;5950;p18"/>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1" name="Google Shape;5951;p18"/>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2" name="Google Shape;5952;p18"/>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3" name="Google Shape;5953;p18"/>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4" name="Google Shape;5954;p18"/>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5" name="Google Shape;5955;p18"/>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6" name="Google Shape;5956;p18"/>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7" name="Google Shape;5957;p18"/>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8" name="Google Shape;5958;p18"/>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9" name="Google Shape;5959;p18"/>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0" name="Google Shape;5960;p18"/>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1" name="Google Shape;5961;p18"/>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2" name="Google Shape;5962;p18"/>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3" name="Google Shape;5963;p18"/>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4" name="Google Shape;5964;p18"/>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5" name="Google Shape;5965;p18"/>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6" name="Google Shape;5966;p18"/>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7" name="Google Shape;5967;p18"/>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8" name="Google Shape;5968;p18"/>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9" name="Google Shape;5969;p18"/>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0" name="Google Shape;5970;p18"/>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1" name="Google Shape;5971;p18"/>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2" name="Google Shape;5972;p18"/>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3" name="Google Shape;5973;p18"/>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4" name="Google Shape;5974;p18"/>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5" name="Google Shape;5975;p18"/>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6" name="Google Shape;5976;p18"/>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7" name="Google Shape;5977;p18"/>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8" name="Google Shape;5978;p18"/>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9" name="Google Shape;5979;p18"/>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0" name="Google Shape;5980;p18"/>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1" name="Google Shape;5981;p18"/>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2" name="Google Shape;5982;p18"/>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3" name="Google Shape;5983;p18"/>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4" name="Google Shape;5984;p18"/>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5" name="Google Shape;5985;p18"/>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6" name="Google Shape;5986;p18"/>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7" name="Google Shape;5987;p18"/>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8" name="Google Shape;5988;p18"/>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9" name="Google Shape;5989;p18"/>
          <p:cNvGrpSpPr/>
          <p:nvPr/>
        </p:nvGrpSpPr>
        <p:grpSpPr>
          <a:xfrm>
            <a:off x="34718" y="206"/>
            <a:ext cx="9074564" cy="5143474"/>
            <a:chOff x="34718" y="206"/>
            <a:chExt cx="9074564" cy="5143474"/>
          </a:xfrm>
        </p:grpSpPr>
        <p:grpSp>
          <p:nvGrpSpPr>
            <p:cNvPr id="5990" name="Google Shape;5990;p18"/>
            <p:cNvGrpSpPr/>
            <p:nvPr/>
          </p:nvGrpSpPr>
          <p:grpSpPr>
            <a:xfrm>
              <a:off x="565521" y="206"/>
              <a:ext cx="53295" cy="5143474"/>
              <a:chOff x="578867" y="206"/>
              <a:chExt cx="53295" cy="5143474"/>
            </a:xfrm>
          </p:grpSpPr>
          <p:sp>
            <p:nvSpPr>
              <p:cNvPr id="5991" name="Google Shape;5991;p18"/>
              <p:cNvSpPr/>
              <p:nvPr/>
            </p:nvSpPr>
            <p:spPr>
              <a:xfrm>
                <a:off x="587093"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2" name="Google Shape;5992;p18"/>
              <p:cNvSpPr/>
              <p:nvPr/>
            </p:nvSpPr>
            <p:spPr>
              <a:xfrm>
                <a:off x="587093"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3" name="Google Shape;5993;p18"/>
              <p:cNvSpPr/>
              <p:nvPr/>
            </p:nvSpPr>
            <p:spPr>
              <a:xfrm>
                <a:off x="587093"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4" name="Google Shape;5994;p18"/>
              <p:cNvSpPr/>
              <p:nvPr/>
            </p:nvSpPr>
            <p:spPr>
              <a:xfrm>
                <a:off x="578867"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5" name="Google Shape;5995;p18"/>
              <p:cNvSpPr/>
              <p:nvPr/>
            </p:nvSpPr>
            <p:spPr>
              <a:xfrm>
                <a:off x="578867"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6" name="Google Shape;5996;p18"/>
              <p:cNvSpPr/>
              <p:nvPr/>
            </p:nvSpPr>
            <p:spPr>
              <a:xfrm>
                <a:off x="587093"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7" name="Google Shape;5997;p18"/>
              <p:cNvSpPr/>
              <p:nvPr/>
            </p:nvSpPr>
            <p:spPr>
              <a:xfrm>
                <a:off x="578867"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8" name="Google Shape;5998;p18"/>
              <p:cNvSpPr/>
              <p:nvPr/>
            </p:nvSpPr>
            <p:spPr>
              <a:xfrm>
                <a:off x="587093"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9" name="Google Shape;5999;p18"/>
              <p:cNvSpPr/>
              <p:nvPr/>
            </p:nvSpPr>
            <p:spPr>
              <a:xfrm>
                <a:off x="578867"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0" name="Google Shape;6000;p18"/>
              <p:cNvSpPr/>
              <p:nvPr/>
            </p:nvSpPr>
            <p:spPr>
              <a:xfrm>
                <a:off x="578867"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1" name="Google Shape;6001;p18"/>
              <p:cNvSpPr/>
              <p:nvPr/>
            </p:nvSpPr>
            <p:spPr>
              <a:xfrm>
                <a:off x="587093"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2" name="Google Shape;6002;p18"/>
              <p:cNvSpPr/>
              <p:nvPr/>
            </p:nvSpPr>
            <p:spPr>
              <a:xfrm>
                <a:off x="587093"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3" name="Google Shape;6003;p18"/>
              <p:cNvSpPr/>
              <p:nvPr/>
            </p:nvSpPr>
            <p:spPr>
              <a:xfrm>
                <a:off x="587093"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4" name="Google Shape;6004;p18"/>
              <p:cNvSpPr/>
              <p:nvPr/>
            </p:nvSpPr>
            <p:spPr>
              <a:xfrm>
                <a:off x="578867"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5" name="Google Shape;6005;p18"/>
              <p:cNvSpPr/>
              <p:nvPr/>
            </p:nvSpPr>
            <p:spPr>
              <a:xfrm>
                <a:off x="587093"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6" name="Google Shape;6006;p18"/>
              <p:cNvSpPr/>
              <p:nvPr/>
            </p:nvSpPr>
            <p:spPr>
              <a:xfrm>
                <a:off x="587093"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7" name="Google Shape;6007;p18"/>
              <p:cNvSpPr/>
              <p:nvPr/>
            </p:nvSpPr>
            <p:spPr>
              <a:xfrm>
                <a:off x="578867"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8" name="Google Shape;6008;p18"/>
              <p:cNvSpPr/>
              <p:nvPr/>
            </p:nvSpPr>
            <p:spPr>
              <a:xfrm>
                <a:off x="587093"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9" name="Google Shape;6009;p18"/>
              <p:cNvSpPr/>
              <p:nvPr/>
            </p:nvSpPr>
            <p:spPr>
              <a:xfrm>
                <a:off x="578867" y="2602704"/>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0" name="Google Shape;6010;p18"/>
              <p:cNvSpPr/>
              <p:nvPr/>
            </p:nvSpPr>
            <p:spPr>
              <a:xfrm>
                <a:off x="587093" y="274875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1" name="Google Shape;6011;p18"/>
              <p:cNvSpPr/>
              <p:nvPr/>
            </p:nvSpPr>
            <p:spPr>
              <a:xfrm>
                <a:off x="578867" y="2892069"/>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2" name="Google Shape;6012;p18"/>
              <p:cNvSpPr/>
              <p:nvPr/>
            </p:nvSpPr>
            <p:spPr>
              <a:xfrm>
                <a:off x="587093" y="303812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3" name="Google Shape;6013;p18"/>
              <p:cNvSpPr/>
              <p:nvPr/>
            </p:nvSpPr>
            <p:spPr>
              <a:xfrm>
                <a:off x="578867" y="3181435"/>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4" name="Google Shape;6014;p18"/>
              <p:cNvSpPr/>
              <p:nvPr/>
            </p:nvSpPr>
            <p:spPr>
              <a:xfrm>
                <a:off x="578867" y="332653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5" name="Google Shape;6015;p18"/>
              <p:cNvSpPr/>
              <p:nvPr/>
            </p:nvSpPr>
            <p:spPr>
              <a:xfrm>
                <a:off x="587093" y="3472588"/>
                <a:ext cx="26707" cy="78213"/>
              </a:xfrm>
              <a:custGeom>
                <a:avLst/>
                <a:gdLst/>
                <a:ahLst/>
                <a:cxnLst/>
                <a:rect l="l" t="t" r="r" b="b"/>
                <a:pathLst>
                  <a:path w="224" h="656" extrusionOk="0">
                    <a:moveTo>
                      <a:pt x="147" y="0"/>
                    </a:moveTo>
                    <a:lnTo>
                      <a:pt x="0" y="78"/>
                    </a:lnTo>
                    <a:lnTo>
                      <a:pt x="23"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6" name="Google Shape;6016;p18"/>
              <p:cNvSpPr/>
              <p:nvPr/>
            </p:nvSpPr>
            <p:spPr>
              <a:xfrm>
                <a:off x="578867" y="361590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7" name="Google Shape;6017;p18"/>
              <p:cNvSpPr/>
              <p:nvPr/>
            </p:nvSpPr>
            <p:spPr>
              <a:xfrm>
                <a:off x="578867" y="3760165"/>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8" name="Google Shape;6018;p18"/>
              <p:cNvSpPr/>
              <p:nvPr/>
            </p:nvSpPr>
            <p:spPr>
              <a:xfrm>
                <a:off x="578867" y="390526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9" name="Google Shape;6019;p18"/>
              <p:cNvSpPr/>
              <p:nvPr/>
            </p:nvSpPr>
            <p:spPr>
              <a:xfrm>
                <a:off x="587093" y="4051318"/>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0" name="Google Shape;6020;p18"/>
              <p:cNvSpPr/>
              <p:nvPr/>
            </p:nvSpPr>
            <p:spPr>
              <a:xfrm>
                <a:off x="587093" y="4195584"/>
                <a:ext cx="26707" cy="78213"/>
              </a:xfrm>
              <a:custGeom>
                <a:avLst/>
                <a:gdLst/>
                <a:ahLst/>
                <a:cxnLst/>
                <a:rect l="l" t="t" r="r" b="b"/>
                <a:pathLst>
                  <a:path w="224" h="656" extrusionOk="0">
                    <a:moveTo>
                      <a:pt x="147" y="0"/>
                    </a:moveTo>
                    <a:lnTo>
                      <a:pt x="0" y="77"/>
                    </a:lnTo>
                    <a:lnTo>
                      <a:pt x="23"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1" name="Google Shape;6021;p18"/>
              <p:cNvSpPr/>
              <p:nvPr/>
            </p:nvSpPr>
            <p:spPr>
              <a:xfrm>
                <a:off x="587093" y="4340684"/>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2" name="Google Shape;6022;p18"/>
              <p:cNvSpPr/>
              <p:nvPr/>
            </p:nvSpPr>
            <p:spPr>
              <a:xfrm>
                <a:off x="578867" y="448399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3" name="Google Shape;6023;p18"/>
              <p:cNvSpPr/>
              <p:nvPr/>
            </p:nvSpPr>
            <p:spPr>
              <a:xfrm>
                <a:off x="587093" y="4630049"/>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4" name="Google Shape;6024;p18"/>
              <p:cNvSpPr/>
              <p:nvPr/>
            </p:nvSpPr>
            <p:spPr>
              <a:xfrm>
                <a:off x="578867" y="477336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5" name="Google Shape;6025;p18"/>
              <p:cNvSpPr/>
              <p:nvPr/>
            </p:nvSpPr>
            <p:spPr>
              <a:xfrm>
                <a:off x="587093" y="4919414"/>
                <a:ext cx="26707" cy="78213"/>
              </a:xfrm>
              <a:custGeom>
                <a:avLst/>
                <a:gdLst/>
                <a:ahLst/>
                <a:cxnLst/>
                <a:rect l="l" t="t" r="r" b="b"/>
                <a:pathLst>
                  <a:path w="224" h="656" extrusionOk="0">
                    <a:moveTo>
                      <a:pt x="147" y="1"/>
                    </a:moveTo>
                    <a:lnTo>
                      <a:pt x="0" y="78"/>
                    </a:lnTo>
                    <a:lnTo>
                      <a:pt x="23" y="139"/>
                    </a:lnTo>
                    <a:lnTo>
                      <a:pt x="131"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6" name="Google Shape;6026;p18"/>
              <p:cNvSpPr/>
              <p:nvPr/>
            </p:nvSpPr>
            <p:spPr>
              <a:xfrm>
                <a:off x="578867" y="506272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27" name="Google Shape;6027;p18"/>
            <p:cNvSpPr/>
            <p:nvPr/>
          </p:nvSpPr>
          <p:spPr>
            <a:xfrm>
              <a:off x="1104670"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8" name="Google Shape;6028;p18"/>
            <p:cNvSpPr/>
            <p:nvPr/>
          </p:nvSpPr>
          <p:spPr>
            <a:xfrm>
              <a:off x="1104670"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9" name="Google Shape;6029;p18"/>
            <p:cNvSpPr/>
            <p:nvPr/>
          </p:nvSpPr>
          <p:spPr>
            <a:xfrm>
              <a:off x="1104670"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0" name="Google Shape;6030;p18"/>
            <p:cNvSpPr/>
            <p:nvPr/>
          </p:nvSpPr>
          <p:spPr>
            <a:xfrm>
              <a:off x="109632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1" name="Google Shape;6031;p18"/>
            <p:cNvSpPr/>
            <p:nvPr/>
          </p:nvSpPr>
          <p:spPr>
            <a:xfrm>
              <a:off x="109632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2" name="Google Shape;6032;p18"/>
            <p:cNvSpPr/>
            <p:nvPr/>
          </p:nvSpPr>
          <p:spPr>
            <a:xfrm>
              <a:off x="1104670"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3" name="Google Shape;6033;p18"/>
            <p:cNvSpPr/>
            <p:nvPr/>
          </p:nvSpPr>
          <p:spPr>
            <a:xfrm>
              <a:off x="1096324"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4" name="Google Shape;6034;p18"/>
            <p:cNvSpPr/>
            <p:nvPr/>
          </p:nvSpPr>
          <p:spPr>
            <a:xfrm>
              <a:off x="1104670"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5" name="Google Shape;6035;p18"/>
            <p:cNvSpPr/>
            <p:nvPr/>
          </p:nvSpPr>
          <p:spPr>
            <a:xfrm>
              <a:off x="1096324"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6" name="Google Shape;6036;p18"/>
            <p:cNvSpPr/>
            <p:nvPr/>
          </p:nvSpPr>
          <p:spPr>
            <a:xfrm>
              <a:off x="1096324"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7" name="Google Shape;6037;p18"/>
            <p:cNvSpPr/>
            <p:nvPr/>
          </p:nvSpPr>
          <p:spPr>
            <a:xfrm>
              <a:off x="1104670"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8" name="Google Shape;6038;p18"/>
            <p:cNvSpPr/>
            <p:nvPr/>
          </p:nvSpPr>
          <p:spPr>
            <a:xfrm>
              <a:off x="1370012"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9" name="Google Shape;6039;p18"/>
            <p:cNvSpPr/>
            <p:nvPr/>
          </p:nvSpPr>
          <p:spPr>
            <a:xfrm>
              <a:off x="1370012"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0" name="Google Shape;6040;p18"/>
            <p:cNvSpPr/>
            <p:nvPr/>
          </p:nvSpPr>
          <p:spPr>
            <a:xfrm>
              <a:off x="1370012"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1" name="Google Shape;6041;p18"/>
            <p:cNvSpPr/>
            <p:nvPr/>
          </p:nvSpPr>
          <p:spPr>
            <a:xfrm>
              <a:off x="1361785" y="432883"/>
              <a:ext cx="53295" cy="80955"/>
            </a:xfrm>
            <a:custGeom>
              <a:avLst/>
              <a:gdLst/>
              <a:ahLst/>
              <a:cxnLst/>
              <a:rect l="l" t="t" r="r" b="b"/>
              <a:pathLst>
                <a:path w="447" h="679" extrusionOk="0">
                  <a:moveTo>
                    <a:pt x="224" y="70"/>
                  </a:moveTo>
                  <a:cubicBezTo>
                    <a:pt x="316" y="70"/>
                    <a:pt x="355" y="162"/>
                    <a:pt x="355" y="331"/>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2" name="Google Shape;6042;p18"/>
            <p:cNvSpPr/>
            <p:nvPr/>
          </p:nvSpPr>
          <p:spPr>
            <a:xfrm>
              <a:off x="1361785" y="57702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3" name="Google Shape;6043;p18"/>
            <p:cNvSpPr/>
            <p:nvPr/>
          </p:nvSpPr>
          <p:spPr>
            <a:xfrm>
              <a:off x="1370012"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4" name="Google Shape;6044;p18"/>
            <p:cNvSpPr/>
            <p:nvPr/>
          </p:nvSpPr>
          <p:spPr>
            <a:xfrm>
              <a:off x="1361785" y="866394"/>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5" name="Google Shape;6045;p18"/>
            <p:cNvSpPr/>
            <p:nvPr/>
          </p:nvSpPr>
          <p:spPr>
            <a:xfrm>
              <a:off x="1370012"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6" name="Google Shape;6046;p18"/>
            <p:cNvSpPr/>
            <p:nvPr/>
          </p:nvSpPr>
          <p:spPr>
            <a:xfrm>
              <a:off x="1361785" y="115575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63"/>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7" name="Google Shape;6047;p18"/>
            <p:cNvSpPr/>
            <p:nvPr/>
          </p:nvSpPr>
          <p:spPr>
            <a:xfrm>
              <a:off x="1361785" y="1300979"/>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8" name="Google Shape;6048;p18"/>
            <p:cNvSpPr/>
            <p:nvPr/>
          </p:nvSpPr>
          <p:spPr>
            <a:xfrm>
              <a:off x="853412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9" name="Google Shape;6049;p18"/>
            <p:cNvSpPr/>
            <p:nvPr/>
          </p:nvSpPr>
          <p:spPr>
            <a:xfrm>
              <a:off x="853412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0" name="Google Shape;6050;p18"/>
            <p:cNvSpPr/>
            <p:nvPr/>
          </p:nvSpPr>
          <p:spPr>
            <a:xfrm>
              <a:off x="8534126"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1" name="Google Shape;6051;p18"/>
            <p:cNvSpPr/>
            <p:nvPr/>
          </p:nvSpPr>
          <p:spPr>
            <a:xfrm>
              <a:off x="8525900"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2" name="Google Shape;6052;p18"/>
            <p:cNvSpPr/>
            <p:nvPr/>
          </p:nvSpPr>
          <p:spPr>
            <a:xfrm>
              <a:off x="1635354" y="206"/>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3" name="Google Shape;6053;p18"/>
            <p:cNvSpPr/>
            <p:nvPr/>
          </p:nvSpPr>
          <p:spPr>
            <a:xfrm>
              <a:off x="1635354" y="14435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4" name="Google Shape;6054;p18"/>
            <p:cNvSpPr/>
            <p:nvPr/>
          </p:nvSpPr>
          <p:spPr>
            <a:xfrm>
              <a:off x="1635354" y="28957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5" name="Google Shape;6055;p18"/>
            <p:cNvSpPr/>
            <p:nvPr/>
          </p:nvSpPr>
          <p:spPr>
            <a:xfrm>
              <a:off x="162712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6" name="Google Shape;6056;p18"/>
            <p:cNvSpPr/>
            <p:nvPr/>
          </p:nvSpPr>
          <p:spPr>
            <a:xfrm>
              <a:off x="162712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7" name="Google Shape;6057;p18"/>
            <p:cNvSpPr/>
            <p:nvPr/>
          </p:nvSpPr>
          <p:spPr>
            <a:xfrm>
              <a:off x="1635354" y="72308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8" name="Google Shape;6058;p18"/>
            <p:cNvSpPr/>
            <p:nvPr/>
          </p:nvSpPr>
          <p:spPr>
            <a:xfrm>
              <a:off x="162712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9" name="Google Shape;6059;p18"/>
            <p:cNvSpPr/>
            <p:nvPr/>
          </p:nvSpPr>
          <p:spPr>
            <a:xfrm>
              <a:off x="1635354" y="1012448"/>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0" name="Google Shape;6060;p18"/>
            <p:cNvSpPr/>
            <p:nvPr/>
          </p:nvSpPr>
          <p:spPr>
            <a:xfrm>
              <a:off x="162712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63"/>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1" name="Google Shape;6061;p18"/>
            <p:cNvSpPr/>
            <p:nvPr/>
          </p:nvSpPr>
          <p:spPr>
            <a:xfrm>
              <a:off x="6677090"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2" name="Google Shape;6062;p18"/>
            <p:cNvSpPr/>
            <p:nvPr/>
          </p:nvSpPr>
          <p:spPr>
            <a:xfrm>
              <a:off x="6677090"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3" name="Google Shape;6063;p18"/>
            <p:cNvSpPr/>
            <p:nvPr/>
          </p:nvSpPr>
          <p:spPr>
            <a:xfrm>
              <a:off x="6677090"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4" name="Google Shape;6064;p18"/>
            <p:cNvSpPr/>
            <p:nvPr/>
          </p:nvSpPr>
          <p:spPr>
            <a:xfrm>
              <a:off x="666874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5" name="Google Shape;6065;p18"/>
            <p:cNvSpPr/>
            <p:nvPr/>
          </p:nvSpPr>
          <p:spPr>
            <a:xfrm>
              <a:off x="666874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6" name="Google Shape;6066;p18"/>
            <p:cNvSpPr/>
            <p:nvPr/>
          </p:nvSpPr>
          <p:spPr>
            <a:xfrm>
              <a:off x="7738816"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7" name="Google Shape;6067;p18"/>
            <p:cNvSpPr/>
            <p:nvPr/>
          </p:nvSpPr>
          <p:spPr>
            <a:xfrm>
              <a:off x="7738816"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8" name="Google Shape;6068;p18"/>
            <p:cNvSpPr/>
            <p:nvPr/>
          </p:nvSpPr>
          <p:spPr>
            <a:xfrm>
              <a:off x="879958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9" name="Google Shape;6069;p18"/>
            <p:cNvSpPr/>
            <p:nvPr/>
          </p:nvSpPr>
          <p:spPr>
            <a:xfrm>
              <a:off x="879958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0" name="Google Shape;6070;p18"/>
            <p:cNvSpPr/>
            <p:nvPr/>
          </p:nvSpPr>
          <p:spPr>
            <a:xfrm>
              <a:off x="879958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1" name="Google Shape;6071;p18"/>
            <p:cNvSpPr/>
            <p:nvPr/>
          </p:nvSpPr>
          <p:spPr>
            <a:xfrm>
              <a:off x="879136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2" name="Google Shape;6072;p18"/>
            <p:cNvSpPr/>
            <p:nvPr/>
          </p:nvSpPr>
          <p:spPr>
            <a:xfrm>
              <a:off x="879136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3" name="Google Shape;6073;p18"/>
            <p:cNvGrpSpPr/>
            <p:nvPr/>
          </p:nvGrpSpPr>
          <p:grpSpPr>
            <a:xfrm>
              <a:off x="34718" y="206"/>
              <a:ext cx="53295" cy="4852321"/>
              <a:chOff x="62135" y="206"/>
              <a:chExt cx="53295" cy="4852321"/>
            </a:xfrm>
          </p:grpSpPr>
          <p:sp>
            <p:nvSpPr>
              <p:cNvPr id="6074" name="Google Shape;6074;p18"/>
              <p:cNvSpPr/>
              <p:nvPr/>
            </p:nvSpPr>
            <p:spPr>
              <a:xfrm>
                <a:off x="70362"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5" name="Google Shape;6075;p18"/>
              <p:cNvSpPr/>
              <p:nvPr/>
            </p:nvSpPr>
            <p:spPr>
              <a:xfrm>
                <a:off x="70362"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6" name="Google Shape;6076;p18"/>
              <p:cNvSpPr/>
              <p:nvPr/>
            </p:nvSpPr>
            <p:spPr>
              <a:xfrm>
                <a:off x="70362"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7" name="Google Shape;6077;p18"/>
              <p:cNvSpPr/>
              <p:nvPr/>
            </p:nvSpPr>
            <p:spPr>
              <a:xfrm>
                <a:off x="70362"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8" name="Google Shape;6078;p18"/>
              <p:cNvSpPr/>
              <p:nvPr/>
            </p:nvSpPr>
            <p:spPr>
              <a:xfrm>
                <a:off x="62135"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9" name="Google Shape;6079;p18"/>
              <p:cNvSpPr/>
              <p:nvPr/>
            </p:nvSpPr>
            <p:spPr>
              <a:xfrm>
                <a:off x="62135"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0" name="Google Shape;6080;p18"/>
              <p:cNvSpPr/>
              <p:nvPr/>
            </p:nvSpPr>
            <p:spPr>
              <a:xfrm>
                <a:off x="70362"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1" name="Google Shape;6081;p18"/>
              <p:cNvSpPr/>
              <p:nvPr/>
            </p:nvSpPr>
            <p:spPr>
              <a:xfrm>
                <a:off x="62135"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2" name="Google Shape;6082;p18"/>
              <p:cNvSpPr/>
              <p:nvPr/>
            </p:nvSpPr>
            <p:spPr>
              <a:xfrm>
                <a:off x="70362"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3" name="Google Shape;6083;p18"/>
              <p:cNvSpPr/>
              <p:nvPr/>
            </p:nvSpPr>
            <p:spPr>
              <a:xfrm>
                <a:off x="62135"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4" name="Google Shape;6084;p18"/>
              <p:cNvSpPr/>
              <p:nvPr/>
            </p:nvSpPr>
            <p:spPr>
              <a:xfrm>
                <a:off x="70362"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5" name="Google Shape;6085;p18"/>
              <p:cNvSpPr/>
              <p:nvPr/>
            </p:nvSpPr>
            <p:spPr>
              <a:xfrm>
                <a:off x="62135"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6" name="Google Shape;6086;p18"/>
              <p:cNvSpPr/>
              <p:nvPr/>
            </p:nvSpPr>
            <p:spPr>
              <a:xfrm>
                <a:off x="70362"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7" name="Google Shape;6087;p18"/>
              <p:cNvSpPr/>
              <p:nvPr/>
            </p:nvSpPr>
            <p:spPr>
              <a:xfrm>
                <a:off x="62135"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8" name="Google Shape;6088;p18"/>
              <p:cNvSpPr/>
              <p:nvPr/>
            </p:nvSpPr>
            <p:spPr>
              <a:xfrm>
                <a:off x="70362"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9" name="Google Shape;6089;p18"/>
              <p:cNvSpPr/>
              <p:nvPr/>
            </p:nvSpPr>
            <p:spPr>
              <a:xfrm>
                <a:off x="70362"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0" name="Google Shape;6090;p18"/>
              <p:cNvSpPr/>
              <p:nvPr/>
            </p:nvSpPr>
            <p:spPr>
              <a:xfrm>
                <a:off x="62135"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1" name="Google Shape;6091;p18"/>
              <p:cNvSpPr/>
              <p:nvPr/>
            </p:nvSpPr>
            <p:spPr>
              <a:xfrm>
                <a:off x="62135"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2" name="Google Shape;6092;p18"/>
              <p:cNvSpPr/>
              <p:nvPr/>
            </p:nvSpPr>
            <p:spPr>
              <a:xfrm>
                <a:off x="70362"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3" name="Google Shape;6093;p18"/>
              <p:cNvSpPr/>
              <p:nvPr/>
            </p:nvSpPr>
            <p:spPr>
              <a:xfrm>
                <a:off x="62135"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4" name="Google Shape;6094;p18"/>
              <p:cNvSpPr/>
              <p:nvPr/>
            </p:nvSpPr>
            <p:spPr>
              <a:xfrm>
                <a:off x="70362"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5" name="Google Shape;6095;p18"/>
              <p:cNvSpPr/>
              <p:nvPr/>
            </p:nvSpPr>
            <p:spPr>
              <a:xfrm>
                <a:off x="70362"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6" name="Google Shape;6096;p18"/>
              <p:cNvSpPr/>
              <p:nvPr/>
            </p:nvSpPr>
            <p:spPr>
              <a:xfrm>
                <a:off x="62135"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7" name="Google Shape;6097;p18"/>
              <p:cNvSpPr/>
              <p:nvPr/>
            </p:nvSpPr>
            <p:spPr>
              <a:xfrm>
                <a:off x="62135"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8" name="Google Shape;6098;p18"/>
              <p:cNvSpPr/>
              <p:nvPr/>
            </p:nvSpPr>
            <p:spPr>
              <a:xfrm>
                <a:off x="62135"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9" name="Google Shape;6099;p18"/>
              <p:cNvSpPr/>
              <p:nvPr/>
            </p:nvSpPr>
            <p:spPr>
              <a:xfrm>
                <a:off x="70362"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0" name="Google Shape;6100;p18"/>
              <p:cNvSpPr/>
              <p:nvPr/>
            </p:nvSpPr>
            <p:spPr>
              <a:xfrm>
                <a:off x="70362"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1" name="Google Shape;6101;p18"/>
              <p:cNvSpPr/>
              <p:nvPr/>
            </p:nvSpPr>
            <p:spPr>
              <a:xfrm>
                <a:off x="70362"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2" name="Google Shape;6102;p18"/>
              <p:cNvSpPr/>
              <p:nvPr/>
            </p:nvSpPr>
            <p:spPr>
              <a:xfrm>
                <a:off x="62135"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3" name="Google Shape;6103;p18"/>
              <p:cNvSpPr/>
              <p:nvPr/>
            </p:nvSpPr>
            <p:spPr>
              <a:xfrm>
                <a:off x="70362"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4" name="Google Shape;6104;p18"/>
              <p:cNvSpPr/>
              <p:nvPr/>
            </p:nvSpPr>
            <p:spPr>
              <a:xfrm>
                <a:off x="62135"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5" name="Google Shape;6105;p18"/>
              <p:cNvSpPr/>
              <p:nvPr/>
            </p:nvSpPr>
            <p:spPr>
              <a:xfrm>
                <a:off x="70362"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6" name="Google Shape;6106;p18"/>
              <p:cNvSpPr/>
              <p:nvPr/>
            </p:nvSpPr>
            <p:spPr>
              <a:xfrm>
                <a:off x="62135"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7" name="Google Shape;6107;p18"/>
              <p:cNvSpPr/>
              <p:nvPr/>
            </p:nvSpPr>
            <p:spPr>
              <a:xfrm>
                <a:off x="70362"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8" name="Google Shape;6108;p18"/>
            <p:cNvGrpSpPr/>
            <p:nvPr/>
          </p:nvGrpSpPr>
          <p:grpSpPr>
            <a:xfrm>
              <a:off x="300060" y="206"/>
              <a:ext cx="53414" cy="4852321"/>
              <a:chOff x="418506" y="206"/>
              <a:chExt cx="53414" cy="4852321"/>
            </a:xfrm>
          </p:grpSpPr>
          <p:sp>
            <p:nvSpPr>
              <p:cNvPr id="6109" name="Google Shape;6109;p18"/>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0" name="Google Shape;6110;p18"/>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1" name="Google Shape;6111;p18"/>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2" name="Google Shape;6112;p18"/>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3" name="Google Shape;6113;p18"/>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4" name="Google Shape;6114;p18"/>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5" name="Google Shape;6115;p18"/>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6" name="Google Shape;6116;p18"/>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7" name="Google Shape;6117;p18"/>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8" name="Google Shape;6118;p18"/>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9" name="Google Shape;6119;p18"/>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0" name="Google Shape;6120;p18"/>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1" name="Google Shape;6121;p18"/>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2" name="Google Shape;6122;p18"/>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3" name="Google Shape;6123;p18"/>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4" name="Google Shape;6124;p18"/>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5" name="Google Shape;6125;p18"/>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6" name="Google Shape;6126;p18"/>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7" name="Google Shape;6127;p18"/>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8" name="Google Shape;6128;p18"/>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9" name="Google Shape;6129;p18"/>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0" name="Google Shape;6130;p18"/>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1" name="Google Shape;6131;p18"/>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2" name="Google Shape;6132;p18"/>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3" name="Google Shape;6133;p18"/>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4" name="Google Shape;6134;p18"/>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5" name="Google Shape;6135;p18"/>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6" name="Google Shape;6136;p18"/>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7" name="Google Shape;6137;p18"/>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8" name="Google Shape;6138;p18"/>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9" name="Google Shape;6139;p18"/>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0" name="Google Shape;6140;p18"/>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1" name="Google Shape;6141;p18"/>
              <p:cNvSpPr/>
              <p:nvPr/>
            </p:nvSpPr>
            <p:spPr>
              <a:xfrm>
                <a:off x="418506"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2" name="Google Shape;6142;p18"/>
              <p:cNvSpPr/>
              <p:nvPr/>
            </p:nvSpPr>
            <p:spPr>
              <a:xfrm>
                <a:off x="426733"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43" name="Google Shape;6143;p18"/>
            <p:cNvSpPr/>
            <p:nvPr/>
          </p:nvSpPr>
          <p:spPr>
            <a:xfrm>
              <a:off x="190081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4" name="Google Shape;6144;p18"/>
            <p:cNvSpPr/>
            <p:nvPr/>
          </p:nvSpPr>
          <p:spPr>
            <a:xfrm>
              <a:off x="190081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5" name="Google Shape;6145;p18"/>
            <p:cNvSpPr/>
            <p:nvPr/>
          </p:nvSpPr>
          <p:spPr>
            <a:xfrm>
              <a:off x="190081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6" name="Google Shape;6146;p18"/>
            <p:cNvSpPr/>
            <p:nvPr/>
          </p:nvSpPr>
          <p:spPr>
            <a:xfrm>
              <a:off x="190081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7" name="Google Shape;6147;p18"/>
            <p:cNvSpPr/>
            <p:nvPr/>
          </p:nvSpPr>
          <p:spPr>
            <a:xfrm>
              <a:off x="189258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8" name="Google Shape;6148;p18"/>
            <p:cNvSpPr/>
            <p:nvPr/>
          </p:nvSpPr>
          <p:spPr>
            <a:xfrm>
              <a:off x="189258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9" name="Google Shape;6149;p18"/>
            <p:cNvSpPr/>
            <p:nvPr/>
          </p:nvSpPr>
          <p:spPr>
            <a:xfrm>
              <a:off x="1900815"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0" name="Google Shape;6150;p18"/>
            <p:cNvSpPr/>
            <p:nvPr/>
          </p:nvSpPr>
          <p:spPr>
            <a:xfrm>
              <a:off x="2166277"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1" name="Google Shape;6151;p18"/>
            <p:cNvSpPr/>
            <p:nvPr/>
          </p:nvSpPr>
          <p:spPr>
            <a:xfrm>
              <a:off x="2166277"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2" name="Google Shape;6152;p18"/>
            <p:cNvSpPr/>
            <p:nvPr/>
          </p:nvSpPr>
          <p:spPr>
            <a:xfrm>
              <a:off x="2166277"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3" name="Google Shape;6153;p18"/>
            <p:cNvSpPr/>
            <p:nvPr/>
          </p:nvSpPr>
          <p:spPr>
            <a:xfrm>
              <a:off x="2166277"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4" name="Google Shape;6154;p18"/>
            <p:cNvSpPr/>
            <p:nvPr/>
          </p:nvSpPr>
          <p:spPr>
            <a:xfrm>
              <a:off x="2158050"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5" name="Google Shape;6155;p18"/>
            <p:cNvSpPr/>
            <p:nvPr/>
          </p:nvSpPr>
          <p:spPr>
            <a:xfrm>
              <a:off x="2158050"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6" name="Google Shape;6156;p18"/>
            <p:cNvSpPr/>
            <p:nvPr/>
          </p:nvSpPr>
          <p:spPr>
            <a:xfrm>
              <a:off x="2166277"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7" name="Google Shape;6157;p18"/>
            <p:cNvSpPr/>
            <p:nvPr/>
          </p:nvSpPr>
          <p:spPr>
            <a:xfrm>
              <a:off x="2431857"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8" name="Google Shape;6158;p18"/>
            <p:cNvSpPr/>
            <p:nvPr/>
          </p:nvSpPr>
          <p:spPr>
            <a:xfrm>
              <a:off x="2431857"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9" name="Google Shape;6159;p18"/>
            <p:cNvSpPr/>
            <p:nvPr/>
          </p:nvSpPr>
          <p:spPr>
            <a:xfrm>
              <a:off x="2431857"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0" name="Google Shape;6160;p18"/>
            <p:cNvSpPr/>
            <p:nvPr/>
          </p:nvSpPr>
          <p:spPr>
            <a:xfrm>
              <a:off x="2431857"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1" name="Google Shape;6161;p18"/>
            <p:cNvSpPr/>
            <p:nvPr/>
          </p:nvSpPr>
          <p:spPr>
            <a:xfrm>
              <a:off x="2423511"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2" name="Google Shape;6162;p18"/>
            <p:cNvSpPr/>
            <p:nvPr/>
          </p:nvSpPr>
          <p:spPr>
            <a:xfrm>
              <a:off x="2423511"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3" name="Google Shape;6163;p18"/>
            <p:cNvSpPr/>
            <p:nvPr/>
          </p:nvSpPr>
          <p:spPr>
            <a:xfrm>
              <a:off x="2431857"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4" name="Google Shape;6164;p18"/>
            <p:cNvSpPr/>
            <p:nvPr/>
          </p:nvSpPr>
          <p:spPr>
            <a:xfrm>
              <a:off x="4023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5" name="Google Shape;6165;p18"/>
            <p:cNvSpPr/>
            <p:nvPr/>
          </p:nvSpPr>
          <p:spPr>
            <a:xfrm>
              <a:off x="4023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6" name="Google Shape;6166;p18"/>
            <p:cNvSpPr/>
            <p:nvPr/>
          </p:nvSpPr>
          <p:spPr>
            <a:xfrm>
              <a:off x="4023432"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7" name="Google Shape;6167;p18"/>
            <p:cNvSpPr/>
            <p:nvPr/>
          </p:nvSpPr>
          <p:spPr>
            <a:xfrm>
              <a:off x="4023432"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8" name="Google Shape;6168;p18"/>
            <p:cNvSpPr/>
            <p:nvPr/>
          </p:nvSpPr>
          <p:spPr>
            <a:xfrm>
              <a:off x="4015205"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9" name="Google Shape;6169;p18"/>
            <p:cNvSpPr/>
            <p:nvPr/>
          </p:nvSpPr>
          <p:spPr>
            <a:xfrm>
              <a:off x="4015205"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0" name="Google Shape;6170;p18"/>
            <p:cNvSpPr/>
            <p:nvPr/>
          </p:nvSpPr>
          <p:spPr>
            <a:xfrm>
              <a:off x="4023432"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1" name="Google Shape;6171;p18"/>
            <p:cNvSpPr/>
            <p:nvPr/>
          </p:nvSpPr>
          <p:spPr>
            <a:xfrm>
              <a:off x="5084442"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2" name="Google Shape;6172;p18"/>
            <p:cNvSpPr/>
            <p:nvPr/>
          </p:nvSpPr>
          <p:spPr>
            <a:xfrm>
              <a:off x="5084442"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3" name="Google Shape;6173;p18"/>
            <p:cNvSpPr/>
            <p:nvPr/>
          </p:nvSpPr>
          <p:spPr>
            <a:xfrm>
              <a:off x="5084442"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4" name="Google Shape;6174;p18"/>
            <p:cNvSpPr/>
            <p:nvPr/>
          </p:nvSpPr>
          <p:spPr>
            <a:xfrm>
              <a:off x="5084442"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5" name="Google Shape;6175;p18"/>
            <p:cNvSpPr/>
            <p:nvPr/>
          </p:nvSpPr>
          <p:spPr>
            <a:xfrm>
              <a:off x="5077050"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6" name="Google Shape;6176;p18"/>
            <p:cNvSpPr/>
            <p:nvPr/>
          </p:nvSpPr>
          <p:spPr>
            <a:xfrm>
              <a:off x="5077050"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7" name="Google Shape;6177;p18"/>
            <p:cNvSpPr/>
            <p:nvPr/>
          </p:nvSpPr>
          <p:spPr>
            <a:xfrm>
              <a:off x="5084442"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8" name="Google Shape;6178;p18"/>
            <p:cNvSpPr/>
            <p:nvPr/>
          </p:nvSpPr>
          <p:spPr>
            <a:xfrm>
              <a:off x="839090"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9" name="Google Shape;6179;p18"/>
            <p:cNvSpPr/>
            <p:nvPr/>
          </p:nvSpPr>
          <p:spPr>
            <a:xfrm>
              <a:off x="839090"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0" name="Google Shape;6180;p18"/>
            <p:cNvSpPr/>
            <p:nvPr/>
          </p:nvSpPr>
          <p:spPr>
            <a:xfrm>
              <a:off x="839090"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1" name="Google Shape;6181;p18"/>
            <p:cNvSpPr/>
            <p:nvPr/>
          </p:nvSpPr>
          <p:spPr>
            <a:xfrm>
              <a:off x="839090"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2" name="Google Shape;6182;p18"/>
            <p:cNvSpPr/>
            <p:nvPr/>
          </p:nvSpPr>
          <p:spPr>
            <a:xfrm>
              <a:off x="83086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3" name="Google Shape;6183;p18"/>
            <p:cNvSpPr/>
            <p:nvPr/>
          </p:nvSpPr>
          <p:spPr>
            <a:xfrm>
              <a:off x="83086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4" name="Google Shape;6184;p18"/>
            <p:cNvSpPr/>
            <p:nvPr/>
          </p:nvSpPr>
          <p:spPr>
            <a:xfrm>
              <a:off x="839090"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5" name="Google Shape;6185;p18"/>
            <p:cNvSpPr/>
            <p:nvPr/>
          </p:nvSpPr>
          <p:spPr>
            <a:xfrm>
              <a:off x="830863"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6" name="Google Shape;6186;p18"/>
            <p:cNvSpPr/>
            <p:nvPr/>
          </p:nvSpPr>
          <p:spPr>
            <a:xfrm>
              <a:off x="839090"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7" name="Google Shape;6187;p18"/>
            <p:cNvSpPr/>
            <p:nvPr/>
          </p:nvSpPr>
          <p:spPr>
            <a:xfrm>
              <a:off x="830863"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8" name="Google Shape;6188;p18"/>
            <p:cNvSpPr/>
            <p:nvPr/>
          </p:nvSpPr>
          <p:spPr>
            <a:xfrm>
              <a:off x="839090" y="144703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9" name="Google Shape;6189;p18"/>
            <p:cNvSpPr/>
            <p:nvPr/>
          </p:nvSpPr>
          <p:spPr>
            <a:xfrm>
              <a:off x="2962660"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0" name="Google Shape;6190;p18"/>
            <p:cNvSpPr/>
            <p:nvPr/>
          </p:nvSpPr>
          <p:spPr>
            <a:xfrm>
              <a:off x="2962660"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1" name="Google Shape;6191;p18"/>
            <p:cNvSpPr/>
            <p:nvPr/>
          </p:nvSpPr>
          <p:spPr>
            <a:xfrm>
              <a:off x="2962660"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2" name="Google Shape;6192;p18"/>
            <p:cNvSpPr/>
            <p:nvPr/>
          </p:nvSpPr>
          <p:spPr>
            <a:xfrm>
              <a:off x="2962660"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3" name="Google Shape;6193;p18"/>
            <p:cNvSpPr/>
            <p:nvPr/>
          </p:nvSpPr>
          <p:spPr>
            <a:xfrm>
              <a:off x="2954433"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4" name="Google Shape;6194;p18"/>
            <p:cNvSpPr/>
            <p:nvPr/>
          </p:nvSpPr>
          <p:spPr>
            <a:xfrm>
              <a:off x="2954433"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5" name="Google Shape;6195;p18"/>
            <p:cNvSpPr/>
            <p:nvPr/>
          </p:nvSpPr>
          <p:spPr>
            <a:xfrm>
              <a:off x="2962660"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18"/>
            <p:cNvSpPr/>
            <p:nvPr/>
          </p:nvSpPr>
          <p:spPr>
            <a:xfrm>
              <a:off x="349250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18"/>
            <p:cNvSpPr/>
            <p:nvPr/>
          </p:nvSpPr>
          <p:spPr>
            <a:xfrm>
              <a:off x="349250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18"/>
            <p:cNvSpPr/>
            <p:nvPr/>
          </p:nvSpPr>
          <p:spPr>
            <a:xfrm>
              <a:off x="349250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18"/>
            <p:cNvSpPr/>
            <p:nvPr/>
          </p:nvSpPr>
          <p:spPr>
            <a:xfrm>
              <a:off x="349250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18"/>
            <p:cNvSpPr/>
            <p:nvPr/>
          </p:nvSpPr>
          <p:spPr>
            <a:xfrm>
              <a:off x="3484283"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18"/>
            <p:cNvSpPr/>
            <p:nvPr/>
          </p:nvSpPr>
          <p:spPr>
            <a:xfrm>
              <a:off x="3484283"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18"/>
            <p:cNvSpPr/>
            <p:nvPr/>
          </p:nvSpPr>
          <p:spPr>
            <a:xfrm>
              <a:off x="3492509"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3" name="Google Shape;6203;p18"/>
            <p:cNvSpPr/>
            <p:nvPr/>
          </p:nvSpPr>
          <p:spPr>
            <a:xfrm>
              <a:off x="561524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18"/>
            <p:cNvSpPr/>
            <p:nvPr/>
          </p:nvSpPr>
          <p:spPr>
            <a:xfrm>
              <a:off x="561524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18"/>
            <p:cNvSpPr/>
            <p:nvPr/>
          </p:nvSpPr>
          <p:spPr>
            <a:xfrm>
              <a:off x="561524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6" name="Google Shape;6206;p18"/>
            <p:cNvSpPr/>
            <p:nvPr/>
          </p:nvSpPr>
          <p:spPr>
            <a:xfrm>
              <a:off x="561524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7" name="Google Shape;6207;p18"/>
            <p:cNvSpPr/>
            <p:nvPr/>
          </p:nvSpPr>
          <p:spPr>
            <a:xfrm>
              <a:off x="560701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8" name="Google Shape;6208;p18"/>
            <p:cNvSpPr/>
            <p:nvPr/>
          </p:nvSpPr>
          <p:spPr>
            <a:xfrm>
              <a:off x="560701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9" name="Google Shape;6209;p18"/>
            <p:cNvSpPr/>
            <p:nvPr/>
          </p:nvSpPr>
          <p:spPr>
            <a:xfrm>
              <a:off x="614604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0" name="Google Shape;6210;p18"/>
            <p:cNvSpPr/>
            <p:nvPr/>
          </p:nvSpPr>
          <p:spPr>
            <a:xfrm>
              <a:off x="614604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1" name="Google Shape;6211;p18"/>
            <p:cNvSpPr/>
            <p:nvPr/>
          </p:nvSpPr>
          <p:spPr>
            <a:xfrm>
              <a:off x="614604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2" name="Google Shape;6212;p18"/>
            <p:cNvSpPr/>
            <p:nvPr/>
          </p:nvSpPr>
          <p:spPr>
            <a:xfrm>
              <a:off x="614604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3" name="Google Shape;6213;p18"/>
            <p:cNvSpPr/>
            <p:nvPr/>
          </p:nvSpPr>
          <p:spPr>
            <a:xfrm>
              <a:off x="720801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18"/>
            <p:cNvSpPr/>
            <p:nvPr/>
          </p:nvSpPr>
          <p:spPr>
            <a:xfrm>
              <a:off x="720801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18"/>
            <p:cNvSpPr/>
            <p:nvPr/>
          </p:nvSpPr>
          <p:spPr>
            <a:xfrm>
              <a:off x="720801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6" name="Google Shape;6216;p18"/>
            <p:cNvSpPr/>
            <p:nvPr/>
          </p:nvSpPr>
          <p:spPr>
            <a:xfrm>
              <a:off x="720801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7" name="Google Shape;6217;p18"/>
            <p:cNvSpPr/>
            <p:nvPr/>
          </p:nvSpPr>
          <p:spPr>
            <a:xfrm>
              <a:off x="800415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8" name="Google Shape;6218;p18"/>
            <p:cNvSpPr/>
            <p:nvPr/>
          </p:nvSpPr>
          <p:spPr>
            <a:xfrm>
              <a:off x="800415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9" name="Google Shape;6219;p18"/>
            <p:cNvSpPr/>
            <p:nvPr/>
          </p:nvSpPr>
          <p:spPr>
            <a:xfrm>
              <a:off x="90642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0" name="Google Shape;6220;p18"/>
            <p:cNvSpPr/>
            <p:nvPr/>
          </p:nvSpPr>
          <p:spPr>
            <a:xfrm>
              <a:off x="906421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1" name="Google Shape;6221;p18"/>
            <p:cNvSpPr/>
            <p:nvPr/>
          </p:nvSpPr>
          <p:spPr>
            <a:xfrm>
              <a:off x="906421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2" name="Google Shape;6222;p18"/>
            <p:cNvSpPr/>
            <p:nvPr/>
          </p:nvSpPr>
          <p:spPr>
            <a:xfrm>
              <a:off x="906421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3" name="Google Shape;6223;p18"/>
            <p:cNvSpPr/>
            <p:nvPr/>
          </p:nvSpPr>
          <p:spPr>
            <a:xfrm>
              <a:off x="905682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4" name="Google Shape;6224;p18"/>
            <p:cNvSpPr/>
            <p:nvPr/>
          </p:nvSpPr>
          <p:spPr>
            <a:xfrm>
              <a:off x="905682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5" name="Google Shape;6225;p18"/>
            <p:cNvSpPr/>
            <p:nvPr/>
          </p:nvSpPr>
          <p:spPr>
            <a:xfrm>
              <a:off x="4554354"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6" name="Google Shape;6226;p18"/>
            <p:cNvSpPr/>
            <p:nvPr/>
          </p:nvSpPr>
          <p:spPr>
            <a:xfrm>
              <a:off x="4554354"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7" name="Google Shape;6227;p18"/>
            <p:cNvSpPr/>
            <p:nvPr/>
          </p:nvSpPr>
          <p:spPr>
            <a:xfrm>
              <a:off x="4554354"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8" name="Google Shape;6228;p18"/>
            <p:cNvSpPr/>
            <p:nvPr/>
          </p:nvSpPr>
          <p:spPr>
            <a:xfrm>
              <a:off x="4554354"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9" name="Google Shape;6229;p18"/>
            <p:cNvSpPr/>
            <p:nvPr/>
          </p:nvSpPr>
          <p:spPr>
            <a:xfrm>
              <a:off x="4546128"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0" name="Google Shape;6230;p18"/>
            <p:cNvSpPr/>
            <p:nvPr/>
          </p:nvSpPr>
          <p:spPr>
            <a:xfrm>
              <a:off x="6942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1" name="Google Shape;6231;p18"/>
            <p:cNvSpPr/>
            <p:nvPr/>
          </p:nvSpPr>
          <p:spPr>
            <a:xfrm>
              <a:off x="6942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2" name="Google Shape;6232;p18"/>
            <p:cNvSpPr/>
            <p:nvPr/>
          </p:nvSpPr>
          <p:spPr>
            <a:xfrm>
              <a:off x="6942432"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3" name="Google Shape;6233;p18"/>
            <p:cNvSpPr/>
            <p:nvPr/>
          </p:nvSpPr>
          <p:spPr>
            <a:xfrm>
              <a:off x="6934205"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4" name="Google Shape;6234;p18"/>
            <p:cNvSpPr/>
            <p:nvPr/>
          </p:nvSpPr>
          <p:spPr>
            <a:xfrm>
              <a:off x="4819935"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5" name="Google Shape;6235;p18"/>
            <p:cNvSpPr/>
            <p:nvPr/>
          </p:nvSpPr>
          <p:spPr>
            <a:xfrm>
              <a:off x="4819935"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6" name="Google Shape;6236;p18"/>
            <p:cNvSpPr/>
            <p:nvPr/>
          </p:nvSpPr>
          <p:spPr>
            <a:xfrm>
              <a:off x="4819935"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7" name="Google Shape;6237;p18"/>
            <p:cNvSpPr/>
            <p:nvPr/>
          </p:nvSpPr>
          <p:spPr>
            <a:xfrm>
              <a:off x="4811589"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8" name="Google Shape;6238;p18"/>
            <p:cNvSpPr/>
            <p:nvPr/>
          </p:nvSpPr>
          <p:spPr>
            <a:xfrm>
              <a:off x="4811589"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9" name="Google Shape;6239;p18"/>
            <p:cNvSpPr/>
            <p:nvPr/>
          </p:nvSpPr>
          <p:spPr>
            <a:xfrm>
              <a:off x="4819935"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0" name="Google Shape;6240;p18"/>
            <p:cNvSpPr/>
            <p:nvPr/>
          </p:nvSpPr>
          <p:spPr>
            <a:xfrm>
              <a:off x="4811589"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18"/>
            <p:cNvSpPr/>
            <p:nvPr/>
          </p:nvSpPr>
          <p:spPr>
            <a:xfrm>
              <a:off x="5880707"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2" name="Google Shape;6242;p18"/>
            <p:cNvSpPr/>
            <p:nvPr/>
          </p:nvSpPr>
          <p:spPr>
            <a:xfrm>
              <a:off x="5880707"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3" name="Google Shape;6243;p18"/>
            <p:cNvSpPr/>
            <p:nvPr/>
          </p:nvSpPr>
          <p:spPr>
            <a:xfrm>
              <a:off x="5880707"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18"/>
            <p:cNvSpPr/>
            <p:nvPr/>
          </p:nvSpPr>
          <p:spPr>
            <a:xfrm>
              <a:off x="5872480"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18"/>
            <p:cNvSpPr/>
            <p:nvPr/>
          </p:nvSpPr>
          <p:spPr>
            <a:xfrm>
              <a:off x="7473355"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6" name="Google Shape;6246;p18"/>
            <p:cNvSpPr/>
            <p:nvPr/>
          </p:nvSpPr>
          <p:spPr>
            <a:xfrm>
              <a:off x="7473355"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7" name="Google Shape;6247;p18"/>
            <p:cNvSpPr/>
            <p:nvPr/>
          </p:nvSpPr>
          <p:spPr>
            <a:xfrm>
              <a:off x="7473355"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8" name="Google Shape;6248;p18"/>
            <p:cNvSpPr/>
            <p:nvPr/>
          </p:nvSpPr>
          <p:spPr>
            <a:xfrm>
              <a:off x="3227168"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9" name="Google Shape;6249;p18"/>
            <p:cNvSpPr/>
            <p:nvPr/>
          </p:nvSpPr>
          <p:spPr>
            <a:xfrm>
              <a:off x="3227168"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0" name="Google Shape;6250;p18"/>
            <p:cNvSpPr/>
            <p:nvPr/>
          </p:nvSpPr>
          <p:spPr>
            <a:xfrm>
              <a:off x="3227168"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1" name="Google Shape;6251;p18"/>
            <p:cNvSpPr/>
            <p:nvPr/>
          </p:nvSpPr>
          <p:spPr>
            <a:xfrm>
              <a:off x="3227168"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2" name="Google Shape;6252;p18"/>
            <p:cNvSpPr/>
            <p:nvPr/>
          </p:nvSpPr>
          <p:spPr>
            <a:xfrm>
              <a:off x="3219775"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3" name="Google Shape;6253;p18"/>
            <p:cNvSpPr/>
            <p:nvPr/>
          </p:nvSpPr>
          <p:spPr>
            <a:xfrm>
              <a:off x="3219775"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4" name="Google Shape;6254;p18"/>
            <p:cNvSpPr/>
            <p:nvPr/>
          </p:nvSpPr>
          <p:spPr>
            <a:xfrm>
              <a:off x="3227168"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5" name="Google Shape;6255;p18"/>
            <p:cNvSpPr/>
            <p:nvPr/>
          </p:nvSpPr>
          <p:spPr>
            <a:xfrm>
              <a:off x="3757971"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6" name="Google Shape;6256;p18"/>
            <p:cNvSpPr/>
            <p:nvPr/>
          </p:nvSpPr>
          <p:spPr>
            <a:xfrm>
              <a:off x="3757971"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7" name="Google Shape;6257;p18"/>
            <p:cNvSpPr/>
            <p:nvPr/>
          </p:nvSpPr>
          <p:spPr>
            <a:xfrm>
              <a:off x="3757971"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8" name="Google Shape;6258;p18"/>
            <p:cNvSpPr/>
            <p:nvPr/>
          </p:nvSpPr>
          <p:spPr>
            <a:xfrm>
              <a:off x="3757971"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9" name="Google Shape;6259;p18"/>
            <p:cNvSpPr/>
            <p:nvPr/>
          </p:nvSpPr>
          <p:spPr>
            <a:xfrm>
              <a:off x="3749744"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0" name="Google Shape;6260;p18"/>
            <p:cNvSpPr/>
            <p:nvPr/>
          </p:nvSpPr>
          <p:spPr>
            <a:xfrm>
              <a:off x="3749744"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1" name="Google Shape;6261;p18"/>
            <p:cNvSpPr/>
            <p:nvPr/>
          </p:nvSpPr>
          <p:spPr>
            <a:xfrm>
              <a:off x="3757971"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2" name="Google Shape;6262;p18"/>
            <p:cNvSpPr/>
            <p:nvPr/>
          </p:nvSpPr>
          <p:spPr>
            <a:xfrm>
              <a:off x="3749744"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1" y="0"/>
                  </a:moveTo>
                  <a:cubicBezTo>
                    <a:pt x="93" y="0"/>
                    <a:pt x="0" y="124"/>
                    <a:pt x="0" y="347"/>
                  </a:cubicBezTo>
                  <a:cubicBezTo>
                    <a:pt x="0" y="563"/>
                    <a:pt x="85" y="686"/>
                    <a:pt x="216"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3" name="Google Shape;6263;p18"/>
            <p:cNvSpPr/>
            <p:nvPr/>
          </p:nvSpPr>
          <p:spPr>
            <a:xfrm>
              <a:off x="428889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4" name="Google Shape;6264;p18"/>
            <p:cNvSpPr/>
            <p:nvPr/>
          </p:nvSpPr>
          <p:spPr>
            <a:xfrm>
              <a:off x="428889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5" name="Google Shape;6265;p18"/>
            <p:cNvSpPr/>
            <p:nvPr/>
          </p:nvSpPr>
          <p:spPr>
            <a:xfrm>
              <a:off x="428889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6" name="Google Shape;6266;p18"/>
            <p:cNvSpPr/>
            <p:nvPr/>
          </p:nvSpPr>
          <p:spPr>
            <a:xfrm>
              <a:off x="428889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7" name="Google Shape;6267;p18"/>
            <p:cNvSpPr/>
            <p:nvPr/>
          </p:nvSpPr>
          <p:spPr>
            <a:xfrm>
              <a:off x="4280666"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8" name="Google Shape;6268;p18"/>
            <p:cNvSpPr/>
            <p:nvPr/>
          </p:nvSpPr>
          <p:spPr>
            <a:xfrm>
              <a:off x="4280666"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9" name="Google Shape;6269;p18"/>
            <p:cNvSpPr/>
            <p:nvPr/>
          </p:nvSpPr>
          <p:spPr>
            <a:xfrm>
              <a:off x="428889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0" name="Google Shape;6270;p18"/>
            <p:cNvSpPr/>
            <p:nvPr/>
          </p:nvSpPr>
          <p:spPr>
            <a:xfrm>
              <a:off x="534990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1" name="Google Shape;6271;p18"/>
            <p:cNvSpPr/>
            <p:nvPr/>
          </p:nvSpPr>
          <p:spPr>
            <a:xfrm>
              <a:off x="534990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2" name="Google Shape;6272;p18"/>
            <p:cNvSpPr/>
            <p:nvPr/>
          </p:nvSpPr>
          <p:spPr>
            <a:xfrm>
              <a:off x="534990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3" name="Google Shape;6273;p18"/>
            <p:cNvSpPr/>
            <p:nvPr/>
          </p:nvSpPr>
          <p:spPr>
            <a:xfrm>
              <a:off x="534990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4" name="Google Shape;6274;p18"/>
            <p:cNvSpPr/>
            <p:nvPr/>
          </p:nvSpPr>
          <p:spPr>
            <a:xfrm>
              <a:off x="5341557"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5" name="Google Shape;6275;p18"/>
            <p:cNvSpPr/>
            <p:nvPr/>
          </p:nvSpPr>
          <p:spPr>
            <a:xfrm>
              <a:off x="5341557"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6" name="Google Shape;6276;p18"/>
            <p:cNvSpPr/>
            <p:nvPr/>
          </p:nvSpPr>
          <p:spPr>
            <a:xfrm>
              <a:off x="5349903"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7" name="Google Shape;6277;p18"/>
            <p:cNvSpPr/>
            <p:nvPr/>
          </p:nvSpPr>
          <p:spPr>
            <a:xfrm>
              <a:off x="5341557"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8" name="Google Shape;6278;p18"/>
            <p:cNvSpPr/>
            <p:nvPr/>
          </p:nvSpPr>
          <p:spPr>
            <a:xfrm>
              <a:off x="6411510"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9" name="Google Shape;6279;p18"/>
            <p:cNvSpPr/>
            <p:nvPr/>
          </p:nvSpPr>
          <p:spPr>
            <a:xfrm>
              <a:off x="6411510"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0" name="Google Shape;6280;p18"/>
            <p:cNvSpPr/>
            <p:nvPr/>
          </p:nvSpPr>
          <p:spPr>
            <a:xfrm>
              <a:off x="6411510"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1" name="Google Shape;6281;p18"/>
            <p:cNvSpPr/>
            <p:nvPr/>
          </p:nvSpPr>
          <p:spPr>
            <a:xfrm>
              <a:off x="6411510"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2" name="Google Shape;6282;p18"/>
            <p:cNvSpPr/>
            <p:nvPr/>
          </p:nvSpPr>
          <p:spPr>
            <a:xfrm>
              <a:off x="826878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3" name="Google Shape;6283;p18"/>
            <p:cNvSpPr/>
            <p:nvPr/>
          </p:nvSpPr>
          <p:spPr>
            <a:xfrm>
              <a:off x="826878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4" name="Google Shape;6284;p18"/>
            <p:cNvSpPr/>
            <p:nvPr/>
          </p:nvSpPr>
          <p:spPr>
            <a:xfrm>
              <a:off x="826878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5" name="Google Shape;6285;p18"/>
            <p:cNvSpPr/>
            <p:nvPr/>
          </p:nvSpPr>
          <p:spPr>
            <a:xfrm>
              <a:off x="2697199"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6" name="Google Shape;6286;p18"/>
            <p:cNvSpPr/>
            <p:nvPr/>
          </p:nvSpPr>
          <p:spPr>
            <a:xfrm>
              <a:off x="2697199"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7" name="Google Shape;6287;p18"/>
            <p:cNvSpPr/>
            <p:nvPr/>
          </p:nvSpPr>
          <p:spPr>
            <a:xfrm>
              <a:off x="2697199"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8" name="Google Shape;6288;p18"/>
            <p:cNvSpPr/>
            <p:nvPr/>
          </p:nvSpPr>
          <p:spPr>
            <a:xfrm>
              <a:off x="2697199"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9" name="Google Shape;6289;p18"/>
            <p:cNvSpPr/>
            <p:nvPr/>
          </p:nvSpPr>
          <p:spPr>
            <a:xfrm>
              <a:off x="2688972"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0" name="Google Shape;6290;p18"/>
            <p:cNvSpPr/>
            <p:nvPr/>
          </p:nvSpPr>
          <p:spPr>
            <a:xfrm>
              <a:off x="2688972"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1" name="Google Shape;6291;p18"/>
            <p:cNvSpPr/>
            <p:nvPr/>
          </p:nvSpPr>
          <p:spPr>
            <a:xfrm>
              <a:off x="2697199"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92" name="Google Shape;6292;p18"/>
          <p:cNvSpPr txBox="1">
            <a:spLocks noGrp="1"/>
          </p:cNvSpPr>
          <p:nvPr>
            <p:ph type="title"/>
          </p:nvPr>
        </p:nvSpPr>
        <p:spPr>
          <a:xfrm>
            <a:off x="808424" y="2182650"/>
            <a:ext cx="4877400" cy="88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6293" name="Google Shape;6293;p18"/>
          <p:cNvSpPr txBox="1">
            <a:spLocks noGrp="1"/>
          </p:cNvSpPr>
          <p:nvPr>
            <p:ph type="title" idx="2" hasCustomPrompt="1"/>
          </p:nvPr>
        </p:nvSpPr>
        <p:spPr>
          <a:xfrm>
            <a:off x="2432474" y="1171925"/>
            <a:ext cx="1629300" cy="92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atin typeface="Rubik Black"/>
                <a:ea typeface="Rubik Black"/>
                <a:cs typeface="Rubik Black"/>
                <a:sym typeface="Rubik Black"/>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6294" name="Google Shape;6294;p18"/>
          <p:cNvSpPr txBox="1">
            <a:spLocks noGrp="1"/>
          </p:cNvSpPr>
          <p:nvPr>
            <p:ph type="subTitle" idx="1"/>
          </p:nvPr>
        </p:nvSpPr>
        <p:spPr>
          <a:xfrm>
            <a:off x="1760624" y="3188215"/>
            <a:ext cx="2973000" cy="66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3_1_4_2_1_1_1_1">
    <p:spTree>
      <p:nvGrpSpPr>
        <p:cNvPr id="1" name="Shape 6959"/>
        <p:cNvGrpSpPr/>
        <p:nvPr/>
      </p:nvGrpSpPr>
      <p:grpSpPr>
        <a:xfrm>
          <a:off x="0" y="0"/>
          <a:ext cx="0" cy="0"/>
          <a:chOff x="0" y="0"/>
          <a:chExt cx="0" cy="0"/>
        </a:xfrm>
      </p:grpSpPr>
      <p:grpSp>
        <p:nvGrpSpPr>
          <p:cNvPr id="6960" name="Google Shape;6960;p22"/>
          <p:cNvGrpSpPr/>
          <p:nvPr/>
        </p:nvGrpSpPr>
        <p:grpSpPr>
          <a:xfrm>
            <a:off x="189" y="52"/>
            <a:ext cx="9144013" cy="5143533"/>
            <a:chOff x="4088025" y="1324225"/>
            <a:chExt cx="1348575" cy="1101800"/>
          </a:xfrm>
        </p:grpSpPr>
        <p:sp>
          <p:nvSpPr>
            <p:cNvPr id="6961" name="Google Shape;6961;p22"/>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2" name="Google Shape;6962;p22"/>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3" name="Google Shape;6963;p22"/>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4" name="Google Shape;6964;p22"/>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5" name="Google Shape;6965;p22"/>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6" name="Google Shape;6966;p22"/>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7" name="Google Shape;6967;p22"/>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8" name="Google Shape;6968;p22"/>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9" name="Google Shape;6969;p22"/>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0" name="Google Shape;6970;p22"/>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1" name="Google Shape;6971;p22"/>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2" name="Google Shape;6972;p22"/>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3" name="Google Shape;6973;p22"/>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4" name="Google Shape;6974;p22"/>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5" name="Google Shape;6975;p22"/>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6" name="Google Shape;6976;p22"/>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7" name="Google Shape;6977;p22"/>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8" name="Google Shape;6978;p22"/>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9" name="Google Shape;6979;p22"/>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0" name="Google Shape;6980;p22"/>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1" name="Google Shape;6981;p22"/>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2" name="Google Shape;6982;p22"/>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3" name="Google Shape;6983;p22"/>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4" name="Google Shape;6984;p22"/>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5" name="Google Shape;6985;p22"/>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6" name="Google Shape;6986;p22"/>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7" name="Google Shape;6987;p22"/>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8" name="Google Shape;6988;p22"/>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9" name="Google Shape;6989;p22"/>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0" name="Google Shape;6990;p22"/>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1" name="Google Shape;6991;p22"/>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2" name="Google Shape;6992;p22"/>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3" name="Google Shape;6993;p22"/>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4" name="Google Shape;6994;p22"/>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5" name="Google Shape;6995;p22"/>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6" name="Google Shape;6996;p22"/>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7" name="Google Shape;6997;p22"/>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8" name="Google Shape;6998;p22"/>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9" name="Google Shape;6999;p22"/>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0" name="Google Shape;7000;p22"/>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1" name="Google Shape;7001;p22"/>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2" name="Google Shape;7002;p22"/>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3" name="Google Shape;7003;p22"/>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4" name="Google Shape;7004;p22"/>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5" name="Google Shape;7005;p22"/>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6" name="Google Shape;7006;p22"/>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7" name="Google Shape;7007;p22"/>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8" name="Google Shape;7008;p22"/>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9" name="Google Shape;7009;p22"/>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0" name="Google Shape;7010;p22"/>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1" name="Google Shape;7011;p22"/>
          <p:cNvGrpSpPr/>
          <p:nvPr/>
        </p:nvGrpSpPr>
        <p:grpSpPr>
          <a:xfrm>
            <a:off x="91189" y="206"/>
            <a:ext cx="8961622" cy="5143474"/>
            <a:chOff x="91189" y="206"/>
            <a:chExt cx="8961622" cy="5143474"/>
          </a:xfrm>
        </p:grpSpPr>
        <p:grpSp>
          <p:nvGrpSpPr>
            <p:cNvPr id="7012" name="Google Shape;7012;p22"/>
            <p:cNvGrpSpPr/>
            <p:nvPr/>
          </p:nvGrpSpPr>
          <p:grpSpPr>
            <a:xfrm>
              <a:off x="8204921" y="206"/>
              <a:ext cx="847890" cy="5143474"/>
              <a:chOff x="8128721" y="206"/>
              <a:chExt cx="847890" cy="5143474"/>
            </a:xfrm>
          </p:grpSpPr>
          <p:grpSp>
            <p:nvGrpSpPr>
              <p:cNvPr id="7013" name="Google Shape;7013;p22"/>
              <p:cNvGrpSpPr/>
              <p:nvPr/>
            </p:nvGrpSpPr>
            <p:grpSpPr>
              <a:xfrm>
                <a:off x="8393229" y="206"/>
                <a:ext cx="53414" cy="5143474"/>
                <a:chOff x="8511811" y="206"/>
                <a:chExt cx="53414" cy="5143474"/>
              </a:xfrm>
            </p:grpSpPr>
            <p:sp>
              <p:nvSpPr>
                <p:cNvPr id="7014" name="Google Shape;7014;p22"/>
                <p:cNvSpPr/>
                <p:nvPr/>
              </p:nvSpPr>
              <p:spPr>
                <a:xfrm>
                  <a:off x="852003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5" name="Google Shape;7015;p22"/>
                <p:cNvSpPr/>
                <p:nvPr/>
              </p:nvSpPr>
              <p:spPr>
                <a:xfrm>
                  <a:off x="852003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6" name="Google Shape;7016;p22"/>
                <p:cNvSpPr/>
                <p:nvPr/>
              </p:nvSpPr>
              <p:spPr>
                <a:xfrm>
                  <a:off x="8520038"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7" name="Google Shape;7017;p22"/>
                <p:cNvSpPr/>
                <p:nvPr/>
              </p:nvSpPr>
              <p:spPr>
                <a:xfrm>
                  <a:off x="8511811"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8" name="Google Shape;7018;p22"/>
                <p:cNvSpPr/>
                <p:nvPr/>
              </p:nvSpPr>
              <p:spPr>
                <a:xfrm>
                  <a:off x="8511811"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9" name="Google Shape;7019;p22"/>
                <p:cNvSpPr/>
                <p:nvPr/>
              </p:nvSpPr>
              <p:spPr>
                <a:xfrm>
                  <a:off x="8520038"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0" name="Google Shape;7020;p22"/>
                <p:cNvSpPr/>
                <p:nvPr/>
              </p:nvSpPr>
              <p:spPr>
                <a:xfrm>
                  <a:off x="8511811"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1" name="Google Shape;7021;p22"/>
                <p:cNvSpPr/>
                <p:nvPr/>
              </p:nvSpPr>
              <p:spPr>
                <a:xfrm>
                  <a:off x="8520038"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2" name="Google Shape;7022;p22"/>
                <p:cNvSpPr/>
                <p:nvPr/>
              </p:nvSpPr>
              <p:spPr>
                <a:xfrm>
                  <a:off x="8511811"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3" name="Google Shape;7023;p22"/>
                <p:cNvSpPr/>
                <p:nvPr/>
              </p:nvSpPr>
              <p:spPr>
                <a:xfrm>
                  <a:off x="8511811"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4" name="Google Shape;7024;p22"/>
                <p:cNvSpPr/>
                <p:nvPr/>
              </p:nvSpPr>
              <p:spPr>
                <a:xfrm>
                  <a:off x="852003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5" name="Google Shape;7025;p22"/>
                <p:cNvSpPr/>
                <p:nvPr/>
              </p:nvSpPr>
              <p:spPr>
                <a:xfrm>
                  <a:off x="8520038"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6" name="Google Shape;7026;p22"/>
                <p:cNvSpPr/>
                <p:nvPr/>
              </p:nvSpPr>
              <p:spPr>
                <a:xfrm>
                  <a:off x="852003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7" name="Google Shape;7027;p22"/>
                <p:cNvSpPr/>
                <p:nvPr/>
              </p:nvSpPr>
              <p:spPr>
                <a:xfrm>
                  <a:off x="8511811"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8" name="Google Shape;7028;p22"/>
                <p:cNvSpPr/>
                <p:nvPr/>
              </p:nvSpPr>
              <p:spPr>
                <a:xfrm>
                  <a:off x="852003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9" name="Google Shape;7029;p22"/>
                <p:cNvSpPr/>
                <p:nvPr/>
              </p:nvSpPr>
              <p:spPr>
                <a:xfrm>
                  <a:off x="8520038"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0" name="Google Shape;7030;p22"/>
                <p:cNvSpPr/>
                <p:nvPr/>
              </p:nvSpPr>
              <p:spPr>
                <a:xfrm>
                  <a:off x="8511811"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1" name="Google Shape;7031;p22"/>
                <p:cNvSpPr/>
                <p:nvPr/>
              </p:nvSpPr>
              <p:spPr>
                <a:xfrm>
                  <a:off x="8520038"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2" name="Google Shape;7032;p22"/>
                <p:cNvSpPr/>
                <p:nvPr/>
              </p:nvSpPr>
              <p:spPr>
                <a:xfrm>
                  <a:off x="8511811"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3" name="Google Shape;7033;p22"/>
                <p:cNvSpPr/>
                <p:nvPr/>
              </p:nvSpPr>
              <p:spPr>
                <a:xfrm>
                  <a:off x="8520038"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4" name="Google Shape;7034;p22"/>
                <p:cNvSpPr/>
                <p:nvPr/>
              </p:nvSpPr>
              <p:spPr>
                <a:xfrm>
                  <a:off x="8511811"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5" name="Google Shape;7035;p22"/>
                <p:cNvSpPr/>
                <p:nvPr/>
              </p:nvSpPr>
              <p:spPr>
                <a:xfrm>
                  <a:off x="852003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6" name="Google Shape;7036;p22"/>
                <p:cNvSpPr/>
                <p:nvPr/>
              </p:nvSpPr>
              <p:spPr>
                <a:xfrm>
                  <a:off x="8511811"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7" name="Google Shape;7037;p22"/>
                <p:cNvSpPr/>
                <p:nvPr/>
              </p:nvSpPr>
              <p:spPr>
                <a:xfrm>
                  <a:off x="851181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8" name="Google Shape;7038;p22"/>
                <p:cNvSpPr/>
                <p:nvPr/>
              </p:nvSpPr>
              <p:spPr>
                <a:xfrm>
                  <a:off x="8520038"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9" name="Google Shape;7039;p22"/>
                <p:cNvSpPr/>
                <p:nvPr/>
              </p:nvSpPr>
              <p:spPr>
                <a:xfrm>
                  <a:off x="8511811"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0" name="Google Shape;7040;p22"/>
                <p:cNvSpPr/>
                <p:nvPr/>
              </p:nvSpPr>
              <p:spPr>
                <a:xfrm>
                  <a:off x="8511811"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1" name="Google Shape;7041;p22"/>
                <p:cNvSpPr/>
                <p:nvPr/>
              </p:nvSpPr>
              <p:spPr>
                <a:xfrm>
                  <a:off x="8511811"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2" name="Google Shape;7042;p22"/>
                <p:cNvSpPr/>
                <p:nvPr/>
              </p:nvSpPr>
              <p:spPr>
                <a:xfrm>
                  <a:off x="8520038"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3" name="Google Shape;7043;p22"/>
                <p:cNvSpPr/>
                <p:nvPr/>
              </p:nvSpPr>
              <p:spPr>
                <a:xfrm>
                  <a:off x="8520038"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4" name="Google Shape;7044;p22"/>
                <p:cNvSpPr/>
                <p:nvPr/>
              </p:nvSpPr>
              <p:spPr>
                <a:xfrm>
                  <a:off x="8520038"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5" name="Google Shape;7045;p22"/>
                <p:cNvSpPr/>
                <p:nvPr/>
              </p:nvSpPr>
              <p:spPr>
                <a:xfrm>
                  <a:off x="8511811"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6" name="Google Shape;7046;p22"/>
                <p:cNvSpPr/>
                <p:nvPr/>
              </p:nvSpPr>
              <p:spPr>
                <a:xfrm>
                  <a:off x="8520038"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7" name="Google Shape;7047;p22"/>
                <p:cNvSpPr/>
                <p:nvPr/>
              </p:nvSpPr>
              <p:spPr>
                <a:xfrm>
                  <a:off x="8511811"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8" name="Google Shape;7048;p22"/>
                <p:cNvSpPr/>
                <p:nvPr/>
              </p:nvSpPr>
              <p:spPr>
                <a:xfrm>
                  <a:off x="8520038"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9" name="Google Shape;7049;p22"/>
                <p:cNvSpPr/>
                <p:nvPr/>
              </p:nvSpPr>
              <p:spPr>
                <a:xfrm>
                  <a:off x="8511811"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0" name="Google Shape;7050;p22"/>
              <p:cNvGrpSpPr/>
              <p:nvPr/>
            </p:nvGrpSpPr>
            <p:grpSpPr>
              <a:xfrm>
                <a:off x="8658690" y="206"/>
                <a:ext cx="53414" cy="5143474"/>
                <a:chOff x="8712171" y="206"/>
                <a:chExt cx="53414" cy="5143474"/>
              </a:xfrm>
            </p:grpSpPr>
            <p:sp>
              <p:nvSpPr>
                <p:cNvPr id="7051" name="Google Shape;7051;p22"/>
                <p:cNvSpPr/>
                <p:nvPr/>
              </p:nvSpPr>
              <p:spPr>
                <a:xfrm>
                  <a:off x="872039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2" name="Google Shape;7052;p22"/>
                <p:cNvSpPr/>
                <p:nvPr/>
              </p:nvSpPr>
              <p:spPr>
                <a:xfrm>
                  <a:off x="872039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3" name="Google Shape;7053;p22"/>
                <p:cNvSpPr/>
                <p:nvPr/>
              </p:nvSpPr>
              <p:spPr>
                <a:xfrm>
                  <a:off x="872039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4" name="Google Shape;7054;p22"/>
                <p:cNvSpPr/>
                <p:nvPr/>
              </p:nvSpPr>
              <p:spPr>
                <a:xfrm>
                  <a:off x="871217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5" name="Google Shape;7055;p22"/>
                <p:cNvSpPr/>
                <p:nvPr/>
              </p:nvSpPr>
              <p:spPr>
                <a:xfrm>
                  <a:off x="871217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6" name="Google Shape;7056;p22"/>
                <p:cNvSpPr/>
                <p:nvPr/>
              </p:nvSpPr>
              <p:spPr>
                <a:xfrm>
                  <a:off x="872039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7" name="Google Shape;7057;p22"/>
                <p:cNvSpPr/>
                <p:nvPr/>
              </p:nvSpPr>
              <p:spPr>
                <a:xfrm>
                  <a:off x="871217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8" name="Google Shape;7058;p22"/>
                <p:cNvSpPr/>
                <p:nvPr/>
              </p:nvSpPr>
              <p:spPr>
                <a:xfrm>
                  <a:off x="872039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9" name="Google Shape;7059;p22"/>
                <p:cNvSpPr/>
                <p:nvPr/>
              </p:nvSpPr>
              <p:spPr>
                <a:xfrm>
                  <a:off x="871217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0" name="Google Shape;7060;p22"/>
                <p:cNvSpPr/>
                <p:nvPr/>
              </p:nvSpPr>
              <p:spPr>
                <a:xfrm>
                  <a:off x="871217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1" name="Google Shape;7061;p22"/>
                <p:cNvSpPr/>
                <p:nvPr/>
              </p:nvSpPr>
              <p:spPr>
                <a:xfrm>
                  <a:off x="8720398"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2" name="Google Shape;7062;p22"/>
                <p:cNvSpPr/>
                <p:nvPr/>
              </p:nvSpPr>
              <p:spPr>
                <a:xfrm>
                  <a:off x="8720398"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3" name="Google Shape;7063;p22"/>
                <p:cNvSpPr/>
                <p:nvPr/>
              </p:nvSpPr>
              <p:spPr>
                <a:xfrm>
                  <a:off x="8720398"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4" name="Google Shape;7064;p22"/>
                <p:cNvSpPr/>
                <p:nvPr/>
              </p:nvSpPr>
              <p:spPr>
                <a:xfrm>
                  <a:off x="8712171"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5" name="Google Shape;7065;p22"/>
                <p:cNvSpPr/>
                <p:nvPr/>
              </p:nvSpPr>
              <p:spPr>
                <a:xfrm>
                  <a:off x="8720398"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6" name="Google Shape;7066;p22"/>
                <p:cNvSpPr/>
                <p:nvPr/>
              </p:nvSpPr>
              <p:spPr>
                <a:xfrm>
                  <a:off x="8720398"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7" name="Google Shape;7067;p22"/>
                <p:cNvSpPr/>
                <p:nvPr/>
              </p:nvSpPr>
              <p:spPr>
                <a:xfrm>
                  <a:off x="8712171"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8" name="Google Shape;7068;p22"/>
                <p:cNvSpPr/>
                <p:nvPr/>
              </p:nvSpPr>
              <p:spPr>
                <a:xfrm>
                  <a:off x="8720398"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9" name="Google Shape;7069;p22"/>
                <p:cNvSpPr/>
                <p:nvPr/>
              </p:nvSpPr>
              <p:spPr>
                <a:xfrm>
                  <a:off x="8712171"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0" name="Google Shape;7070;p22"/>
                <p:cNvSpPr/>
                <p:nvPr/>
              </p:nvSpPr>
              <p:spPr>
                <a:xfrm>
                  <a:off x="8720398"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1" name="Google Shape;7071;p22"/>
                <p:cNvSpPr/>
                <p:nvPr/>
              </p:nvSpPr>
              <p:spPr>
                <a:xfrm>
                  <a:off x="8712171"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2" name="Google Shape;7072;p22"/>
                <p:cNvSpPr/>
                <p:nvPr/>
              </p:nvSpPr>
              <p:spPr>
                <a:xfrm>
                  <a:off x="8720398"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3" name="Google Shape;7073;p22"/>
                <p:cNvSpPr/>
                <p:nvPr/>
              </p:nvSpPr>
              <p:spPr>
                <a:xfrm>
                  <a:off x="8712171"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4" name="Google Shape;7074;p22"/>
                <p:cNvSpPr/>
                <p:nvPr/>
              </p:nvSpPr>
              <p:spPr>
                <a:xfrm>
                  <a:off x="8712171"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5" name="Google Shape;7075;p22"/>
                <p:cNvSpPr/>
                <p:nvPr/>
              </p:nvSpPr>
              <p:spPr>
                <a:xfrm>
                  <a:off x="8720398"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6" name="Google Shape;7076;p22"/>
                <p:cNvSpPr/>
                <p:nvPr/>
              </p:nvSpPr>
              <p:spPr>
                <a:xfrm>
                  <a:off x="8712171"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7" name="Google Shape;7077;p22"/>
                <p:cNvSpPr/>
                <p:nvPr/>
              </p:nvSpPr>
              <p:spPr>
                <a:xfrm>
                  <a:off x="8712171"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8" name="Google Shape;7078;p22"/>
                <p:cNvSpPr/>
                <p:nvPr/>
              </p:nvSpPr>
              <p:spPr>
                <a:xfrm>
                  <a:off x="8712171"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9" name="Google Shape;7079;p22"/>
                <p:cNvSpPr/>
                <p:nvPr/>
              </p:nvSpPr>
              <p:spPr>
                <a:xfrm>
                  <a:off x="8720398"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0" name="Google Shape;7080;p22"/>
                <p:cNvSpPr/>
                <p:nvPr/>
              </p:nvSpPr>
              <p:spPr>
                <a:xfrm>
                  <a:off x="8720398"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1" name="Google Shape;7081;p22"/>
                <p:cNvSpPr/>
                <p:nvPr/>
              </p:nvSpPr>
              <p:spPr>
                <a:xfrm>
                  <a:off x="8720398"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2" name="Google Shape;7082;p22"/>
                <p:cNvSpPr/>
                <p:nvPr/>
              </p:nvSpPr>
              <p:spPr>
                <a:xfrm>
                  <a:off x="8712171"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3" name="Google Shape;7083;p22"/>
                <p:cNvSpPr/>
                <p:nvPr/>
              </p:nvSpPr>
              <p:spPr>
                <a:xfrm>
                  <a:off x="8720398"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4" name="Google Shape;7084;p22"/>
                <p:cNvSpPr/>
                <p:nvPr/>
              </p:nvSpPr>
              <p:spPr>
                <a:xfrm>
                  <a:off x="8712171"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5" name="Google Shape;7085;p22"/>
                <p:cNvSpPr/>
                <p:nvPr/>
              </p:nvSpPr>
              <p:spPr>
                <a:xfrm>
                  <a:off x="8720398"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6" name="Google Shape;7086;p22"/>
                <p:cNvSpPr/>
                <p:nvPr/>
              </p:nvSpPr>
              <p:spPr>
                <a:xfrm>
                  <a:off x="871217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7" name="Google Shape;7087;p22"/>
              <p:cNvGrpSpPr/>
              <p:nvPr/>
            </p:nvGrpSpPr>
            <p:grpSpPr>
              <a:xfrm>
                <a:off x="8924151" y="206"/>
                <a:ext cx="52460" cy="4852321"/>
                <a:chOff x="8855639" y="206"/>
                <a:chExt cx="52460" cy="4852321"/>
              </a:xfrm>
            </p:grpSpPr>
            <p:sp>
              <p:nvSpPr>
                <p:cNvPr id="7088" name="Google Shape;7088;p22"/>
                <p:cNvSpPr/>
                <p:nvPr/>
              </p:nvSpPr>
              <p:spPr>
                <a:xfrm>
                  <a:off x="8863032"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9" name="Google Shape;7089;p22"/>
                <p:cNvSpPr/>
                <p:nvPr/>
              </p:nvSpPr>
              <p:spPr>
                <a:xfrm>
                  <a:off x="8863032"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0" name="Google Shape;7090;p22"/>
                <p:cNvSpPr/>
                <p:nvPr/>
              </p:nvSpPr>
              <p:spPr>
                <a:xfrm>
                  <a:off x="8863032"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1" name="Google Shape;7091;p22"/>
                <p:cNvSpPr/>
                <p:nvPr/>
              </p:nvSpPr>
              <p:spPr>
                <a:xfrm>
                  <a:off x="8863032"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2" name="Google Shape;7092;p22"/>
                <p:cNvSpPr/>
                <p:nvPr/>
              </p:nvSpPr>
              <p:spPr>
                <a:xfrm>
                  <a:off x="885563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3" name="Google Shape;7093;p22"/>
                <p:cNvSpPr/>
                <p:nvPr/>
              </p:nvSpPr>
              <p:spPr>
                <a:xfrm>
                  <a:off x="885563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4" name="Google Shape;7094;p22"/>
                <p:cNvSpPr/>
                <p:nvPr/>
              </p:nvSpPr>
              <p:spPr>
                <a:xfrm>
                  <a:off x="8863032"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5" name="Google Shape;7095;p22"/>
                <p:cNvSpPr/>
                <p:nvPr/>
              </p:nvSpPr>
              <p:spPr>
                <a:xfrm>
                  <a:off x="8855639"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6" name="Google Shape;7096;p22"/>
                <p:cNvSpPr/>
                <p:nvPr/>
              </p:nvSpPr>
              <p:spPr>
                <a:xfrm>
                  <a:off x="8863032"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7" name="Google Shape;7097;p22"/>
                <p:cNvSpPr/>
                <p:nvPr/>
              </p:nvSpPr>
              <p:spPr>
                <a:xfrm>
                  <a:off x="8855639"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8" name="Google Shape;7098;p22"/>
                <p:cNvSpPr/>
                <p:nvPr/>
              </p:nvSpPr>
              <p:spPr>
                <a:xfrm>
                  <a:off x="8863032"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9" name="Google Shape;7099;p22"/>
                <p:cNvSpPr/>
                <p:nvPr/>
              </p:nvSpPr>
              <p:spPr>
                <a:xfrm>
                  <a:off x="8855639"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0" name="Google Shape;7100;p22"/>
                <p:cNvSpPr/>
                <p:nvPr/>
              </p:nvSpPr>
              <p:spPr>
                <a:xfrm>
                  <a:off x="8863032"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1" name="Google Shape;7101;p22"/>
                <p:cNvSpPr/>
                <p:nvPr/>
              </p:nvSpPr>
              <p:spPr>
                <a:xfrm>
                  <a:off x="8855639"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2" name="Google Shape;7102;p22"/>
                <p:cNvSpPr/>
                <p:nvPr/>
              </p:nvSpPr>
              <p:spPr>
                <a:xfrm>
                  <a:off x="8863032"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3" name="Google Shape;7103;p22"/>
                <p:cNvSpPr/>
                <p:nvPr/>
              </p:nvSpPr>
              <p:spPr>
                <a:xfrm>
                  <a:off x="8863032"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4" name="Google Shape;7104;p22"/>
                <p:cNvSpPr/>
                <p:nvPr/>
              </p:nvSpPr>
              <p:spPr>
                <a:xfrm>
                  <a:off x="8855639"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5" name="Google Shape;7105;p22"/>
                <p:cNvSpPr/>
                <p:nvPr/>
              </p:nvSpPr>
              <p:spPr>
                <a:xfrm>
                  <a:off x="8855639"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6" name="Google Shape;7106;p22"/>
                <p:cNvSpPr/>
                <p:nvPr/>
              </p:nvSpPr>
              <p:spPr>
                <a:xfrm>
                  <a:off x="8863032"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7" name="Google Shape;7107;p22"/>
                <p:cNvSpPr/>
                <p:nvPr/>
              </p:nvSpPr>
              <p:spPr>
                <a:xfrm>
                  <a:off x="8855639"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8" name="Google Shape;7108;p22"/>
                <p:cNvSpPr/>
                <p:nvPr/>
              </p:nvSpPr>
              <p:spPr>
                <a:xfrm>
                  <a:off x="8863032"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9" name="Google Shape;7109;p22"/>
                <p:cNvSpPr/>
                <p:nvPr/>
              </p:nvSpPr>
              <p:spPr>
                <a:xfrm>
                  <a:off x="8863032"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0" name="Google Shape;7110;p22"/>
                <p:cNvSpPr/>
                <p:nvPr/>
              </p:nvSpPr>
              <p:spPr>
                <a:xfrm>
                  <a:off x="8855639"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1" name="Google Shape;7111;p22"/>
                <p:cNvSpPr/>
                <p:nvPr/>
              </p:nvSpPr>
              <p:spPr>
                <a:xfrm>
                  <a:off x="8855639"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2" name="Google Shape;7112;p22"/>
                <p:cNvSpPr/>
                <p:nvPr/>
              </p:nvSpPr>
              <p:spPr>
                <a:xfrm>
                  <a:off x="8855639"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3" name="Google Shape;7113;p22"/>
                <p:cNvSpPr/>
                <p:nvPr/>
              </p:nvSpPr>
              <p:spPr>
                <a:xfrm>
                  <a:off x="8863032"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4" name="Google Shape;7114;p22"/>
                <p:cNvSpPr/>
                <p:nvPr/>
              </p:nvSpPr>
              <p:spPr>
                <a:xfrm>
                  <a:off x="8863032"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5" name="Google Shape;7115;p22"/>
                <p:cNvSpPr/>
                <p:nvPr/>
              </p:nvSpPr>
              <p:spPr>
                <a:xfrm>
                  <a:off x="8863032"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6" name="Google Shape;7116;p22"/>
                <p:cNvSpPr/>
                <p:nvPr/>
              </p:nvSpPr>
              <p:spPr>
                <a:xfrm>
                  <a:off x="8855639"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7" name="Google Shape;7117;p22"/>
                <p:cNvSpPr/>
                <p:nvPr/>
              </p:nvSpPr>
              <p:spPr>
                <a:xfrm>
                  <a:off x="8863032"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8" name="Google Shape;7118;p22"/>
                <p:cNvSpPr/>
                <p:nvPr/>
              </p:nvSpPr>
              <p:spPr>
                <a:xfrm>
                  <a:off x="8855639"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9" name="Google Shape;7119;p22"/>
                <p:cNvSpPr/>
                <p:nvPr/>
              </p:nvSpPr>
              <p:spPr>
                <a:xfrm>
                  <a:off x="8863032"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0" name="Google Shape;7120;p22"/>
                <p:cNvSpPr/>
                <p:nvPr/>
              </p:nvSpPr>
              <p:spPr>
                <a:xfrm>
                  <a:off x="8855639"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1" name="Google Shape;7121;p22"/>
                <p:cNvSpPr/>
                <p:nvPr/>
              </p:nvSpPr>
              <p:spPr>
                <a:xfrm>
                  <a:off x="8863032"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22" name="Google Shape;7122;p22"/>
              <p:cNvSpPr/>
              <p:nvPr/>
            </p:nvSpPr>
            <p:spPr>
              <a:xfrm>
                <a:off x="8136113"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3" name="Google Shape;7123;p22"/>
              <p:cNvSpPr/>
              <p:nvPr/>
            </p:nvSpPr>
            <p:spPr>
              <a:xfrm>
                <a:off x="8136113"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4" name="Google Shape;7124;p22"/>
              <p:cNvSpPr/>
              <p:nvPr/>
            </p:nvSpPr>
            <p:spPr>
              <a:xfrm>
                <a:off x="8136113"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5" name="Google Shape;7125;p22"/>
              <p:cNvSpPr/>
              <p:nvPr/>
            </p:nvSpPr>
            <p:spPr>
              <a:xfrm>
                <a:off x="8136113"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6" name="Google Shape;7126;p22"/>
              <p:cNvSpPr/>
              <p:nvPr/>
            </p:nvSpPr>
            <p:spPr>
              <a:xfrm>
                <a:off x="8128721"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7" name="Google Shape;7127;p22"/>
              <p:cNvSpPr/>
              <p:nvPr/>
            </p:nvSpPr>
            <p:spPr>
              <a:xfrm>
                <a:off x="8128721"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8" name="Google Shape;7128;p22"/>
              <p:cNvSpPr/>
              <p:nvPr/>
            </p:nvSpPr>
            <p:spPr>
              <a:xfrm>
                <a:off x="8136113"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9" name="Google Shape;7129;p22"/>
              <p:cNvSpPr/>
              <p:nvPr/>
            </p:nvSpPr>
            <p:spPr>
              <a:xfrm>
                <a:off x="8128721"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0" name="Google Shape;7130;p22"/>
            <p:cNvGrpSpPr/>
            <p:nvPr/>
          </p:nvGrpSpPr>
          <p:grpSpPr>
            <a:xfrm>
              <a:off x="91189" y="206"/>
              <a:ext cx="849678" cy="5143474"/>
              <a:chOff x="91189" y="206"/>
              <a:chExt cx="849678" cy="5143474"/>
            </a:xfrm>
          </p:grpSpPr>
          <p:grpSp>
            <p:nvGrpSpPr>
              <p:cNvPr id="7131" name="Google Shape;7131;p22"/>
              <p:cNvGrpSpPr/>
              <p:nvPr/>
            </p:nvGrpSpPr>
            <p:grpSpPr>
              <a:xfrm>
                <a:off x="356650" y="206"/>
                <a:ext cx="53295" cy="5143474"/>
                <a:chOff x="578867" y="206"/>
                <a:chExt cx="53295" cy="5143474"/>
              </a:xfrm>
            </p:grpSpPr>
            <p:sp>
              <p:nvSpPr>
                <p:cNvPr id="7132" name="Google Shape;7132;p22"/>
                <p:cNvSpPr/>
                <p:nvPr/>
              </p:nvSpPr>
              <p:spPr>
                <a:xfrm>
                  <a:off x="587093"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3" name="Google Shape;7133;p22"/>
                <p:cNvSpPr/>
                <p:nvPr/>
              </p:nvSpPr>
              <p:spPr>
                <a:xfrm>
                  <a:off x="587093"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4" name="Google Shape;7134;p22"/>
                <p:cNvSpPr/>
                <p:nvPr/>
              </p:nvSpPr>
              <p:spPr>
                <a:xfrm>
                  <a:off x="587093"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5" name="Google Shape;7135;p22"/>
                <p:cNvSpPr/>
                <p:nvPr/>
              </p:nvSpPr>
              <p:spPr>
                <a:xfrm>
                  <a:off x="578867"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6" name="Google Shape;7136;p22"/>
                <p:cNvSpPr/>
                <p:nvPr/>
              </p:nvSpPr>
              <p:spPr>
                <a:xfrm>
                  <a:off x="578867"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7" name="Google Shape;7137;p22"/>
                <p:cNvSpPr/>
                <p:nvPr/>
              </p:nvSpPr>
              <p:spPr>
                <a:xfrm>
                  <a:off x="587093"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8" name="Google Shape;7138;p22"/>
                <p:cNvSpPr/>
                <p:nvPr/>
              </p:nvSpPr>
              <p:spPr>
                <a:xfrm>
                  <a:off x="578867"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9" name="Google Shape;7139;p22"/>
                <p:cNvSpPr/>
                <p:nvPr/>
              </p:nvSpPr>
              <p:spPr>
                <a:xfrm>
                  <a:off x="587093"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0" name="Google Shape;7140;p22"/>
                <p:cNvSpPr/>
                <p:nvPr/>
              </p:nvSpPr>
              <p:spPr>
                <a:xfrm>
                  <a:off x="578867"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1" name="Google Shape;7141;p22"/>
                <p:cNvSpPr/>
                <p:nvPr/>
              </p:nvSpPr>
              <p:spPr>
                <a:xfrm>
                  <a:off x="578867"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2" name="Google Shape;7142;p22"/>
                <p:cNvSpPr/>
                <p:nvPr/>
              </p:nvSpPr>
              <p:spPr>
                <a:xfrm>
                  <a:off x="587093"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3" name="Google Shape;7143;p22"/>
                <p:cNvSpPr/>
                <p:nvPr/>
              </p:nvSpPr>
              <p:spPr>
                <a:xfrm>
                  <a:off x="587093"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4" name="Google Shape;7144;p22"/>
                <p:cNvSpPr/>
                <p:nvPr/>
              </p:nvSpPr>
              <p:spPr>
                <a:xfrm>
                  <a:off x="587093"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5" name="Google Shape;7145;p22"/>
                <p:cNvSpPr/>
                <p:nvPr/>
              </p:nvSpPr>
              <p:spPr>
                <a:xfrm>
                  <a:off x="578867"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6" name="Google Shape;7146;p22"/>
                <p:cNvSpPr/>
                <p:nvPr/>
              </p:nvSpPr>
              <p:spPr>
                <a:xfrm>
                  <a:off x="587093"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7" name="Google Shape;7147;p22"/>
                <p:cNvSpPr/>
                <p:nvPr/>
              </p:nvSpPr>
              <p:spPr>
                <a:xfrm>
                  <a:off x="587093"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8" name="Google Shape;7148;p22"/>
                <p:cNvSpPr/>
                <p:nvPr/>
              </p:nvSpPr>
              <p:spPr>
                <a:xfrm>
                  <a:off x="578867"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9" name="Google Shape;7149;p22"/>
                <p:cNvSpPr/>
                <p:nvPr/>
              </p:nvSpPr>
              <p:spPr>
                <a:xfrm>
                  <a:off x="587093"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0" name="Google Shape;7150;p22"/>
                <p:cNvSpPr/>
                <p:nvPr/>
              </p:nvSpPr>
              <p:spPr>
                <a:xfrm>
                  <a:off x="578867" y="2602704"/>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1" name="Google Shape;7151;p22"/>
                <p:cNvSpPr/>
                <p:nvPr/>
              </p:nvSpPr>
              <p:spPr>
                <a:xfrm>
                  <a:off x="587093" y="274875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2" name="Google Shape;7152;p22"/>
                <p:cNvSpPr/>
                <p:nvPr/>
              </p:nvSpPr>
              <p:spPr>
                <a:xfrm>
                  <a:off x="578867" y="2892069"/>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3" name="Google Shape;7153;p22"/>
                <p:cNvSpPr/>
                <p:nvPr/>
              </p:nvSpPr>
              <p:spPr>
                <a:xfrm>
                  <a:off x="587093" y="303812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4" name="Google Shape;7154;p22"/>
                <p:cNvSpPr/>
                <p:nvPr/>
              </p:nvSpPr>
              <p:spPr>
                <a:xfrm>
                  <a:off x="578867" y="3181435"/>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5" name="Google Shape;7155;p22"/>
                <p:cNvSpPr/>
                <p:nvPr/>
              </p:nvSpPr>
              <p:spPr>
                <a:xfrm>
                  <a:off x="578867" y="332653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6" name="Google Shape;7156;p22"/>
                <p:cNvSpPr/>
                <p:nvPr/>
              </p:nvSpPr>
              <p:spPr>
                <a:xfrm>
                  <a:off x="587093" y="3472588"/>
                  <a:ext cx="26707" cy="78213"/>
                </a:xfrm>
                <a:custGeom>
                  <a:avLst/>
                  <a:gdLst/>
                  <a:ahLst/>
                  <a:cxnLst/>
                  <a:rect l="l" t="t" r="r" b="b"/>
                  <a:pathLst>
                    <a:path w="224" h="656" extrusionOk="0">
                      <a:moveTo>
                        <a:pt x="147" y="0"/>
                      </a:moveTo>
                      <a:lnTo>
                        <a:pt x="0" y="78"/>
                      </a:lnTo>
                      <a:lnTo>
                        <a:pt x="23"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7" name="Google Shape;7157;p22"/>
                <p:cNvSpPr/>
                <p:nvPr/>
              </p:nvSpPr>
              <p:spPr>
                <a:xfrm>
                  <a:off x="578867" y="361590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8" name="Google Shape;7158;p22"/>
                <p:cNvSpPr/>
                <p:nvPr/>
              </p:nvSpPr>
              <p:spPr>
                <a:xfrm>
                  <a:off x="578867" y="3760165"/>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9" name="Google Shape;7159;p22"/>
                <p:cNvSpPr/>
                <p:nvPr/>
              </p:nvSpPr>
              <p:spPr>
                <a:xfrm>
                  <a:off x="578867" y="390526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0" name="Google Shape;7160;p22"/>
                <p:cNvSpPr/>
                <p:nvPr/>
              </p:nvSpPr>
              <p:spPr>
                <a:xfrm>
                  <a:off x="587093" y="4051318"/>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1" name="Google Shape;7161;p22"/>
                <p:cNvSpPr/>
                <p:nvPr/>
              </p:nvSpPr>
              <p:spPr>
                <a:xfrm>
                  <a:off x="587093" y="4195584"/>
                  <a:ext cx="26707" cy="78213"/>
                </a:xfrm>
                <a:custGeom>
                  <a:avLst/>
                  <a:gdLst/>
                  <a:ahLst/>
                  <a:cxnLst/>
                  <a:rect l="l" t="t" r="r" b="b"/>
                  <a:pathLst>
                    <a:path w="224" h="656" extrusionOk="0">
                      <a:moveTo>
                        <a:pt x="147" y="0"/>
                      </a:moveTo>
                      <a:lnTo>
                        <a:pt x="0" y="77"/>
                      </a:lnTo>
                      <a:lnTo>
                        <a:pt x="23"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2" name="Google Shape;7162;p22"/>
                <p:cNvSpPr/>
                <p:nvPr/>
              </p:nvSpPr>
              <p:spPr>
                <a:xfrm>
                  <a:off x="587093" y="4340684"/>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3" name="Google Shape;7163;p22"/>
                <p:cNvSpPr/>
                <p:nvPr/>
              </p:nvSpPr>
              <p:spPr>
                <a:xfrm>
                  <a:off x="578867" y="448399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4" name="Google Shape;7164;p22"/>
                <p:cNvSpPr/>
                <p:nvPr/>
              </p:nvSpPr>
              <p:spPr>
                <a:xfrm>
                  <a:off x="587093" y="4630049"/>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5" name="Google Shape;7165;p22"/>
                <p:cNvSpPr/>
                <p:nvPr/>
              </p:nvSpPr>
              <p:spPr>
                <a:xfrm>
                  <a:off x="578867" y="477336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6" name="Google Shape;7166;p22"/>
                <p:cNvSpPr/>
                <p:nvPr/>
              </p:nvSpPr>
              <p:spPr>
                <a:xfrm>
                  <a:off x="587093" y="4919414"/>
                  <a:ext cx="26707" cy="78213"/>
                </a:xfrm>
                <a:custGeom>
                  <a:avLst/>
                  <a:gdLst/>
                  <a:ahLst/>
                  <a:cxnLst/>
                  <a:rect l="l" t="t" r="r" b="b"/>
                  <a:pathLst>
                    <a:path w="224" h="656" extrusionOk="0">
                      <a:moveTo>
                        <a:pt x="147" y="1"/>
                      </a:moveTo>
                      <a:lnTo>
                        <a:pt x="0" y="78"/>
                      </a:lnTo>
                      <a:lnTo>
                        <a:pt x="23" y="139"/>
                      </a:lnTo>
                      <a:lnTo>
                        <a:pt x="131"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7" name="Google Shape;7167;p22"/>
                <p:cNvSpPr/>
                <p:nvPr/>
              </p:nvSpPr>
              <p:spPr>
                <a:xfrm>
                  <a:off x="578867" y="506272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8" name="Google Shape;7168;p22"/>
              <p:cNvGrpSpPr/>
              <p:nvPr/>
            </p:nvGrpSpPr>
            <p:grpSpPr>
              <a:xfrm>
                <a:off x="91189" y="206"/>
                <a:ext cx="53414" cy="4852321"/>
                <a:chOff x="418506" y="206"/>
                <a:chExt cx="53414" cy="4852321"/>
              </a:xfrm>
            </p:grpSpPr>
            <p:sp>
              <p:nvSpPr>
                <p:cNvPr id="7169" name="Google Shape;7169;p22"/>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0" name="Google Shape;7170;p22"/>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1" name="Google Shape;7171;p22"/>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2" name="Google Shape;7172;p22"/>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3" name="Google Shape;7173;p22"/>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4" name="Google Shape;7174;p22"/>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5" name="Google Shape;7175;p22"/>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6" name="Google Shape;7176;p22"/>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7" name="Google Shape;7177;p22"/>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8" name="Google Shape;7178;p22"/>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9" name="Google Shape;7179;p22"/>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0" name="Google Shape;7180;p22"/>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1" name="Google Shape;7181;p22"/>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2" name="Google Shape;7182;p22"/>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3" name="Google Shape;7183;p22"/>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4" name="Google Shape;7184;p22"/>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5" name="Google Shape;7185;p22"/>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6" name="Google Shape;7186;p22"/>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7" name="Google Shape;7187;p22"/>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8" name="Google Shape;7188;p22"/>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9" name="Google Shape;7189;p22"/>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0" name="Google Shape;7190;p22"/>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1" name="Google Shape;7191;p22"/>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2" name="Google Shape;7192;p22"/>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3" name="Google Shape;7193;p22"/>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4" name="Google Shape;7194;p22"/>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5" name="Google Shape;7195;p22"/>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6" name="Google Shape;7196;p22"/>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7" name="Google Shape;7197;p22"/>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8" name="Google Shape;7198;p22"/>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9" name="Google Shape;7199;p22"/>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0" name="Google Shape;7200;p22"/>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1" name="Google Shape;7201;p22"/>
                <p:cNvSpPr/>
                <p:nvPr/>
              </p:nvSpPr>
              <p:spPr>
                <a:xfrm>
                  <a:off x="418506"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2" name="Google Shape;7202;p22"/>
                <p:cNvSpPr/>
                <p:nvPr/>
              </p:nvSpPr>
              <p:spPr>
                <a:xfrm>
                  <a:off x="426733"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3" name="Google Shape;7203;p22"/>
              <p:cNvGrpSpPr/>
              <p:nvPr/>
            </p:nvGrpSpPr>
            <p:grpSpPr>
              <a:xfrm>
                <a:off x="621992" y="206"/>
                <a:ext cx="53414" cy="4852321"/>
                <a:chOff x="774043" y="206"/>
                <a:chExt cx="53414" cy="4852321"/>
              </a:xfrm>
            </p:grpSpPr>
            <p:sp>
              <p:nvSpPr>
                <p:cNvPr id="7204" name="Google Shape;7204;p22"/>
                <p:cNvSpPr/>
                <p:nvPr/>
              </p:nvSpPr>
              <p:spPr>
                <a:xfrm>
                  <a:off x="782269"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5" name="Google Shape;7205;p22"/>
                <p:cNvSpPr/>
                <p:nvPr/>
              </p:nvSpPr>
              <p:spPr>
                <a:xfrm>
                  <a:off x="782269"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6" name="Google Shape;7206;p22"/>
                <p:cNvSpPr/>
                <p:nvPr/>
              </p:nvSpPr>
              <p:spPr>
                <a:xfrm>
                  <a:off x="782269"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7" name="Google Shape;7207;p22"/>
                <p:cNvSpPr/>
                <p:nvPr/>
              </p:nvSpPr>
              <p:spPr>
                <a:xfrm>
                  <a:off x="782269"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8" name="Google Shape;7208;p22"/>
                <p:cNvSpPr/>
                <p:nvPr/>
              </p:nvSpPr>
              <p:spPr>
                <a:xfrm>
                  <a:off x="77404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9" name="Google Shape;7209;p22"/>
                <p:cNvSpPr/>
                <p:nvPr/>
              </p:nvSpPr>
              <p:spPr>
                <a:xfrm>
                  <a:off x="77404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0" name="Google Shape;7210;p22"/>
                <p:cNvSpPr/>
                <p:nvPr/>
              </p:nvSpPr>
              <p:spPr>
                <a:xfrm>
                  <a:off x="782269"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1" name="Google Shape;7211;p22"/>
                <p:cNvSpPr/>
                <p:nvPr/>
              </p:nvSpPr>
              <p:spPr>
                <a:xfrm>
                  <a:off x="774043"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2" name="Google Shape;7212;p22"/>
                <p:cNvSpPr/>
                <p:nvPr/>
              </p:nvSpPr>
              <p:spPr>
                <a:xfrm>
                  <a:off x="782269"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3" name="Google Shape;7213;p22"/>
                <p:cNvSpPr/>
                <p:nvPr/>
              </p:nvSpPr>
              <p:spPr>
                <a:xfrm>
                  <a:off x="774043"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4" name="Google Shape;7214;p22"/>
                <p:cNvSpPr/>
                <p:nvPr/>
              </p:nvSpPr>
              <p:spPr>
                <a:xfrm>
                  <a:off x="782269" y="144703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5" name="Google Shape;7215;p22"/>
                <p:cNvSpPr/>
                <p:nvPr/>
              </p:nvSpPr>
              <p:spPr>
                <a:xfrm>
                  <a:off x="774043" y="159034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6" name="Google Shape;7216;p22"/>
                <p:cNvSpPr/>
                <p:nvPr/>
              </p:nvSpPr>
              <p:spPr>
                <a:xfrm>
                  <a:off x="782269" y="1736397"/>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7" name="Google Shape;7217;p22"/>
                <p:cNvSpPr/>
                <p:nvPr/>
              </p:nvSpPr>
              <p:spPr>
                <a:xfrm>
                  <a:off x="774043" y="1879709"/>
                  <a:ext cx="53414" cy="80955"/>
                </a:xfrm>
                <a:custGeom>
                  <a:avLst/>
                  <a:gdLst/>
                  <a:ahLst/>
                  <a:cxnLst/>
                  <a:rect l="l" t="t" r="r" b="b"/>
                  <a:pathLst>
                    <a:path w="448" h="679" extrusionOk="0">
                      <a:moveTo>
                        <a:pt x="224" y="62"/>
                      </a:moveTo>
                      <a:cubicBezTo>
                        <a:pt x="316" y="62"/>
                        <a:pt x="362" y="162"/>
                        <a:pt x="362" y="332"/>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8" name="Google Shape;7218;p22"/>
                <p:cNvSpPr/>
                <p:nvPr/>
              </p:nvSpPr>
              <p:spPr>
                <a:xfrm>
                  <a:off x="782269" y="202576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9" name="Google Shape;7219;p22"/>
                <p:cNvSpPr/>
                <p:nvPr/>
              </p:nvSpPr>
              <p:spPr>
                <a:xfrm>
                  <a:off x="782269" y="2169909"/>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0" name="Google Shape;7220;p22"/>
                <p:cNvSpPr/>
                <p:nvPr/>
              </p:nvSpPr>
              <p:spPr>
                <a:xfrm>
                  <a:off x="774043" y="2313220"/>
                  <a:ext cx="53414" cy="80955"/>
                </a:xfrm>
                <a:custGeom>
                  <a:avLst/>
                  <a:gdLst/>
                  <a:ahLst/>
                  <a:cxnLst/>
                  <a:rect l="l" t="t" r="r" b="b"/>
                  <a:pathLst>
                    <a:path w="448"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1" name="Google Shape;7221;p22"/>
                <p:cNvSpPr/>
                <p:nvPr/>
              </p:nvSpPr>
              <p:spPr>
                <a:xfrm>
                  <a:off x="774043" y="2458439"/>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2" name="Google Shape;7222;p22"/>
                <p:cNvSpPr/>
                <p:nvPr/>
              </p:nvSpPr>
              <p:spPr>
                <a:xfrm>
                  <a:off x="782269" y="260449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3" name="Google Shape;7223;p22"/>
                <p:cNvSpPr/>
                <p:nvPr/>
              </p:nvSpPr>
              <p:spPr>
                <a:xfrm>
                  <a:off x="774043" y="274780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4" name="Google Shape;7224;p22"/>
                <p:cNvSpPr/>
                <p:nvPr/>
              </p:nvSpPr>
              <p:spPr>
                <a:xfrm>
                  <a:off x="782269" y="2893858"/>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5" name="Google Shape;7225;p22"/>
                <p:cNvSpPr/>
                <p:nvPr/>
              </p:nvSpPr>
              <p:spPr>
                <a:xfrm>
                  <a:off x="782269" y="303812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6" name="Google Shape;7226;p22"/>
                <p:cNvSpPr/>
                <p:nvPr/>
              </p:nvSpPr>
              <p:spPr>
                <a:xfrm>
                  <a:off x="774043" y="3181315"/>
                  <a:ext cx="53414" cy="81075"/>
                </a:xfrm>
                <a:custGeom>
                  <a:avLst/>
                  <a:gdLst/>
                  <a:ahLst/>
                  <a:cxnLst/>
                  <a:rect l="l" t="t" r="r" b="b"/>
                  <a:pathLst>
                    <a:path w="448" h="680" extrusionOk="0">
                      <a:moveTo>
                        <a:pt x="224" y="70"/>
                      </a:moveTo>
                      <a:cubicBezTo>
                        <a:pt x="316" y="70"/>
                        <a:pt x="362" y="170"/>
                        <a:pt x="362" y="340"/>
                      </a:cubicBezTo>
                      <a:cubicBezTo>
                        <a:pt x="362" y="510"/>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7" name="Google Shape;7227;p22"/>
                <p:cNvSpPr/>
                <p:nvPr/>
              </p:nvSpPr>
              <p:spPr>
                <a:xfrm>
                  <a:off x="774043" y="3326535"/>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8" name="Google Shape;7228;p22"/>
                <p:cNvSpPr/>
                <p:nvPr/>
              </p:nvSpPr>
              <p:spPr>
                <a:xfrm>
                  <a:off x="774043" y="3470800"/>
                  <a:ext cx="53414" cy="80955"/>
                </a:xfrm>
                <a:custGeom>
                  <a:avLst/>
                  <a:gdLst/>
                  <a:ahLst/>
                  <a:cxnLst/>
                  <a:rect l="l" t="t" r="r" b="b"/>
                  <a:pathLst>
                    <a:path w="448" h="679" extrusionOk="0">
                      <a:moveTo>
                        <a:pt x="224" y="69"/>
                      </a:moveTo>
                      <a:cubicBezTo>
                        <a:pt x="316" y="69"/>
                        <a:pt x="362" y="170"/>
                        <a:pt x="362" y="339"/>
                      </a:cubicBezTo>
                      <a:cubicBezTo>
                        <a:pt x="362" y="501"/>
                        <a:pt x="316" y="609"/>
                        <a:pt x="224" y="609"/>
                      </a:cubicBezTo>
                      <a:cubicBezTo>
                        <a:pt x="147" y="609"/>
                        <a:pt x="93" y="516"/>
                        <a:pt x="93" y="347"/>
                      </a:cubicBezTo>
                      <a:cubicBezTo>
                        <a:pt x="93" y="162"/>
                        <a:pt x="147" y="69"/>
                        <a:pt x="224" y="69"/>
                      </a:cubicBezTo>
                      <a:close/>
                      <a:moveTo>
                        <a:pt x="231" y="0"/>
                      </a:moveTo>
                      <a:cubicBezTo>
                        <a:pt x="101"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9" name="Google Shape;7229;p22"/>
                <p:cNvSpPr/>
                <p:nvPr/>
              </p:nvSpPr>
              <p:spPr>
                <a:xfrm>
                  <a:off x="782269" y="361685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0" name="Google Shape;7230;p22"/>
                <p:cNvSpPr/>
                <p:nvPr/>
              </p:nvSpPr>
              <p:spPr>
                <a:xfrm>
                  <a:off x="782269" y="376195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1" name="Google Shape;7231;p22"/>
                <p:cNvSpPr/>
                <p:nvPr/>
              </p:nvSpPr>
              <p:spPr>
                <a:xfrm>
                  <a:off x="782269" y="3906219"/>
                  <a:ext cx="26826" cy="78213"/>
                </a:xfrm>
                <a:custGeom>
                  <a:avLst/>
                  <a:gdLst/>
                  <a:ahLst/>
                  <a:cxnLst/>
                  <a:rect l="l" t="t" r="r" b="b"/>
                  <a:pathLst>
                    <a:path w="225" h="656"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2" name="Google Shape;7232;p22"/>
                <p:cNvSpPr/>
                <p:nvPr/>
              </p:nvSpPr>
              <p:spPr>
                <a:xfrm>
                  <a:off x="774043" y="4049530"/>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62"/>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3" name="Google Shape;7233;p22"/>
                <p:cNvSpPr/>
                <p:nvPr/>
              </p:nvSpPr>
              <p:spPr>
                <a:xfrm>
                  <a:off x="782269" y="4195584"/>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4" name="Google Shape;7234;p22"/>
                <p:cNvSpPr/>
                <p:nvPr/>
              </p:nvSpPr>
              <p:spPr>
                <a:xfrm>
                  <a:off x="774043" y="4338895"/>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5" name="Google Shape;7235;p22"/>
                <p:cNvSpPr/>
                <p:nvPr/>
              </p:nvSpPr>
              <p:spPr>
                <a:xfrm>
                  <a:off x="782269" y="4484949"/>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6" name="Google Shape;7236;p22"/>
                <p:cNvSpPr/>
                <p:nvPr/>
              </p:nvSpPr>
              <p:spPr>
                <a:xfrm>
                  <a:off x="774043" y="4628260"/>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7" name="Google Shape;7237;p22"/>
                <p:cNvSpPr/>
                <p:nvPr/>
              </p:nvSpPr>
              <p:spPr>
                <a:xfrm>
                  <a:off x="782269" y="4774314"/>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38" name="Google Shape;7238;p22"/>
              <p:cNvSpPr/>
              <p:nvPr/>
            </p:nvSpPr>
            <p:spPr>
              <a:xfrm>
                <a:off x="895799"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9" name="Google Shape;7239;p22"/>
              <p:cNvSpPr/>
              <p:nvPr/>
            </p:nvSpPr>
            <p:spPr>
              <a:xfrm>
                <a:off x="895799"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0" name="Google Shape;7240;p22"/>
              <p:cNvSpPr/>
              <p:nvPr/>
            </p:nvSpPr>
            <p:spPr>
              <a:xfrm>
                <a:off x="895799"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1" name="Google Shape;7241;p22"/>
              <p:cNvSpPr/>
              <p:nvPr/>
            </p:nvSpPr>
            <p:spPr>
              <a:xfrm>
                <a:off x="887453"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2" name="Google Shape;7242;p22"/>
              <p:cNvSpPr/>
              <p:nvPr/>
            </p:nvSpPr>
            <p:spPr>
              <a:xfrm>
                <a:off x="887453"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3" name="Google Shape;7243;p22"/>
              <p:cNvSpPr/>
              <p:nvPr/>
            </p:nvSpPr>
            <p:spPr>
              <a:xfrm>
                <a:off x="895799"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4" name="Google Shape;7244;p22"/>
              <p:cNvSpPr/>
              <p:nvPr/>
            </p:nvSpPr>
            <p:spPr>
              <a:xfrm>
                <a:off x="887453"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5" name="Google Shape;7245;p22"/>
              <p:cNvSpPr/>
              <p:nvPr/>
            </p:nvSpPr>
            <p:spPr>
              <a:xfrm>
                <a:off x="895799"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46" name="Google Shape;7246;p22"/>
          <p:cNvSpPr txBox="1">
            <a:spLocks noGrp="1"/>
          </p:cNvSpPr>
          <p:nvPr>
            <p:ph type="title" hasCustomPrompt="1"/>
          </p:nvPr>
        </p:nvSpPr>
        <p:spPr>
          <a:xfrm>
            <a:off x="2090740" y="1274850"/>
            <a:ext cx="11121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atin typeface="Rubik Black"/>
                <a:ea typeface="Rubik Black"/>
                <a:cs typeface="Rubik Black"/>
                <a:sym typeface="Rubik Black"/>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7247" name="Google Shape;7247;p22"/>
          <p:cNvSpPr txBox="1">
            <a:spLocks noGrp="1"/>
          </p:cNvSpPr>
          <p:nvPr>
            <p:ph type="subTitle" idx="1"/>
          </p:nvPr>
        </p:nvSpPr>
        <p:spPr>
          <a:xfrm>
            <a:off x="1477840" y="1752842"/>
            <a:ext cx="23379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7248" name="Google Shape;7248;p22"/>
          <p:cNvSpPr txBox="1">
            <a:spLocks noGrp="1"/>
          </p:cNvSpPr>
          <p:nvPr>
            <p:ph type="subTitle" idx="2"/>
          </p:nvPr>
        </p:nvSpPr>
        <p:spPr>
          <a:xfrm>
            <a:off x="1477840" y="2199733"/>
            <a:ext cx="23379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7249" name="Google Shape;7249;p22"/>
          <p:cNvSpPr txBox="1">
            <a:spLocks noGrp="1"/>
          </p:cNvSpPr>
          <p:nvPr>
            <p:ph type="title" idx="3" hasCustomPrompt="1"/>
          </p:nvPr>
        </p:nvSpPr>
        <p:spPr>
          <a:xfrm>
            <a:off x="5941160" y="1274850"/>
            <a:ext cx="11121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atin typeface="Rubik Black"/>
                <a:ea typeface="Rubik Black"/>
                <a:cs typeface="Rubik Black"/>
                <a:sym typeface="Rubik Black"/>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7250" name="Google Shape;7250;p22"/>
          <p:cNvSpPr txBox="1">
            <a:spLocks noGrp="1"/>
          </p:cNvSpPr>
          <p:nvPr>
            <p:ph type="subTitle" idx="4"/>
          </p:nvPr>
        </p:nvSpPr>
        <p:spPr>
          <a:xfrm>
            <a:off x="5328260" y="1752842"/>
            <a:ext cx="23379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7251" name="Google Shape;7251;p22"/>
          <p:cNvSpPr txBox="1">
            <a:spLocks noGrp="1"/>
          </p:cNvSpPr>
          <p:nvPr>
            <p:ph type="subTitle" idx="5"/>
          </p:nvPr>
        </p:nvSpPr>
        <p:spPr>
          <a:xfrm>
            <a:off x="5328260" y="2199733"/>
            <a:ext cx="23379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7252" name="Google Shape;7252;p22"/>
          <p:cNvSpPr txBox="1">
            <a:spLocks noGrp="1"/>
          </p:cNvSpPr>
          <p:nvPr>
            <p:ph type="title" idx="6" hasCustomPrompt="1"/>
          </p:nvPr>
        </p:nvSpPr>
        <p:spPr>
          <a:xfrm>
            <a:off x="2090740" y="3027835"/>
            <a:ext cx="11121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atin typeface="Rubik Black"/>
                <a:ea typeface="Rubik Black"/>
                <a:cs typeface="Rubik Black"/>
                <a:sym typeface="Rubik Black"/>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7253" name="Google Shape;7253;p22"/>
          <p:cNvSpPr txBox="1">
            <a:spLocks noGrp="1"/>
          </p:cNvSpPr>
          <p:nvPr>
            <p:ph type="subTitle" idx="7"/>
          </p:nvPr>
        </p:nvSpPr>
        <p:spPr>
          <a:xfrm>
            <a:off x="1477840" y="3505837"/>
            <a:ext cx="23379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7254" name="Google Shape;7254;p22"/>
          <p:cNvSpPr txBox="1">
            <a:spLocks noGrp="1"/>
          </p:cNvSpPr>
          <p:nvPr>
            <p:ph type="subTitle" idx="8"/>
          </p:nvPr>
        </p:nvSpPr>
        <p:spPr>
          <a:xfrm>
            <a:off x="1477840" y="3952725"/>
            <a:ext cx="23379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7255" name="Google Shape;7255;p22"/>
          <p:cNvSpPr txBox="1">
            <a:spLocks noGrp="1"/>
          </p:cNvSpPr>
          <p:nvPr>
            <p:ph type="title" idx="9"/>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7256" name="Google Shape;7256;p22"/>
          <p:cNvSpPr txBox="1">
            <a:spLocks noGrp="1"/>
          </p:cNvSpPr>
          <p:nvPr>
            <p:ph type="title" idx="13" hasCustomPrompt="1"/>
          </p:nvPr>
        </p:nvSpPr>
        <p:spPr>
          <a:xfrm>
            <a:off x="5941160" y="3027835"/>
            <a:ext cx="11121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atin typeface="Rubik Black"/>
                <a:ea typeface="Rubik Black"/>
                <a:cs typeface="Rubik Black"/>
                <a:sym typeface="Rubik Black"/>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7257" name="Google Shape;7257;p22"/>
          <p:cNvSpPr txBox="1">
            <a:spLocks noGrp="1"/>
          </p:cNvSpPr>
          <p:nvPr>
            <p:ph type="subTitle" idx="14"/>
          </p:nvPr>
        </p:nvSpPr>
        <p:spPr>
          <a:xfrm>
            <a:off x="5328260" y="3505837"/>
            <a:ext cx="23379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7258" name="Google Shape;7258;p22"/>
          <p:cNvSpPr txBox="1">
            <a:spLocks noGrp="1"/>
          </p:cNvSpPr>
          <p:nvPr>
            <p:ph type="subTitle" idx="15"/>
          </p:nvPr>
        </p:nvSpPr>
        <p:spPr>
          <a:xfrm>
            <a:off x="5328260" y="3952725"/>
            <a:ext cx="23379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_17">
    <p:spTree>
      <p:nvGrpSpPr>
        <p:cNvPr id="1" name="Shape 7958"/>
        <p:cNvGrpSpPr/>
        <p:nvPr/>
      </p:nvGrpSpPr>
      <p:grpSpPr>
        <a:xfrm>
          <a:off x="0" y="0"/>
          <a:ext cx="0" cy="0"/>
          <a:chOff x="0" y="0"/>
          <a:chExt cx="0" cy="0"/>
        </a:xfrm>
      </p:grpSpPr>
      <p:grpSp>
        <p:nvGrpSpPr>
          <p:cNvPr id="7959" name="Google Shape;7959;p25"/>
          <p:cNvGrpSpPr/>
          <p:nvPr/>
        </p:nvGrpSpPr>
        <p:grpSpPr>
          <a:xfrm>
            <a:off x="189" y="52"/>
            <a:ext cx="9144013" cy="5143533"/>
            <a:chOff x="4088025" y="1324225"/>
            <a:chExt cx="1348575" cy="1101800"/>
          </a:xfrm>
        </p:grpSpPr>
        <p:sp>
          <p:nvSpPr>
            <p:cNvPr id="7960" name="Google Shape;7960;p25"/>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1" name="Google Shape;7961;p25"/>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2" name="Google Shape;7962;p25"/>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3" name="Google Shape;7963;p25"/>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4" name="Google Shape;7964;p25"/>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5" name="Google Shape;7965;p25"/>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6" name="Google Shape;7966;p25"/>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7" name="Google Shape;7967;p25"/>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8" name="Google Shape;7968;p25"/>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9" name="Google Shape;7969;p25"/>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0" name="Google Shape;7970;p25"/>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1" name="Google Shape;7971;p25"/>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2" name="Google Shape;7972;p25"/>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3" name="Google Shape;7973;p25"/>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4" name="Google Shape;7974;p25"/>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5" name="Google Shape;7975;p25"/>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6" name="Google Shape;7976;p25"/>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7" name="Google Shape;7977;p25"/>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8" name="Google Shape;7978;p25"/>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9" name="Google Shape;7979;p25"/>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0" name="Google Shape;7980;p25"/>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1" name="Google Shape;7981;p25"/>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2" name="Google Shape;7982;p25"/>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3" name="Google Shape;7983;p25"/>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4" name="Google Shape;7984;p25"/>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5" name="Google Shape;7985;p25"/>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6" name="Google Shape;7986;p25"/>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7" name="Google Shape;7987;p25"/>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8" name="Google Shape;7988;p25"/>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9" name="Google Shape;7989;p25"/>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0" name="Google Shape;7990;p25"/>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1" name="Google Shape;7991;p25"/>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2" name="Google Shape;7992;p25"/>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3" name="Google Shape;7993;p25"/>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4" name="Google Shape;7994;p25"/>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5" name="Google Shape;7995;p25"/>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6" name="Google Shape;7996;p25"/>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7" name="Google Shape;7997;p25"/>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8" name="Google Shape;7998;p25"/>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9" name="Google Shape;7999;p25"/>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0" name="Google Shape;8000;p25"/>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1" name="Google Shape;8001;p25"/>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2" name="Google Shape;8002;p25"/>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3" name="Google Shape;8003;p25"/>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4" name="Google Shape;8004;p25"/>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5" name="Google Shape;8005;p25"/>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6" name="Google Shape;8006;p25"/>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7" name="Google Shape;8007;p25"/>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8" name="Google Shape;8008;p25"/>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9" name="Google Shape;8009;p25"/>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0" name="Google Shape;8010;p25"/>
          <p:cNvGrpSpPr/>
          <p:nvPr/>
        </p:nvGrpSpPr>
        <p:grpSpPr>
          <a:xfrm>
            <a:off x="34718" y="206"/>
            <a:ext cx="9074564" cy="5143474"/>
            <a:chOff x="34718" y="206"/>
            <a:chExt cx="9074564" cy="5143474"/>
          </a:xfrm>
        </p:grpSpPr>
        <p:grpSp>
          <p:nvGrpSpPr>
            <p:cNvPr id="8011" name="Google Shape;8011;p25"/>
            <p:cNvGrpSpPr/>
            <p:nvPr/>
          </p:nvGrpSpPr>
          <p:grpSpPr>
            <a:xfrm>
              <a:off x="565521" y="206"/>
              <a:ext cx="53295" cy="5143474"/>
              <a:chOff x="578867" y="206"/>
              <a:chExt cx="53295" cy="5143474"/>
            </a:xfrm>
          </p:grpSpPr>
          <p:sp>
            <p:nvSpPr>
              <p:cNvPr id="8012" name="Google Shape;8012;p25"/>
              <p:cNvSpPr/>
              <p:nvPr/>
            </p:nvSpPr>
            <p:spPr>
              <a:xfrm>
                <a:off x="587093"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3" name="Google Shape;8013;p25"/>
              <p:cNvSpPr/>
              <p:nvPr/>
            </p:nvSpPr>
            <p:spPr>
              <a:xfrm>
                <a:off x="587093"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4" name="Google Shape;8014;p25"/>
              <p:cNvSpPr/>
              <p:nvPr/>
            </p:nvSpPr>
            <p:spPr>
              <a:xfrm>
                <a:off x="587093"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5" name="Google Shape;8015;p25"/>
              <p:cNvSpPr/>
              <p:nvPr/>
            </p:nvSpPr>
            <p:spPr>
              <a:xfrm>
                <a:off x="578867"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6" name="Google Shape;8016;p25"/>
              <p:cNvSpPr/>
              <p:nvPr/>
            </p:nvSpPr>
            <p:spPr>
              <a:xfrm>
                <a:off x="578867"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7" name="Google Shape;8017;p25"/>
              <p:cNvSpPr/>
              <p:nvPr/>
            </p:nvSpPr>
            <p:spPr>
              <a:xfrm>
                <a:off x="587093"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8" name="Google Shape;8018;p25"/>
              <p:cNvSpPr/>
              <p:nvPr/>
            </p:nvSpPr>
            <p:spPr>
              <a:xfrm>
                <a:off x="578867"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9" name="Google Shape;8019;p25"/>
              <p:cNvSpPr/>
              <p:nvPr/>
            </p:nvSpPr>
            <p:spPr>
              <a:xfrm>
                <a:off x="587093"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0" name="Google Shape;8020;p25"/>
              <p:cNvSpPr/>
              <p:nvPr/>
            </p:nvSpPr>
            <p:spPr>
              <a:xfrm>
                <a:off x="578867"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1" name="Google Shape;8021;p25"/>
              <p:cNvSpPr/>
              <p:nvPr/>
            </p:nvSpPr>
            <p:spPr>
              <a:xfrm>
                <a:off x="578867"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2" name="Google Shape;8022;p25"/>
              <p:cNvSpPr/>
              <p:nvPr/>
            </p:nvSpPr>
            <p:spPr>
              <a:xfrm>
                <a:off x="587093"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3" name="Google Shape;8023;p25"/>
              <p:cNvSpPr/>
              <p:nvPr/>
            </p:nvSpPr>
            <p:spPr>
              <a:xfrm>
                <a:off x="587093"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4" name="Google Shape;8024;p25"/>
              <p:cNvSpPr/>
              <p:nvPr/>
            </p:nvSpPr>
            <p:spPr>
              <a:xfrm>
                <a:off x="587093"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5" name="Google Shape;8025;p25"/>
              <p:cNvSpPr/>
              <p:nvPr/>
            </p:nvSpPr>
            <p:spPr>
              <a:xfrm>
                <a:off x="578867"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6" name="Google Shape;8026;p25"/>
              <p:cNvSpPr/>
              <p:nvPr/>
            </p:nvSpPr>
            <p:spPr>
              <a:xfrm>
                <a:off x="587093"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7" name="Google Shape;8027;p25"/>
              <p:cNvSpPr/>
              <p:nvPr/>
            </p:nvSpPr>
            <p:spPr>
              <a:xfrm>
                <a:off x="587093"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8" name="Google Shape;8028;p25"/>
              <p:cNvSpPr/>
              <p:nvPr/>
            </p:nvSpPr>
            <p:spPr>
              <a:xfrm>
                <a:off x="578867"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9" name="Google Shape;8029;p25"/>
              <p:cNvSpPr/>
              <p:nvPr/>
            </p:nvSpPr>
            <p:spPr>
              <a:xfrm>
                <a:off x="587093"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0" name="Google Shape;8030;p25"/>
              <p:cNvSpPr/>
              <p:nvPr/>
            </p:nvSpPr>
            <p:spPr>
              <a:xfrm>
                <a:off x="578867" y="2602704"/>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1" name="Google Shape;8031;p25"/>
              <p:cNvSpPr/>
              <p:nvPr/>
            </p:nvSpPr>
            <p:spPr>
              <a:xfrm>
                <a:off x="587093" y="274875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2" name="Google Shape;8032;p25"/>
              <p:cNvSpPr/>
              <p:nvPr/>
            </p:nvSpPr>
            <p:spPr>
              <a:xfrm>
                <a:off x="578867" y="2892069"/>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3" name="Google Shape;8033;p25"/>
              <p:cNvSpPr/>
              <p:nvPr/>
            </p:nvSpPr>
            <p:spPr>
              <a:xfrm>
                <a:off x="587093" y="303812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4" name="Google Shape;8034;p25"/>
              <p:cNvSpPr/>
              <p:nvPr/>
            </p:nvSpPr>
            <p:spPr>
              <a:xfrm>
                <a:off x="578867" y="3181435"/>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5" name="Google Shape;8035;p25"/>
              <p:cNvSpPr/>
              <p:nvPr/>
            </p:nvSpPr>
            <p:spPr>
              <a:xfrm>
                <a:off x="578867" y="332653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6" name="Google Shape;8036;p25"/>
              <p:cNvSpPr/>
              <p:nvPr/>
            </p:nvSpPr>
            <p:spPr>
              <a:xfrm>
                <a:off x="587093" y="3472588"/>
                <a:ext cx="26707" cy="78213"/>
              </a:xfrm>
              <a:custGeom>
                <a:avLst/>
                <a:gdLst/>
                <a:ahLst/>
                <a:cxnLst/>
                <a:rect l="l" t="t" r="r" b="b"/>
                <a:pathLst>
                  <a:path w="224" h="656" extrusionOk="0">
                    <a:moveTo>
                      <a:pt x="147" y="0"/>
                    </a:moveTo>
                    <a:lnTo>
                      <a:pt x="0" y="78"/>
                    </a:lnTo>
                    <a:lnTo>
                      <a:pt x="23"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7" name="Google Shape;8037;p25"/>
              <p:cNvSpPr/>
              <p:nvPr/>
            </p:nvSpPr>
            <p:spPr>
              <a:xfrm>
                <a:off x="578867" y="361590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8" name="Google Shape;8038;p25"/>
              <p:cNvSpPr/>
              <p:nvPr/>
            </p:nvSpPr>
            <p:spPr>
              <a:xfrm>
                <a:off x="578867" y="3760165"/>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9" name="Google Shape;8039;p25"/>
              <p:cNvSpPr/>
              <p:nvPr/>
            </p:nvSpPr>
            <p:spPr>
              <a:xfrm>
                <a:off x="578867" y="390526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0" name="Google Shape;8040;p25"/>
              <p:cNvSpPr/>
              <p:nvPr/>
            </p:nvSpPr>
            <p:spPr>
              <a:xfrm>
                <a:off x="587093" y="4051318"/>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1" name="Google Shape;8041;p25"/>
              <p:cNvSpPr/>
              <p:nvPr/>
            </p:nvSpPr>
            <p:spPr>
              <a:xfrm>
                <a:off x="587093" y="4195584"/>
                <a:ext cx="26707" cy="78213"/>
              </a:xfrm>
              <a:custGeom>
                <a:avLst/>
                <a:gdLst/>
                <a:ahLst/>
                <a:cxnLst/>
                <a:rect l="l" t="t" r="r" b="b"/>
                <a:pathLst>
                  <a:path w="224" h="656" extrusionOk="0">
                    <a:moveTo>
                      <a:pt x="147" y="0"/>
                    </a:moveTo>
                    <a:lnTo>
                      <a:pt x="0" y="77"/>
                    </a:lnTo>
                    <a:lnTo>
                      <a:pt x="23"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2" name="Google Shape;8042;p25"/>
              <p:cNvSpPr/>
              <p:nvPr/>
            </p:nvSpPr>
            <p:spPr>
              <a:xfrm>
                <a:off x="587093" y="4340684"/>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3" name="Google Shape;8043;p25"/>
              <p:cNvSpPr/>
              <p:nvPr/>
            </p:nvSpPr>
            <p:spPr>
              <a:xfrm>
                <a:off x="578867" y="448399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4" name="Google Shape;8044;p25"/>
              <p:cNvSpPr/>
              <p:nvPr/>
            </p:nvSpPr>
            <p:spPr>
              <a:xfrm>
                <a:off x="587093" y="4630049"/>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5" name="Google Shape;8045;p25"/>
              <p:cNvSpPr/>
              <p:nvPr/>
            </p:nvSpPr>
            <p:spPr>
              <a:xfrm>
                <a:off x="578867" y="477336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6" name="Google Shape;8046;p25"/>
              <p:cNvSpPr/>
              <p:nvPr/>
            </p:nvSpPr>
            <p:spPr>
              <a:xfrm>
                <a:off x="587093" y="4919414"/>
                <a:ext cx="26707" cy="78213"/>
              </a:xfrm>
              <a:custGeom>
                <a:avLst/>
                <a:gdLst/>
                <a:ahLst/>
                <a:cxnLst/>
                <a:rect l="l" t="t" r="r" b="b"/>
                <a:pathLst>
                  <a:path w="224" h="656" extrusionOk="0">
                    <a:moveTo>
                      <a:pt x="147" y="1"/>
                    </a:moveTo>
                    <a:lnTo>
                      <a:pt x="0" y="78"/>
                    </a:lnTo>
                    <a:lnTo>
                      <a:pt x="23" y="139"/>
                    </a:lnTo>
                    <a:lnTo>
                      <a:pt x="131"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7" name="Google Shape;8047;p25"/>
              <p:cNvSpPr/>
              <p:nvPr/>
            </p:nvSpPr>
            <p:spPr>
              <a:xfrm>
                <a:off x="578867" y="506272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8" name="Google Shape;8048;p25"/>
            <p:cNvGrpSpPr/>
            <p:nvPr/>
          </p:nvGrpSpPr>
          <p:grpSpPr>
            <a:xfrm>
              <a:off x="8525900" y="206"/>
              <a:ext cx="53414" cy="5143474"/>
              <a:chOff x="8511811" y="206"/>
              <a:chExt cx="53414" cy="5143474"/>
            </a:xfrm>
          </p:grpSpPr>
          <p:sp>
            <p:nvSpPr>
              <p:cNvPr id="8049" name="Google Shape;8049;p25"/>
              <p:cNvSpPr/>
              <p:nvPr/>
            </p:nvSpPr>
            <p:spPr>
              <a:xfrm>
                <a:off x="852003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0" name="Google Shape;8050;p25"/>
              <p:cNvSpPr/>
              <p:nvPr/>
            </p:nvSpPr>
            <p:spPr>
              <a:xfrm>
                <a:off x="852003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1" name="Google Shape;8051;p25"/>
              <p:cNvSpPr/>
              <p:nvPr/>
            </p:nvSpPr>
            <p:spPr>
              <a:xfrm>
                <a:off x="8520038"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2" name="Google Shape;8052;p25"/>
              <p:cNvSpPr/>
              <p:nvPr/>
            </p:nvSpPr>
            <p:spPr>
              <a:xfrm>
                <a:off x="8511811"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3" name="Google Shape;8053;p25"/>
              <p:cNvSpPr/>
              <p:nvPr/>
            </p:nvSpPr>
            <p:spPr>
              <a:xfrm>
                <a:off x="8511811"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4" name="Google Shape;8054;p25"/>
              <p:cNvSpPr/>
              <p:nvPr/>
            </p:nvSpPr>
            <p:spPr>
              <a:xfrm>
                <a:off x="8520038"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5" name="Google Shape;8055;p25"/>
              <p:cNvSpPr/>
              <p:nvPr/>
            </p:nvSpPr>
            <p:spPr>
              <a:xfrm>
                <a:off x="8511811"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6" name="Google Shape;8056;p25"/>
              <p:cNvSpPr/>
              <p:nvPr/>
            </p:nvSpPr>
            <p:spPr>
              <a:xfrm>
                <a:off x="8520038"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7" name="Google Shape;8057;p25"/>
              <p:cNvSpPr/>
              <p:nvPr/>
            </p:nvSpPr>
            <p:spPr>
              <a:xfrm>
                <a:off x="8511811"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8" name="Google Shape;8058;p25"/>
              <p:cNvSpPr/>
              <p:nvPr/>
            </p:nvSpPr>
            <p:spPr>
              <a:xfrm>
                <a:off x="8511811"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9" name="Google Shape;8059;p25"/>
              <p:cNvSpPr/>
              <p:nvPr/>
            </p:nvSpPr>
            <p:spPr>
              <a:xfrm>
                <a:off x="852003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0" name="Google Shape;8060;p25"/>
              <p:cNvSpPr/>
              <p:nvPr/>
            </p:nvSpPr>
            <p:spPr>
              <a:xfrm>
                <a:off x="8520038"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1" name="Google Shape;8061;p25"/>
              <p:cNvSpPr/>
              <p:nvPr/>
            </p:nvSpPr>
            <p:spPr>
              <a:xfrm>
                <a:off x="852003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2" name="Google Shape;8062;p25"/>
              <p:cNvSpPr/>
              <p:nvPr/>
            </p:nvSpPr>
            <p:spPr>
              <a:xfrm>
                <a:off x="8511811"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3" name="Google Shape;8063;p25"/>
              <p:cNvSpPr/>
              <p:nvPr/>
            </p:nvSpPr>
            <p:spPr>
              <a:xfrm>
                <a:off x="852003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4" name="Google Shape;8064;p25"/>
              <p:cNvSpPr/>
              <p:nvPr/>
            </p:nvSpPr>
            <p:spPr>
              <a:xfrm>
                <a:off x="8520038"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5" name="Google Shape;8065;p25"/>
              <p:cNvSpPr/>
              <p:nvPr/>
            </p:nvSpPr>
            <p:spPr>
              <a:xfrm>
                <a:off x="8511811"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6" name="Google Shape;8066;p25"/>
              <p:cNvSpPr/>
              <p:nvPr/>
            </p:nvSpPr>
            <p:spPr>
              <a:xfrm>
                <a:off x="8520038"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7" name="Google Shape;8067;p25"/>
              <p:cNvSpPr/>
              <p:nvPr/>
            </p:nvSpPr>
            <p:spPr>
              <a:xfrm>
                <a:off x="8511811"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8" name="Google Shape;8068;p25"/>
              <p:cNvSpPr/>
              <p:nvPr/>
            </p:nvSpPr>
            <p:spPr>
              <a:xfrm>
                <a:off x="8520038"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9" name="Google Shape;8069;p25"/>
              <p:cNvSpPr/>
              <p:nvPr/>
            </p:nvSpPr>
            <p:spPr>
              <a:xfrm>
                <a:off x="8511811"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0" name="Google Shape;8070;p25"/>
              <p:cNvSpPr/>
              <p:nvPr/>
            </p:nvSpPr>
            <p:spPr>
              <a:xfrm>
                <a:off x="852003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1" name="Google Shape;8071;p25"/>
              <p:cNvSpPr/>
              <p:nvPr/>
            </p:nvSpPr>
            <p:spPr>
              <a:xfrm>
                <a:off x="8511811"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2" name="Google Shape;8072;p25"/>
              <p:cNvSpPr/>
              <p:nvPr/>
            </p:nvSpPr>
            <p:spPr>
              <a:xfrm>
                <a:off x="851181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3" name="Google Shape;8073;p25"/>
              <p:cNvSpPr/>
              <p:nvPr/>
            </p:nvSpPr>
            <p:spPr>
              <a:xfrm>
                <a:off x="8520038"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4" name="Google Shape;8074;p25"/>
              <p:cNvSpPr/>
              <p:nvPr/>
            </p:nvSpPr>
            <p:spPr>
              <a:xfrm>
                <a:off x="8511811"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5" name="Google Shape;8075;p25"/>
              <p:cNvSpPr/>
              <p:nvPr/>
            </p:nvSpPr>
            <p:spPr>
              <a:xfrm>
                <a:off x="8511811"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6" name="Google Shape;8076;p25"/>
              <p:cNvSpPr/>
              <p:nvPr/>
            </p:nvSpPr>
            <p:spPr>
              <a:xfrm>
                <a:off x="8511811"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7" name="Google Shape;8077;p25"/>
              <p:cNvSpPr/>
              <p:nvPr/>
            </p:nvSpPr>
            <p:spPr>
              <a:xfrm>
                <a:off x="8520038"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8" name="Google Shape;8078;p25"/>
              <p:cNvSpPr/>
              <p:nvPr/>
            </p:nvSpPr>
            <p:spPr>
              <a:xfrm>
                <a:off x="8520038"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9" name="Google Shape;8079;p25"/>
              <p:cNvSpPr/>
              <p:nvPr/>
            </p:nvSpPr>
            <p:spPr>
              <a:xfrm>
                <a:off x="8520038"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0" name="Google Shape;8080;p25"/>
              <p:cNvSpPr/>
              <p:nvPr/>
            </p:nvSpPr>
            <p:spPr>
              <a:xfrm>
                <a:off x="8511811"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1" name="Google Shape;8081;p25"/>
              <p:cNvSpPr/>
              <p:nvPr/>
            </p:nvSpPr>
            <p:spPr>
              <a:xfrm>
                <a:off x="8520038"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2" name="Google Shape;8082;p25"/>
              <p:cNvSpPr/>
              <p:nvPr/>
            </p:nvSpPr>
            <p:spPr>
              <a:xfrm>
                <a:off x="8511811"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3" name="Google Shape;8083;p25"/>
              <p:cNvSpPr/>
              <p:nvPr/>
            </p:nvSpPr>
            <p:spPr>
              <a:xfrm>
                <a:off x="8520038"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4" name="Google Shape;8084;p25"/>
              <p:cNvSpPr/>
              <p:nvPr/>
            </p:nvSpPr>
            <p:spPr>
              <a:xfrm>
                <a:off x="8511811"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5" name="Google Shape;8085;p25"/>
            <p:cNvGrpSpPr/>
            <p:nvPr/>
          </p:nvGrpSpPr>
          <p:grpSpPr>
            <a:xfrm>
              <a:off x="8791361" y="206"/>
              <a:ext cx="53414" cy="5143474"/>
              <a:chOff x="8712171" y="206"/>
              <a:chExt cx="53414" cy="5143474"/>
            </a:xfrm>
          </p:grpSpPr>
          <p:sp>
            <p:nvSpPr>
              <p:cNvPr id="8086" name="Google Shape;8086;p25"/>
              <p:cNvSpPr/>
              <p:nvPr/>
            </p:nvSpPr>
            <p:spPr>
              <a:xfrm>
                <a:off x="872039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7" name="Google Shape;8087;p25"/>
              <p:cNvSpPr/>
              <p:nvPr/>
            </p:nvSpPr>
            <p:spPr>
              <a:xfrm>
                <a:off x="872039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8" name="Google Shape;8088;p25"/>
              <p:cNvSpPr/>
              <p:nvPr/>
            </p:nvSpPr>
            <p:spPr>
              <a:xfrm>
                <a:off x="872039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9" name="Google Shape;8089;p25"/>
              <p:cNvSpPr/>
              <p:nvPr/>
            </p:nvSpPr>
            <p:spPr>
              <a:xfrm>
                <a:off x="871217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0" name="Google Shape;8090;p25"/>
              <p:cNvSpPr/>
              <p:nvPr/>
            </p:nvSpPr>
            <p:spPr>
              <a:xfrm>
                <a:off x="871217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1" name="Google Shape;8091;p25"/>
              <p:cNvSpPr/>
              <p:nvPr/>
            </p:nvSpPr>
            <p:spPr>
              <a:xfrm>
                <a:off x="872039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2" name="Google Shape;8092;p25"/>
              <p:cNvSpPr/>
              <p:nvPr/>
            </p:nvSpPr>
            <p:spPr>
              <a:xfrm>
                <a:off x="871217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3" name="Google Shape;8093;p25"/>
              <p:cNvSpPr/>
              <p:nvPr/>
            </p:nvSpPr>
            <p:spPr>
              <a:xfrm>
                <a:off x="872039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4" name="Google Shape;8094;p25"/>
              <p:cNvSpPr/>
              <p:nvPr/>
            </p:nvSpPr>
            <p:spPr>
              <a:xfrm>
                <a:off x="871217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5" name="Google Shape;8095;p25"/>
              <p:cNvSpPr/>
              <p:nvPr/>
            </p:nvSpPr>
            <p:spPr>
              <a:xfrm>
                <a:off x="871217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6" name="Google Shape;8096;p25"/>
              <p:cNvSpPr/>
              <p:nvPr/>
            </p:nvSpPr>
            <p:spPr>
              <a:xfrm>
                <a:off x="8720398"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7" name="Google Shape;8097;p25"/>
              <p:cNvSpPr/>
              <p:nvPr/>
            </p:nvSpPr>
            <p:spPr>
              <a:xfrm>
                <a:off x="8720398"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8" name="Google Shape;8098;p25"/>
              <p:cNvSpPr/>
              <p:nvPr/>
            </p:nvSpPr>
            <p:spPr>
              <a:xfrm>
                <a:off x="8720398"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9" name="Google Shape;8099;p25"/>
              <p:cNvSpPr/>
              <p:nvPr/>
            </p:nvSpPr>
            <p:spPr>
              <a:xfrm>
                <a:off x="8712171"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0" name="Google Shape;8100;p25"/>
              <p:cNvSpPr/>
              <p:nvPr/>
            </p:nvSpPr>
            <p:spPr>
              <a:xfrm>
                <a:off x="8720398"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1" name="Google Shape;8101;p25"/>
              <p:cNvSpPr/>
              <p:nvPr/>
            </p:nvSpPr>
            <p:spPr>
              <a:xfrm>
                <a:off x="8720398"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2" name="Google Shape;8102;p25"/>
              <p:cNvSpPr/>
              <p:nvPr/>
            </p:nvSpPr>
            <p:spPr>
              <a:xfrm>
                <a:off x="8712171"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3" name="Google Shape;8103;p25"/>
              <p:cNvSpPr/>
              <p:nvPr/>
            </p:nvSpPr>
            <p:spPr>
              <a:xfrm>
                <a:off x="8720398"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4" name="Google Shape;8104;p25"/>
              <p:cNvSpPr/>
              <p:nvPr/>
            </p:nvSpPr>
            <p:spPr>
              <a:xfrm>
                <a:off x="8712171"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5" name="Google Shape;8105;p25"/>
              <p:cNvSpPr/>
              <p:nvPr/>
            </p:nvSpPr>
            <p:spPr>
              <a:xfrm>
                <a:off x="8720398"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6" name="Google Shape;8106;p25"/>
              <p:cNvSpPr/>
              <p:nvPr/>
            </p:nvSpPr>
            <p:spPr>
              <a:xfrm>
                <a:off x="8712171"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7" name="Google Shape;8107;p25"/>
              <p:cNvSpPr/>
              <p:nvPr/>
            </p:nvSpPr>
            <p:spPr>
              <a:xfrm>
                <a:off x="8720398"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8" name="Google Shape;8108;p25"/>
              <p:cNvSpPr/>
              <p:nvPr/>
            </p:nvSpPr>
            <p:spPr>
              <a:xfrm>
                <a:off x="8712171"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9" name="Google Shape;8109;p25"/>
              <p:cNvSpPr/>
              <p:nvPr/>
            </p:nvSpPr>
            <p:spPr>
              <a:xfrm>
                <a:off x="8712171"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0" name="Google Shape;8110;p25"/>
              <p:cNvSpPr/>
              <p:nvPr/>
            </p:nvSpPr>
            <p:spPr>
              <a:xfrm>
                <a:off x="8720398"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1" name="Google Shape;8111;p25"/>
              <p:cNvSpPr/>
              <p:nvPr/>
            </p:nvSpPr>
            <p:spPr>
              <a:xfrm>
                <a:off x="8712171"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2" name="Google Shape;8112;p25"/>
              <p:cNvSpPr/>
              <p:nvPr/>
            </p:nvSpPr>
            <p:spPr>
              <a:xfrm>
                <a:off x="8712171"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3" name="Google Shape;8113;p25"/>
              <p:cNvSpPr/>
              <p:nvPr/>
            </p:nvSpPr>
            <p:spPr>
              <a:xfrm>
                <a:off x="8712171"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4" name="Google Shape;8114;p25"/>
              <p:cNvSpPr/>
              <p:nvPr/>
            </p:nvSpPr>
            <p:spPr>
              <a:xfrm>
                <a:off x="8720398"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5" name="Google Shape;8115;p25"/>
              <p:cNvSpPr/>
              <p:nvPr/>
            </p:nvSpPr>
            <p:spPr>
              <a:xfrm>
                <a:off x="8720398"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6" name="Google Shape;8116;p25"/>
              <p:cNvSpPr/>
              <p:nvPr/>
            </p:nvSpPr>
            <p:spPr>
              <a:xfrm>
                <a:off x="8720398"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7" name="Google Shape;8117;p25"/>
              <p:cNvSpPr/>
              <p:nvPr/>
            </p:nvSpPr>
            <p:spPr>
              <a:xfrm>
                <a:off x="8712171"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8" name="Google Shape;8118;p25"/>
              <p:cNvSpPr/>
              <p:nvPr/>
            </p:nvSpPr>
            <p:spPr>
              <a:xfrm>
                <a:off x="8720398"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9" name="Google Shape;8119;p25"/>
              <p:cNvSpPr/>
              <p:nvPr/>
            </p:nvSpPr>
            <p:spPr>
              <a:xfrm>
                <a:off x="8712171"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0" name="Google Shape;8120;p25"/>
              <p:cNvSpPr/>
              <p:nvPr/>
            </p:nvSpPr>
            <p:spPr>
              <a:xfrm>
                <a:off x="8720398"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1" name="Google Shape;8121;p25"/>
              <p:cNvSpPr/>
              <p:nvPr/>
            </p:nvSpPr>
            <p:spPr>
              <a:xfrm>
                <a:off x="871217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2" name="Google Shape;8122;p25"/>
            <p:cNvGrpSpPr/>
            <p:nvPr/>
          </p:nvGrpSpPr>
          <p:grpSpPr>
            <a:xfrm>
              <a:off x="34718" y="206"/>
              <a:ext cx="53295" cy="4852321"/>
              <a:chOff x="62135" y="206"/>
              <a:chExt cx="53295" cy="4852321"/>
            </a:xfrm>
          </p:grpSpPr>
          <p:sp>
            <p:nvSpPr>
              <p:cNvPr id="8123" name="Google Shape;8123;p25"/>
              <p:cNvSpPr/>
              <p:nvPr/>
            </p:nvSpPr>
            <p:spPr>
              <a:xfrm>
                <a:off x="70362"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4" name="Google Shape;8124;p25"/>
              <p:cNvSpPr/>
              <p:nvPr/>
            </p:nvSpPr>
            <p:spPr>
              <a:xfrm>
                <a:off x="70362"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5" name="Google Shape;8125;p25"/>
              <p:cNvSpPr/>
              <p:nvPr/>
            </p:nvSpPr>
            <p:spPr>
              <a:xfrm>
                <a:off x="70362"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6" name="Google Shape;8126;p25"/>
              <p:cNvSpPr/>
              <p:nvPr/>
            </p:nvSpPr>
            <p:spPr>
              <a:xfrm>
                <a:off x="70362"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7" name="Google Shape;8127;p25"/>
              <p:cNvSpPr/>
              <p:nvPr/>
            </p:nvSpPr>
            <p:spPr>
              <a:xfrm>
                <a:off x="62135"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8" name="Google Shape;8128;p25"/>
              <p:cNvSpPr/>
              <p:nvPr/>
            </p:nvSpPr>
            <p:spPr>
              <a:xfrm>
                <a:off x="62135"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9" name="Google Shape;8129;p25"/>
              <p:cNvSpPr/>
              <p:nvPr/>
            </p:nvSpPr>
            <p:spPr>
              <a:xfrm>
                <a:off x="70362"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0" name="Google Shape;8130;p25"/>
              <p:cNvSpPr/>
              <p:nvPr/>
            </p:nvSpPr>
            <p:spPr>
              <a:xfrm>
                <a:off x="62135"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1" name="Google Shape;8131;p25"/>
              <p:cNvSpPr/>
              <p:nvPr/>
            </p:nvSpPr>
            <p:spPr>
              <a:xfrm>
                <a:off x="70362"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2" name="Google Shape;8132;p25"/>
              <p:cNvSpPr/>
              <p:nvPr/>
            </p:nvSpPr>
            <p:spPr>
              <a:xfrm>
                <a:off x="62135"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3" name="Google Shape;8133;p25"/>
              <p:cNvSpPr/>
              <p:nvPr/>
            </p:nvSpPr>
            <p:spPr>
              <a:xfrm>
                <a:off x="70362"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4" name="Google Shape;8134;p25"/>
              <p:cNvSpPr/>
              <p:nvPr/>
            </p:nvSpPr>
            <p:spPr>
              <a:xfrm>
                <a:off x="62135"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5" name="Google Shape;8135;p25"/>
              <p:cNvSpPr/>
              <p:nvPr/>
            </p:nvSpPr>
            <p:spPr>
              <a:xfrm>
                <a:off x="70362"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6" name="Google Shape;8136;p25"/>
              <p:cNvSpPr/>
              <p:nvPr/>
            </p:nvSpPr>
            <p:spPr>
              <a:xfrm>
                <a:off x="62135"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7" name="Google Shape;8137;p25"/>
              <p:cNvSpPr/>
              <p:nvPr/>
            </p:nvSpPr>
            <p:spPr>
              <a:xfrm>
                <a:off x="70362"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8" name="Google Shape;8138;p25"/>
              <p:cNvSpPr/>
              <p:nvPr/>
            </p:nvSpPr>
            <p:spPr>
              <a:xfrm>
                <a:off x="70362"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9" name="Google Shape;8139;p25"/>
              <p:cNvSpPr/>
              <p:nvPr/>
            </p:nvSpPr>
            <p:spPr>
              <a:xfrm>
                <a:off x="62135"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0" name="Google Shape;8140;p25"/>
              <p:cNvSpPr/>
              <p:nvPr/>
            </p:nvSpPr>
            <p:spPr>
              <a:xfrm>
                <a:off x="62135"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1" name="Google Shape;8141;p25"/>
              <p:cNvSpPr/>
              <p:nvPr/>
            </p:nvSpPr>
            <p:spPr>
              <a:xfrm>
                <a:off x="70362"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2" name="Google Shape;8142;p25"/>
              <p:cNvSpPr/>
              <p:nvPr/>
            </p:nvSpPr>
            <p:spPr>
              <a:xfrm>
                <a:off x="62135"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3" name="Google Shape;8143;p25"/>
              <p:cNvSpPr/>
              <p:nvPr/>
            </p:nvSpPr>
            <p:spPr>
              <a:xfrm>
                <a:off x="70362"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4" name="Google Shape;8144;p25"/>
              <p:cNvSpPr/>
              <p:nvPr/>
            </p:nvSpPr>
            <p:spPr>
              <a:xfrm>
                <a:off x="70362"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5" name="Google Shape;8145;p25"/>
              <p:cNvSpPr/>
              <p:nvPr/>
            </p:nvSpPr>
            <p:spPr>
              <a:xfrm>
                <a:off x="62135"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6" name="Google Shape;8146;p25"/>
              <p:cNvSpPr/>
              <p:nvPr/>
            </p:nvSpPr>
            <p:spPr>
              <a:xfrm>
                <a:off x="62135"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7" name="Google Shape;8147;p25"/>
              <p:cNvSpPr/>
              <p:nvPr/>
            </p:nvSpPr>
            <p:spPr>
              <a:xfrm>
                <a:off x="62135"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8" name="Google Shape;8148;p25"/>
              <p:cNvSpPr/>
              <p:nvPr/>
            </p:nvSpPr>
            <p:spPr>
              <a:xfrm>
                <a:off x="70362"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9" name="Google Shape;8149;p25"/>
              <p:cNvSpPr/>
              <p:nvPr/>
            </p:nvSpPr>
            <p:spPr>
              <a:xfrm>
                <a:off x="70362"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0" name="Google Shape;8150;p25"/>
              <p:cNvSpPr/>
              <p:nvPr/>
            </p:nvSpPr>
            <p:spPr>
              <a:xfrm>
                <a:off x="70362"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1" name="Google Shape;8151;p25"/>
              <p:cNvSpPr/>
              <p:nvPr/>
            </p:nvSpPr>
            <p:spPr>
              <a:xfrm>
                <a:off x="62135"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2" name="Google Shape;8152;p25"/>
              <p:cNvSpPr/>
              <p:nvPr/>
            </p:nvSpPr>
            <p:spPr>
              <a:xfrm>
                <a:off x="70362"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3" name="Google Shape;8153;p25"/>
              <p:cNvSpPr/>
              <p:nvPr/>
            </p:nvSpPr>
            <p:spPr>
              <a:xfrm>
                <a:off x="62135"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4" name="Google Shape;8154;p25"/>
              <p:cNvSpPr/>
              <p:nvPr/>
            </p:nvSpPr>
            <p:spPr>
              <a:xfrm>
                <a:off x="70362"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5" name="Google Shape;8155;p25"/>
              <p:cNvSpPr/>
              <p:nvPr/>
            </p:nvSpPr>
            <p:spPr>
              <a:xfrm>
                <a:off x="62135"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6" name="Google Shape;8156;p25"/>
              <p:cNvSpPr/>
              <p:nvPr/>
            </p:nvSpPr>
            <p:spPr>
              <a:xfrm>
                <a:off x="70362"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7" name="Google Shape;8157;p25"/>
            <p:cNvGrpSpPr/>
            <p:nvPr/>
          </p:nvGrpSpPr>
          <p:grpSpPr>
            <a:xfrm>
              <a:off x="300060" y="206"/>
              <a:ext cx="53414" cy="4852321"/>
              <a:chOff x="418506" y="206"/>
              <a:chExt cx="53414" cy="4852321"/>
            </a:xfrm>
          </p:grpSpPr>
          <p:sp>
            <p:nvSpPr>
              <p:cNvPr id="8158" name="Google Shape;8158;p25"/>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9" name="Google Shape;8159;p25"/>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0" name="Google Shape;8160;p25"/>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1" name="Google Shape;8161;p25"/>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2" name="Google Shape;8162;p25"/>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3" name="Google Shape;8163;p25"/>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4" name="Google Shape;8164;p25"/>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5" name="Google Shape;8165;p25"/>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6" name="Google Shape;8166;p25"/>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7" name="Google Shape;8167;p25"/>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8" name="Google Shape;8168;p25"/>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9" name="Google Shape;8169;p25"/>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0" name="Google Shape;8170;p25"/>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1" name="Google Shape;8171;p25"/>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2" name="Google Shape;8172;p25"/>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3" name="Google Shape;8173;p25"/>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4" name="Google Shape;8174;p25"/>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5" name="Google Shape;8175;p25"/>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6" name="Google Shape;8176;p25"/>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7" name="Google Shape;8177;p25"/>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8" name="Google Shape;8178;p25"/>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9" name="Google Shape;8179;p25"/>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0" name="Google Shape;8180;p25"/>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1" name="Google Shape;8181;p25"/>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2" name="Google Shape;8182;p25"/>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3" name="Google Shape;8183;p25"/>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4" name="Google Shape;8184;p25"/>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5" name="Google Shape;8185;p25"/>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6" name="Google Shape;8186;p25"/>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7" name="Google Shape;8187;p25"/>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8" name="Google Shape;8188;p25"/>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9" name="Google Shape;8189;p25"/>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0" name="Google Shape;8190;p25"/>
              <p:cNvSpPr/>
              <p:nvPr/>
            </p:nvSpPr>
            <p:spPr>
              <a:xfrm>
                <a:off x="418506"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1" name="Google Shape;8191;p25"/>
              <p:cNvSpPr/>
              <p:nvPr/>
            </p:nvSpPr>
            <p:spPr>
              <a:xfrm>
                <a:off x="426733"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92" name="Google Shape;8192;p25"/>
            <p:cNvSpPr/>
            <p:nvPr/>
          </p:nvSpPr>
          <p:spPr>
            <a:xfrm>
              <a:off x="839090"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3" name="Google Shape;8193;p25"/>
            <p:cNvSpPr/>
            <p:nvPr/>
          </p:nvSpPr>
          <p:spPr>
            <a:xfrm>
              <a:off x="839090"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4" name="Google Shape;8194;p25"/>
            <p:cNvSpPr/>
            <p:nvPr/>
          </p:nvSpPr>
          <p:spPr>
            <a:xfrm>
              <a:off x="839090"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5" name="Google Shape;8195;p25"/>
            <p:cNvSpPr/>
            <p:nvPr/>
          </p:nvSpPr>
          <p:spPr>
            <a:xfrm>
              <a:off x="839090"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6" name="Google Shape;8196;p25"/>
            <p:cNvSpPr/>
            <p:nvPr/>
          </p:nvSpPr>
          <p:spPr>
            <a:xfrm>
              <a:off x="83086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7" name="Google Shape;8197;p25"/>
            <p:cNvSpPr/>
            <p:nvPr/>
          </p:nvSpPr>
          <p:spPr>
            <a:xfrm>
              <a:off x="83086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8" name="Google Shape;8198;p25"/>
            <p:cNvSpPr/>
            <p:nvPr/>
          </p:nvSpPr>
          <p:spPr>
            <a:xfrm>
              <a:off x="839090"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99" name="Google Shape;8199;p25"/>
            <p:cNvGrpSpPr/>
            <p:nvPr/>
          </p:nvGrpSpPr>
          <p:grpSpPr>
            <a:xfrm>
              <a:off x="9056822" y="206"/>
              <a:ext cx="52460" cy="4852321"/>
              <a:chOff x="8855639" y="206"/>
              <a:chExt cx="52460" cy="4852321"/>
            </a:xfrm>
          </p:grpSpPr>
          <p:sp>
            <p:nvSpPr>
              <p:cNvPr id="8200" name="Google Shape;8200;p25"/>
              <p:cNvSpPr/>
              <p:nvPr/>
            </p:nvSpPr>
            <p:spPr>
              <a:xfrm>
                <a:off x="8863032"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1" name="Google Shape;8201;p25"/>
              <p:cNvSpPr/>
              <p:nvPr/>
            </p:nvSpPr>
            <p:spPr>
              <a:xfrm>
                <a:off x="8863032"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2" name="Google Shape;8202;p25"/>
              <p:cNvSpPr/>
              <p:nvPr/>
            </p:nvSpPr>
            <p:spPr>
              <a:xfrm>
                <a:off x="8863032"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3" name="Google Shape;8203;p25"/>
              <p:cNvSpPr/>
              <p:nvPr/>
            </p:nvSpPr>
            <p:spPr>
              <a:xfrm>
                <a:off x="8863032"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4" name="Google Shape;8204;p25"/>
              <p:cNvSpPr/>
              <p:nvPr/>
            </p:nvSpPr>
            <p:spPr>
              <a:xfrm>
                <a:off x="885563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5" name="Google Shape;8205;p25"/>
              <p:cNvSpPr/>
              <p:nvPr/>
            </p:nvSpPr>
            <p:spPr>
              <a:xfrm>
                <a:off x="885563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6" name="Google Shape;8206;p25"/>
              <p:cNvSpPr/>
              <p:nvPr/>
            </p:nvSpPr>
            <p:spPr>
              <a:xfrm>
                <a:off x="8863032"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7" name="Google Shape;8207;p25"/>
              <p:cNvSpPr/>
              <p:nvPr/>
            </p:nvSpPr>
            <p:spPr>
              <a:xfrm>
                <a:off x="8855639"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8" name="Google Shape;8208;p25"/>
              <p:cNvSpPr/>
              <p:nvPr/>
            </p:nvSpPr>
            <p:spPr>
              <a:xfrm>
                <a:off x="8863032"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9" name="Google Shape;8209;p25"/>
              <p:cNvSpPr/>
              <p:nvPr/>
            </p:nvSpPr>
            <p:spPr>
              <a:xfrm>
                <a:off x="8855639"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0" name="Google Shape;8210;p25"/>
              <p:cNvSpPr/>
              <p:nvPr/>
            </p:nvSpPr>
            <p:spPr>
              <a:xfrm>
                <a:off x="8863032"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1" name="Google Shape;8211;p25"/>
              <p:cNvSpPr/>
              <p:nvPr/>
            </p:nvSpPr>
            <p:spPr>
              <a:xfrm>
                <a:off x="8855639"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2" name="Google Shape;8212;p25"/>
              <p:cNvSpPr/>
              <p:nvPr/>
            </p:nvSpPr>
            <p:spPr>
              <a:xfrm>
                <a:off x="8863032"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3" name="Google Shape;8213;p25"/>
              <p:cNvSpPr/>
              <p:nvPr/>
            </p:nvSpPr>
            <p:spPr>
              <a:xfrm>
                <a:off x="8855639"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4" name="Google Shape;8214;p25"/>
              <p:cNvSpPr/>
              <p:nvPr/>
            </p:nvSpPr>
            <p:spPr>
              <a:xfrm>
                <a:off x="8863032"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5" name="Google Shape;8215;p25"/>
              <p:cNvSpPr/>
              <p:nvPr/>
            </p:nvSpPr>
            <p:spPr>
              <a:xfrm>
                <a:off x="8863032"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6" name="Google Shape;8216;p25"/>
              <p:cNvSpPr/>
              <p:nvPr/>
            </p:nvSpPr>
            <p:spPr>
              <a:xfrm>
                <a:off x="8855639"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7" name="Google Shape;8217;p25"/>
              <p:cNvSpPr/>
              <p:nvPr/>
            </p:nvSpPr>
            <p:spPr>
              <a:xfrm>
                <a:off x="8855639"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8" name="Google Shape;8218;p25"/>
              <p:cNvSpPr/>
              <p:nvPr/>
            </p:nvSpPr>
            <p:spPr>
              <a:xfrm>
                <a:off x="8863032"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9" name="Google Shape;8219;p25"/>
              <p:cNvSpPr/>
              <p:nvPr/>
            </p:nvSpPr>
            <p:spPr>
              <a:xfrm>
                <a:off x="8855639"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0" name="Google Shape;8220;p25"/>
              <p:cNvSpPr/>
              <p:nvPr/>
            </p:nvSpPr>
            <p:spPr>
              <a:xfrm>
                <a:off x="8863032"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1" name="Google Shape;8221;p25"/>
              <p:cNvSpPr/>
              <p:nvPr/>
            </p:nvSpPr>
            <p:spPr>
              <a:xfrm>
                <a:off x="8863032"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2" name="Google Shape;8222;p25"/>
              <p:cNvSpPr/>
              <p:nvPr/>
            </p:nvSpPr>
            <p:spPr>
              <a:xfrm>
                <a:off x="8855639"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3" name="Google Shape;8223;p25"/>
              <p:cNvSpPr/>
              <p:nvPr/>
            </p:nvSpPr>
            <p:spPr>
              <a:xfrm>
                <a:off x="8855639"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4" name="Google Shape;8224;p25"/>
              <p:cNvSpPr/>
              <p:nvPr/>
            </p:nvSpPr>
            <p:spPr>
              <a:xfrm>
                <a:off x="8855639"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5" name="Google Shape;8225;p25"/>
              <p:cNvSpPr/>
              <p:nvPr/>
            </p:nvSpPr>
            <p:spPr>
              <a:xfrm>
                <a:off x="8863032"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6" name="Google Shape;8226;p25"/>
              <p:cNvSpPr/>
              <p:nvPr/>
            </p:nvSpPr>
            <p:spPr>
              <a:xfrm>
                <a:off x="8863032"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7" name="Google Shape;8227;p25"/>
              <p:cNvSpPr/>
              <p:nvPr/>
            </p:nvSpPr>
            <p:spPr>
              <a:xfrm>
                <a:off x="8863032"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8" name="Google Shape;8228;p25"/>
              <p:cNvSpPr/>
              <p:nvPr/>
            </p:nvSpPr>
            <p:spPr>
              <a:xfrm>
                <a:off x="8855639"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9" name="Google Shape;8229;p25"/>
              <p:cNvSpPr/>
              <p:nvPr/>
            </p:nvSpPr>
            <p:spPr>
              <a:xfrm>
                <a:off x="8863032"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0" name="Google Shape;8230;p25"/>
              <p:cNvSpPr/>
              <p:nvPr/>
            </p:nvSpPr>
            <p:spPr>
              <a:xfrm>
                <a:off x="8855639"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1" name="Google Shape;8231;p25"/>
              <p:cNvSpPr/>
              <p:nvPr/>
            </p:nvSpPr>
            <p:spPr>
              <a:xfrm>
                <a:off x="8863032"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2" name="Google Shape;8232;p25"/>
              <p:cNvSpPr/>
              <p:nvPr/>
            </p:nvSpPr>
            <p:spPr>
              <a:xfrm>
                <a:off x="8855639"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3" name="Google Shape;8233;p25"/>
              <p:cNvSpPr/>
              <p:nvPr/>
            </p:nvSpPr>
            <p:spPr>
              <a:xfrm>
                <a:off x="8863032"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4" name="Google Shape;8234;p25"/>
            <p:cNvSpPr/>
            <p:nvPr/>
          </p:nvSpPr>
          <p:spPr>
            <a:xfrm>
              <a:off x="826878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5" name="Google Shape;8235;p25"/>
            <p:cNvSpPr/>
            <p:nvPr/>
          </p:nvSpPr>
          <p:spPr>
            <a:xfrm>
              <a:off x="826878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6" name="Google Shape;8236;p25"/>
            <p:cNvSpPr/>
            <p:nvPr/>
          </p:nvSpPr>
          <p:spPr>
            <a:xfrm>
              <a:off x="826878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7" name="Google Shape;8237;p25"/>
            <p:cNvSpPr/>
            <p:nvPr/>
          </p:nvSpPr>
          <p:spPr>
            <a:xfrm>
              <a:off x="826878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8" name="Google Shape;8238;p25"/>
            <p:cNvSpPr/>
            <p:nvPr/>
          </p:nvSpPr>
          <p:spPr>
            <a:xfrm>
              <a:off x="826139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9" name="Google Shape;8239;p25"/>
            <p:cNvSpPr/>
            <p:nvPr/>
          </p:nvSpPr>
          <p:spPr>
            <a:xfrm>
              <a:off x="826139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0" name="Google Shape;8240;p25"/>
            <p:cNvSpPr/>
            <p:nvPr/>
          </p:nvSpPr>
          <p:spPr>
            <a:xfrm>
              <a:off x="826878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41" name="Google Shape;8241;p25"/>
          <p:cNvSpPr txBox="1">
            <a:spLocks noGrp="1"/>
          </p:cNvSpPr>
          <p:nvPr>
            <p:ph type="body" idx="1"/>
          </p:nvPr>
        </p:nvSpPr>
        <p:spPr>
          <a:xfrm>
            <a:off x="720000" y="1401575"/>
            <a:ext cx="3852000" cy="30546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Clr>
                <a:schemeClr val="accent1"/>
              </a:buClr>
              <a:buSzPts val="1600"/>
              <a:buChar char="■"/>
              <a:defRPr/>
            </a:lvl1pPr>
            <a:lvl2pPr marL="914400" lvl="1" indent="-317500" rtl="0">
              <a:spcBef>
                <a:spcPts val="0"/>
              </a:spcBef>
              <a:spcAft>
                <a:spcPts val="0"/>
              </a:spcAft>
              <a:buSzPts val="1400"/>
              <a:buChar char="○"/>
              <a:defRPr sz="1600"/>
            </a:lvl2pPr>
            <a:lvl3pPr marL="1371600" lvl="2" indent="-317500" rtl="0">
              <a:spcBef>
                <a:spcPts val="0"/>
              </a:spcBef>
              <a:spcAft>
                <a:spcPts val="0"/>
              </a:spcAft>
              <a:buSzPts val="1400"/>
              <a:buChar char="■"/>
              <a:defRPr sz="16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8242" name="Google Shape;8242;p25"/>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8243" name="Google Shape;8243;p25"/>
          <p:cNvSpPr>
            <a:spLocks noGrp="1"/>
          </p:cNvSpPr>
          <p:nvPr>
            <p:ph type="pic" idx="2"/>
          </p:nvPr>
        </p:nvSpPr>
        <p:spPr>
          <a:xfrm>
            <a:off x="5268024" y="1401575"/>
            <a:ext cx="3054000" cy="30549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20">
    <p:spTree>
      <p:nvGrpSpPr>
        <p:cNvPr id="1" name="Shape 8681"/>
        <p:cNvGrpSpPr/>
        <p:nvPr/>
      </p:nvGrpSpPr>
      <p:grpSpPr>
        <a:xfrm>
          <a:off x="0" y="0"/>
          <a:ext cx="0" cy="0"/>
          <a:chOff x="0" y="0"/>
          <a:chExt cx="0" cy="0"/>
        </a:xfrm>
      </p:grpSpPr>
      <p:grpSp>
        <p:nvGrpSpPr>
          <p:cNvPr id="8682" name="Google Shape;8682;p28"/>
          <p:cNvGrpSpPr/>
          <p:nvPr/>
        </p:nvGrpSpPr>
        <p:grpSpPr>
          <a:xfrm>
            <a:off x="189" y="52"/>
            <a:ext cx="9144013" cy="5143533"/>
            <a:chOff x="4088025" y="1324225"/>
            <a:chExt cx="1348575" cy="1101800"/>
          </a:xfrm>
        </p:grpSpPr>
        <p:sp>
          <p:nvSpPr>
            <p:cNvPr id="8683" name="Google Shape;8683;p28"/>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4" name="Google Shape;8684;p28"/>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5" name="Google Shape;8685;p28"/>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6" name="Google Shape;8686;p28"/>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7" name="Google Shape;8687;p28"/>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8" name="Google Shape;8688;p28"/>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9" name="Google Shape;8689;p28"/>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0" name="Google Shape;8690;p28"/>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1" name="Google Shape;8691;p28"/>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2" name="Google Shape;8692;p28"/>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3" name="Google Shape;8693;p28"/>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4" name="Google Shape;8694;p28"/>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5" name="Google Shape;8695;p28"/>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6" name="Google Shape;8696;p28"/>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7" name="Google Shape;8697;p28"/>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8" name="Google Shape;8698;p28"/>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9" name="Google Shape;8699;p28"/>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0" name="Google Shape;8700;p28"/>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1" name="Google Shape;8701;p28"/>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2" name="Google Shape;8702;p28"/>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3" name="Google Shape;8703;p28"/>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4" name="Google Shape;8704;p28"/>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5" name="Google Shape;8705;p28"/>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6" name="Google Shape;8706;p28"/>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7" name="Google Shape;8707;p28"/>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8" name="Google Shape;8708;p28"/>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9" name="Google Shape;8709;p28"/>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0" name="Google Shape;8710;p28"/>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1" name="Google Shape;8711;p28"/>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2" name="Google Shape;8712;p28"/>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3" name="Google Shape;8713;p28"/>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4" name="Google Shape;8714;p28"/>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5" name="Google Shape;8715;p28"/>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6" name="Google Shape;8716;p28"/>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7" name="Google Shape;8717;p28"/>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8" name="Google Shape;8718;p28"/>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9" name="Google Shape;8719;p28"/>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0" name="Google Shape;8720;p28"/>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1" name="Google Shape;8721;p28"/>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2" name="Google Shape;8722;p28"/>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3" name="Google Shape;8723;p28"/>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4" name="Google Shape;8724;p28"/>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5" name="Google Shape;8725;p28"/>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6" name="Google Shape;8726;p28"/>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7" name="Google Shape;8727;p28"/>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8" name="Google Shape;8728;p28"/>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9" name="Google Shape;8729;p28"/>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0" name="Google Shape;8730;p28"/>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1" name="Google Shape;8731;p28"/>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2" name="Google Shape;8732;p28"/>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33" name="Google Shape;8733;p28"/>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8734" name="Google Shape;8734;p28"/>
          <p:cNvGrpSpPr/>
          <p:nvPr/>
        </p:nvGrpSpPr>
        <p:grpSpPr>
          <a:xfrm>
            <a:off x="34718" y="206"/>
            <a:ext cx="9074564" cy="5143474"/>
            <a:chOff x="34718" y="206"/>
            <a:chExt cx="9074564" cy="5143474"/>
          </a:xfrm>
        </p:grpSpPr>
        <p:sp>
          <p:nvSpPr>
            <p:cNvPr id="8735" name="Google Shape;8735;p28"/>
            <p:cNvSpPr/>
            <p:nvPr/>
          </p:nvSpPr>
          <p:spPr>
            <a:xfrm>
              <a:off x="57374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6" name="Google Shape;8736;p28"/>
            <p:cNvSpPr/>
            <p:nvPr/>
          </p:nvSpPr>
          <p:spPr>
            <a:xfrm>
              <a:off x="57374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7" name="Google Shape;8737;p28"/>
            <p:cNvSpPr/>
            <p:nvPr/>
          </p:nvSpPr>
          <p:spPr>
            <a:xfrm>
              <a:off x="57374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8" name="Google Shape;8738;p28"/>
            <p:cNvSpPr/>
            <p:nvPr/>
          </p:nvSpPr>
          <p:spPr>
            <a:xfrm>
              <a:off x="565521"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9" name="Google Shape;8739;p28"/>
            <p:cNvSpPr/>
            <p:nvPr/>
          </p:nvSpPr>
          <p:spPr>
            <a:xfrm>
              <a:off x="565521"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0" name="Google Shape;8740;p28"/>
            <p:cNvSpPr/>
            <p:nvPr/>
          </p:nvSpPr>
          <p:spPr>
            <a:xfrm>
              <a:off x="57374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1" name="Google Shape;8741;p28"/>
            <p:cNvSpPr/>
            <p:nvPr/>
          </p:nvSpPr>
          <p:spPr>
            <a:xfrm>
              <a:off x="565521"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2" name="Google Shape;8742;p28"/>
            <p:cNvSpPr/>
            <p:nvPr/>
          </p:nvSpPr>
          <p:spPr>
            <a:xfrm>
              <a:off x="57374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3" name="Google Shape;8743;p28"/>
            <p:cNvSpPr/>
            <p:nvPr/>
          </p:nvSpPr>
          <p:spPr>
            <a:xfrm>
              <a:off x="565521"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4" name="Google Shape;8744;p28"/>
            <p:cNvSpPr/>
            <p:nvPr/>
          </p:nvSpPr>
          <p:spPr>
            <a:xfrm>
              <a:off x="565521"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5" name="Google Shape;8745;p28"/>
            <p:cNvSpPr/>
            <p:nvPr/>
          </p:nvSpPr>
          <p:spPr>
            <a:xfrm>
              <a:off x="57374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6" name="Google Shape;8746;p28"/>
            <p:cNvSpPr/>
            <p:nvPr/>
          </p:nvSpPr>
          <p:spPr>
            <a:xfrm>
              <a:off x="57374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7" name="Google Shape;8747;p28"/>
            <p:cNvSpPr/>
            <p:nvPr/>
          </p:nvSpPr>
          <p:spPr>
            <a:xfrm>
              <a:off x="57374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8" name="Google Shape;8748;p28"/>
            <p:cNvSpPr/>
            <p:nvPr/>
          </p:nvSpPr>
          <p:spPr>
            <a:xfrm>
              <a:off x="565521"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9" name="Google Shape;8749;p28"/>
            <p:cNvSpPr/>
            <p:nvPr/>
          </p:nvSpPr>
          <p:spPr>
            <a:xfrm>
              <a:off x="57374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0" name="Google Shape;8750;p28"/>
            <p:cNvSpPr/>
            <p:nvPr/>
          </p:nvSpPr>
          <p:spPr>
            <a:xfrm>
              <a:off x="57374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1" name="Google Shape;8751;p28"/>
            <p:cNvSpPr/>
            <p:nvPr/>
          </p:nvSpPr>
          <p:spPr>
            <a:xfrm>
              <a:off x="565521"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2" name="Google Shape;8752;p28"/>
            <p:cNvSpPr/>
            <p:nvPr/>
          </p:nvSpPr>
          <p:spPr>
            <a:xfrm>
              <a:off x="57374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3" name="Google Shape;8753;p28"/>
            <p:cNvSpPr/>
            <p:nvPr/>
          </p:nvSpPr>
          <p:spPr>
            <a:xfrm>
              <a:off x="565521" y="2602704"/>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4" name="Google Shape;8754;p28"/>
            <p:cNvSpPr/>
            <p:nvPr/>
          </p:nvSpPr>
          <p:spPr>
            <a:xfrm>
              <a:off x="573748" y="274875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5" name="Google Shape;8755;p28"/>
            <p:cNvSpPr/>
            <p:nvPr/>
          </p:nvSpPr>
          <p:spPr>
            <a:xfrm>
              <a:off x="565521" y="2892069"/>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6" name="Google Shape;8756;p28"/>
            <p:cNvSpPr/>
            <p:nvPr/>
          </p:nvSpPr>
          <p:spPr>
            <a:xfrm>
              <a:off x="573748" y="303812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7" name="Google Shape;8757;p28"/>
            <p:cNvSpPr/>
            <p:nvPr/>
          </p:nvSpPr>
          <p:spPr>
            <a:xfrm>
              <a:off x="565521" y="3181435"/>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8" name="Google Shape;8758;p28"/>
            <p:cNvSpPr/>
            <p:nvPr/>
          </p:nvSpPr>
          <p:spPr>
            <a:xfrm>
              <a:off x="565521" y="332653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9" name="Google Shape;8759;p28"/>
            <p:cNvSpPr/>
            <p:nvPr/>
          </p:nvSpPr>
          <p:spPr>
            <a:xfrm>
              <a:off x="573748" y="3472588"/>
              <a:ext cx="26707" cy="78213"/>
            </a:xfrm>
            <a:custGeom>
              <a:avLst/>
              <a:gdLst/>
              <a:ahLst/>
              <a:cxnLst/>
              <a:rect l="l" t="t" r="r" b="b"/>
              <a:pathLst>
                <a:path w="224" h="656" extrusionOk="0">
                  <a:moveTo>
                    <a:pt x="147" y="0"/>
                  </a:moveTo>
                  <a:lnTo>
                    <a:pt x="0" y="78"/>
                  </a:lnTo>
                  <a:lnTo>
                    <a:pt x="23"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0" name="Google Shape;8760;p28"/>
            <p:cNvSpPr/>
            <p:nvPr/>
          </p:nvSpPr>
          <p:spPr>
            <a:xfrm>
              <a:off x="853412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1" name="Google Shape;8761;p28"/>
            <p:cNvSpPr/>
            <p:nvPr/>
          </p:nvSpPr>
          <p:spPr>
            <a:xfrm>
              <a:off x="853412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2" name="Google Shape;8762;p28"/>
            <p:cNvSpPr/>
            <p:nvPr/>
          </p:nvSpPr>
          <p:spPr>
            <a:xfrm>
              <a:off x="8534126"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3" name="Google Shape;8763;p28"/>
            <p:cNvSpPr/>
            <p:nvPr/>
          </p:nvSpPr>
          <p:spPr>
            <a:xfrm>
              <a:off x="8525900"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4" name="Google Shape;8764;p28"/>
            <p:cNvSpPr/>
            <p:nvPr/>
          </p:nvSpPr>
          <p:spPr>
            <a:xfrm>
              <a:off x="8525900"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5" name="Google Shape;8765;p28"/>
            <p:cNvSpPr/>
            <p:nvPr/>
          </p:nvSpPr>
          <p:spPr>
            <a:xfrm>
              <a:off x="8534126"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6" name="Google Shape;8766;p28"/>
            <p:cNvSpPr/>
            <p:nvPr/>
          </p:nvSpPr>
          <p:spPr>
            <a:xfrm>
              <a:off x="8525900"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7" name="Google Shape;8767;p28"/>
            <p:cNvSpPr/>
            <p:nvPr/>
          </p:nvSpPr>
          <p:spPr>
            <a:xfrm>
              <a:off x="8534126"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8" name="Google Shape;8768;p28"/>
            <p:cNvSpPr/>
            <p:nvPr/>
          </p:nvSpPr>
          <p:spPr>
            <a:xfrm>
              <a:off x="8525900"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9" name="Google Shape;8769;p28"/>
            <p:cNvSpPr/>
            <p:nvPr/>
          </p:nvSpPr>
          <p:spPr>
            <a:xfrm>
              <a:off x="8525900"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0" name="Google Shape;8770;p28"/>
            <p:cNvSpPr/>
            <p:nvPr/>
          </p:nvSpPr>
          <p:spPr>
            <a:xfrm>
              <a:off x="8534126"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1" name="Google Shape;8771;p28"/>
            <p:cNvSpPr/>
            <p:nvPr/>
          </p:nvSpPr>
          <p:spPr>
            <a:xfrm>
              <a:off x="8534126"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2" name="Google Shape;8772;p28"/>
            <p:cNvSpPr/>
            <p:nvPr/>
          </p:nvSpPr>
          <p:spPr>
            <a:xfrm>
              <a:off x="8534126"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3" name="Google Shape;8773;p28"/>
            <p:cNvSpPr/>
            <p:nvPr/>
          </p:nvSpPr>
          <p:spPr>
            <a:xfrm>
              <a:off x="8525900"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4" name="Google Shape;8774;p28"/>
            <p:cNvSpPr/>
            <p:nvPr/>
          </p:nvSpPr>
          <p:spPr>
            <a:xfrm>
              <a:off x="8534126"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5" name="Google Shape;8775;p28"/>
            <p:cNvSpPr/>
            <p:nvPr/>
          </p:nvSpPr>
          <p:spPr>
            <a:xfrm>
              <a:off x="8534126"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6" name="Google Shape;8776;p28"/>
            <p:cNvSpPr/>
            <p:nvPr/>
          </p:nvSpPr>
          <p:spPr>
            <a:xfrm>
              <a:off x="8525900"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7" name="Google Shape;8777;p28"/>
            <p:cNvSpPr/>
            <p:nvPr/>
          </p:nvSpPr>
          <p:spPr>
            <a:xfrm>
              <a:off x="8534126"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8" name="Google Shape;8778;p28"/>
            <p:cNvSpPr/>
            <p:nvPr/>
          </p:nvSpPr>
          <p:spPr>
            <a:xfrm>
              <a:off x="8525900"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9" name="Google Shape;8779;p28"/>
            <p:cNvSpPr/>
            <p:nvPr/>
          </p:nvSpPr>
          <p:spPr>
            <a:xfrm>
              <a:off x="8534126"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0" name="Google Shape;8780;p28"/>
            <p:cNvSpPr/>
            <p:nvPr/>
          </p:nvSpPr>
          <p:spPr>
            <a:xfrm>
              <a:off x="8525900"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1" name="Google Shape;8781;p28"/>
            <p:cNvSpPr/>
            <p:nvPr/>
          </p:nvSpPr>
          <p:spPr>
            <a:xfrm>
              <a:off x="8534126"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2" name="Google Shape;8782;p28"/>
            <p:cNvSpPr/>
            <p:nvPr/>
          </p:nvSpPr>
          <p:spPr>
            <a:xfrm>
              <a:off x="8525900"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3" name="Google Shape;8783;p28"/>
            <p:cNvSpPr/>
            <p:nvPr/>
          </p:nvSpPr>
          <p:spPr>
            <a:xfrm>
              <a:off x="8525900"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4" name="Google Shape;8784;p28"/>
            <p:cNvSpPr/>
            <p:nvPr/>
          </p:nvSpPr>
          <p:spPr>
            <a:xfrm>
              <a:off x="8534126"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5" name="Google Shape;8785;p28"/>
            <p:cNvGrpSpPr/>
            <p:nvPr/>
          </p:nvGrpSpPr>
          <p:grpSpPr>
            <a:xfrm>
              <a:off x="34718" y="206"/>
              <a:ext cx="53295" cy="4852321"/>
              <a:chOff x="62135" y="206"/>
              <a:chExt cx="53295" cy="4852321"/>
            </a:xfrm>
          </p:grpSpPr>
          <p:sp>
            <p:nvSpPr>
              <p:cNvPr id="8786" name="Google Shape;8786;p28"/>
              <p:cNvSpPr/>
              <p:nvPr/>
            </p:nvSpPr>
            <p:spPr>
              <a:xfrm>
                <a:off x="70362"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7" name="Google Shape;8787;p28"/>
              <p:cNvSpPr/>
              <p:nvPr/>
            </p:nvSpPr>
            <p:spPr>
              <a:xfrm>
                <a:off x="70362"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8" name="Google Shape;8788;p28"/>
              <p:cNvSpPr/>
              <p:nvPr/>
            </p:nvSpPr>
            <p:spPr>
              <a:xfrm>
                <a:off x="70362"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9" name="Google Shape;8789;p28"/>
              <p:cNvSpPr/>
              <p:nvPr/>
            </p:nvSpPr>
            <p:spPr>
              <a:xfrm>
                <a:off x="70362"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0" name="Google Shape;8790;p28"/>
              <p:cNvSpPr/>
              <p:nvPr/>
            </p:nvSpPr>
            <p:spPr>
              <a:xfrm>
                <a:off x="62135"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1" name="Google Shape;8791;p28"/>
              <p:cNvSpPr/>
              <p:nvPr/>
            </p:nvSpPr>
            <p:spPr>
              <a:xfrm>
                <a:off x="62135"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2" name="Google Shape;8792;p28"/>
              <p:cNvSpPr/>
              <p:nvPr/>
            </p:nvSpPr>
            <p:spPr>
              <a:xfrm>
                <a:off x="70362"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3" name="Google Shape;8793;p28"/>
              <p:cNvSpPr/>
              <p:nvPr/>
            </p:nvSpPr>
            <p:spPr>
              <a:xfrm>
                <a:off x="62135"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4" name="Google Shape;8794;p28"/>
              <p:cNvSpPr/>
              <p:nvPr/>
            </p:nvSpPr>
            <p:spPr>
              <a:xfrm>
                <a:off x="70362"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5" name="Google Shape;8795;p28"/>
              <p:cNvSpPr/>
              <p:nvPr/>
            </p:nvSpPr>
            <p:spPr>
              <a:xfrm>
                <a:off x="62135"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6" name="Google Shape;8796;p28"/>
              <p:cNvSpPr/>
              <p:nvPr/>
            </p:nvSpPr>
            <p:spPr>
              <a:xfrm>
                <a:off x="70362"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7" name="Google Shape;8797;p28"/>
              <p:cNvSpPr/>
              <p:nvPr/>
            </p:nvSpPr>
            <p:spPr>
              <a:xfrm>
                <a:off x="62135"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8" name="Google Shape;8798;p28"/>
              <p:cNvSpPr/>
              <p:nvPr/>
            </p:nvSpPr>
            <p:spPr>
              <a:xfrm>
                <a:off x="70362"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9" name="Google Shape;8799;p28"/>
              <p:cNvSpPr/>
              <p:nvPr/>
            </p:nvSpPr>
            <p:spPr>
              <a:xfrm>
                <a:off x="62135"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0" name="Google Shape;8800;p28"/>
              <p:cNvSpPr/>
              <p:nvPr/>
            </p:nvSpPr>
            <p:spPr>
              <a:xfrm>
                <a:off x="70362"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1" name="Google Shape;8801;p28"/>
              <p:cNvSpPr/>
              <p:nvPr/>
            </p:nvSpPr>
            <p:spPr>
              <a:xfrm>
                <a:off x="70362"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2" name="Google Shape;8802;p28"/>
              <p:cNvSpPr/>
              <p:nvPr/>
            </p:nvSpPr>
            <p:spPr>
              <a:xfrm>
                <a:off x="62135"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3" name="Google Shape;8803;p28"/>
              <p:cNvSpPr/>
              <p:nvPr/>
            </p:nvSpPr>
            <p:spPr>
              <a:xfrm>
                <a:off x="62135"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4" name="Google Shape;8804;p28"/>
              <p:cNvSpPr/>
              <p:nvPr/>
            </p:nvSpPr>
            <p:spPr>
              <a:xfrm>
                <a:off x="70362"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5" name="Google Shape;8805;p28"/>
              <p:cNvSpPr/>
              <p:nvPr/>
            </p:nvSpPr>
            <p:spPr>
              <a:xfrm>
                <a:off x="62135"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6" name="Google Shape;8806;p28"/>
              <p:cNvSpPr/>
              <p:nvPr/>
            </p:nvSpPr>
            <p:spPr>
              <a:xfrm>
                <a:off x="70362"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7" name="Google Shape;8807;p28"/>
              <p:cNvSpPr/>
              <p:nvPr/>
            </p:nvSpPr>
            <p:spPr>
              <a:xfrm>
                <a:off x="70362"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8" name="Google Shape;8808;p28"/>
              <p:cNvSpPr/>
              <p:nvPr/>
            </p:nvSpPr>
            <p:spPr>
              <a:xfrm>
                <a:off x="62135"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9" name="Google Shape;8809;p28"/>
              <p:cNvSpPr/>
              <p:nvPr/>
            </p:nvSpPr>
            <p:spPr>
              <a:xfrm>
                <a:off x="62135"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0" name="Google Shape;8810;p28"/>
              <p:cNvSpPr/>
              <p:nvPr/>
            </p:nvSpPr>
            <p:spPr>
              <a:xfrm>
                <a:off x="62135"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1" name="Google Shape;8811;p28"/>
              <p:cNvSpPr/>
              <p:nvPr/>
            </p:nvSpPr>
            <p:spPr>
              <a:xfrm>
                <a:off x="70362"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2" name="Google Shape;8812;p28"/>
              <p:cNvSpPr/>
              <p:nvPr/>
            </p:nvSpPr>
            <p:spPr>
              <a:xfrm>
                <a:off x="70362"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3" name="Google Shape;8813;p28"/>
              <p:cNvSpPr/>
              <p:nvPr/>
            </p:nvSpPr>
            <p:spPr>
              <a:xfrm>
                <a:off x="70362"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4" name="Google Shape;8814;p28"/>
              <p:cNvSpPr/>
              <p:nvPr/>
            </p:nvSpPr>
            <p:spPr>
              <a:xfrm>
                <a:off x="62135"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5" name="Google Shape;8815;p28"/>
              <p:cNvSpPr/>
              <p:nvPr/>
            </p:nvSpPr>
            <p:spPr>
              <a:xfrm>
                <a:off x="70362"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6" name="Google Shape;8816;p28"/>
              <p:cNvSpPr/>
              <p:nvPr/>
            </p:nvSpPr>
            <p:spPr>
              <a:xfrm>
                <a:off x="62135"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7" name="Google Shape;8817;p28"/>
              <p:cNvSpPr/>
              <p:nvPr/>
            </p:nvSpPr>
            <p:spPr>
              <a:xfrm>
                <a:off x="70362"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8" name="Google Shape;8818;p28"/>
              <p:cNvSpPr/>
              <p:nvPr/>
            </p:nvSpPr>
            <p:spPr>
              <a:xfrm>
                <a:off x="62135"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9" name="Google Shape;8819;p28"/>
              <p:cNvSpPr/>
              <p:nvPr/>
            </p:nvSpPr>
            <p:spPr>
              <a:xfrm>
                <a:off x="70362"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0" name="Google Shape;8820;p28"/>
            <p:cNvGrpSpPr/>
            <p:nvPr/>
          </p:nvGrpSpPr>
          <p:grpSpPr>
            <a:xfrm>
              <a:off x="300060" y="206"/>
              <a:ext cx="53414" cy="4562956"/>
              <a:chOff x="418506" y="206"/>
              <a:chExt cx="53414" cy="4562956"/>
            </a:xfrm>
          </p:grpSpPr>
          <p:sp>
            <p:nvSpPr>
              <p:cNvPr id="8821" name="Google Shape;8821;p28"/>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2" name="Google Shape;8822;p28"/>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3" name="Google Shape;8823;p28"/>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4" name="Google Shape;8824;p28"/>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5" name="Google Shape;8825;p28"/>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6" name="Google Shape;8826;p28"/>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7" name="Google Shape;8827;p28"/>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8" name="Google Shape;8828;p28"/>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9" name="Google Shape;8829;p28"/>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0" name="Google Shape;8830;p28"/>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1" name="Google Shape;8831;p28"/>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2" name="Google Shape;8832;p28"/>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3" name="Google Shape;8833;p28"/>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4" name="Google Shape;8834;p28"/>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5" name="Google Shape;8835;p28"/>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6" name="Google Shape;8836;p28"/>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7" name="Google Shape;8837;p28"/>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8" name="Google Shape;8838;p28"/>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9" name="Google Shape;8839;p28"/>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0" name="Google Shape;8840;p28"/>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1" name="Google Shape;8841;p28"/>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2" name="Google Shape;8842;p28"/>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3" name="Google Shape;8843;p28"/>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4" name="Google Shape;8844;p28"/>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5" name="Google Shape;8845;p28"/>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6" name="Google Shape;8846;p28"/>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7" name="Google Shape;8847;p28"/>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8" name="Google Shape;8848;p28"/>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9" name="Google Shape;8849;p28"/>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0" name="Google Shape;8850;p28"/>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1" name="Google Shape;8851;p28"/>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2" name="Google Shape;8852;p28"/>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53" name="Google Shape;8853;p28"/>
            <p:cNvSpPr/>
            <p:nvPr/>
          </p:nvSpPr>
          <p:spPr>
            <a:xfrm>
              <a:off x="839090"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4" name="Google Shape;8854;p28"/>
            <p:cNvSpPr/>
            <p:nvPr/>
          </p:nvSpPr>
          <p:spPr>
            <a:xfrm>
              <a:off x="839090"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5" name="Google Shape;8855;p28"/>
            <p:cNvSpPr/>
            <p:nvPr/>
          </p:nvSpPr>
          <p:spPr>
            <a:xfrm>
              <a:off x="839090"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6" name="Google Shape;8856;p28"/>
            <p:cNvSpPr/>
            <p:nvPr/>
          </p:nvSpPr>
          <p:spPr>
            <a:xfrm>
              <a:off x="839090"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7" name="Google Shape;8857;p28"/>
            <p:cNvSpPr/>
            <p:nvPr/>
          </p:nvSpPr>
          <p:spPr>
            <a:xfrm>
              <a:off x="83086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8" name="Google Shape;8858;p28"/>
            <p:cNvSpPr/>
            <p:nvPr/>
          </p:nvSpPr>
          <p:spPr>
            <a:xfrm>
              <a:off x="83086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9" name="Google Shape;8859;p28"/>
            <p:cNvSpPr/>
            <p:nvPr/>
          </p:nvSpPr>
          <p:spPr>
            <a:xfrm>
              <a:off x="839090"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60" name="Google Shape;8860;p28"/>
            <p:cNvGrpSpPr/>
            <p:nvPr/>
          </p:nvGrpSpPr>
          <p:grpSpPr>
            <a:xfrm>
              <a:off x="9056822" y="206"/>
              <a:ext cx="52460" cy="4852321"/>
              <a:chOff x="8855639" y="206"/>
              <a:chExt cx="52460" cy="4852321"/>
            </a:xfrm>
          </p:grpSpPr>
          <p:sp>
            <p:nvSpPr>
              <p:cNvPr id="8861" name="Google Shape;8861;p28"/>
              <p:cNvSpPr/>
              <p:nvPr/>
            </p:nvSpPr>
            <p:spPr>
              <a:xfrm>
                <a:off x="8863032"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2" name="Google Shape;8862;p28"/>
              <p:cNvSpPr/>
              <p:nvPr/>
            </p:nvSpPr>
            <p:spPr>
              <a:xfrm>
                <a:off x="8863032"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3" name="Google Shape;8863;p28"/>
              <p:cNvSpPr/>
              <p:nvPr/>
            </p:nvSpPr>
            <p:spPr>
              <a:xfrm>
                <a:off x="8863032"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4" name="Google Shape;8864;p28"/>
              <p:cNvSpPr/>
              <p:nvPr/>
            </p:nvSpPr>
            <p:spPr>
              <a:xfrm>
                <a:off x="8863032"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5" name="Google Shape;8865;p28"/>
              <p:cNvSpPr/>
              <p:nvPr/>
            </p:nvSpPr>
            <p:spPr>
              <a:xfrm>
                <a:off x="885563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6" name="Google Shape;8866;p28"/>
              <p:cNvSpPr/>
              <p:nvPr/>
            </p:nvSpPr>
            <p:spPr>
              <a:xfrm>
                <a:off x="885563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7" name="Google Shape;8867;p28"/>
              <p:cNvSpPr/>
              <p:nvPr/>
            </p:nvSpPr>
            <p:spPr>
              <a:xfrm>
                <a:off x="8863032"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8" name="Google Shape;8868;p28"/>
              <p:cNvSpPr/>
              <p:nvPr/>
            </p:nvSpPr>
            <p:spPr>
              <a:xfrm>
                <a:off x="8855639"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9" name="Google Shape;8869;p28"/>
              <p:cNvSpPr/>
              <p:nvPr/>
            </p:nvSpPr>
            <p:spPr>
              <a:xfrm>
                <a:off x="8863032"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0" name="Google Shape;8870;p28"/>
              <p:cNvSpPr/>
              <p:nvPr/>
            </p:nvSpPr>
            <p:spPr>
              <a:xfrm>
                <a:off x="8855639"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1" name="Google Shape;8871;p28"/>
              <p:cNvSpPr/>
              <p:nvPr/>
            </p:nvSpPr>
            <p:spPr>
              <a:xfrm>
                <a:off x="8863032"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2" name="Google Shape;8872;p28"/>
              <p:cNvSpPr/>
              <p:nvPr/>
            </p:nvSpPr>
            <p:spPr>
              <a:xfrm>
                <a:off x="8855639"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3" name="Google Shape;8873;p28"/>
              <p:cNvSpPr/>
              <p:nvPr/>
            </p:nvSpPr>
            <p:spPr>
              <a:xfrm>
                <a:off x="8863032"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4" name="Google Shape;8874;p28"/>
              <p:cNvSpPr/>
              <p:nvPr/>
            </p:nvSpPr>
            <p:spPr>
              <a:xfrm>
                <a:off x="8855639"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5" name="Google Shape;8875;p28"/>
              <p:cNvSpPr/>
              <p:nvPr/>
            </p:nvSpPr>
            <p:spPr>
              <a:xfrm>
                <a:off x="8863032"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6" name="Google Shape;8876;p28"/>
              <p:cNvSpPr/>
              <p:nvPr/>
            </p:nvSpPr>
            <p:spPr>
              <a:xfrm>
                <a:off x="8863032"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7" name="Google Shape;8877;p28"/>
              <p:cNvSpPr/>
              <p:nvPr/>
            </p:nvSpPr>
            <p:spPr>
              <a:xfrm>
                <a:off x="8855639"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8" name="Google Shape;8878;p28"/>
              <p:cNvSpPr/>
              <p:nvPr/>
            </p:nvSpPr>
            <p:spPr>
              <a:xfrm>
                <a:off x="8855639"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9" name="Google Shape;8879;p28"/>
              <p:cNvSpPr/>
              <p:nvPr/>
            </p:nvSpPr>
            <p:spPr>
              <a:xfrm>
                <a:off x="8863032"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0" name="Google Shape;8880;p28"/>
              <p:cNvSpPr/>
              <p:nvPr/>
            </p:nvSpPr>
            <p:spPr>
              <a:xfrm>
                <a:off x="8855639"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1" name="Google Shape;8881;p28"/>
              <p:cNvSpPr/>
              <p:nvPr/>
            </p:nvSpPr>
            <p:spPr>
              <a:xfrm>
                <a:off x="8863032"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2" name="Google Shape;8882;p28"/>
              <p:cNvSpPr/>
              <p:nvPr/>
            </p:nvSpPr>
            <p:spPr>
              <a:xfrm>
                <a:off x="8863032"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3" name="Google Shape;8883;p28"/>
              <p:cNvSpPr/>
              <p:nvPr/>
            </p:nvSpPr>
            <p:spPr>
              <a:xfrm>
                <a:off x="8855639"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4" name="Google Shape;8884;p28"/>
              <p:cNvSpPr/>
              <p:nvPr/>
            </p:nvSpPr>
            <p:spPr>
              <a:xfrm>
                <a:off x="8855639"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5" name="Google Shape;8885;p28"/>
              <p:cNvSpPr/>
              <p:nvPr/>
            </p:nvSpPr>
            <p:spPr>
              <a:xfrm>
                <a:off x="8855639"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6" name="Google Shape;8886;p28"/>
              <p:cNvSpPr/>
              <p:nvPr/>
            </p:nvSpPr>
            <p:spPr>
              <a:xfrm>
                <a:off x="8863032"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7" name="Google Shape;8887;p28"/>
              <p:cNvSpPr/>
              <p:nvPr/>
            </p:nvSpPr>
            <p:spPr>
              <a:xfrm>
                <a:off x="8863032"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8" name="Google Shape;8888;p28"/>
              <p:cNvSpPr/>
              <p:nvPr/>
            </p:nvSpPr>
            <p:spPr>
              <a:xfrm>
                <a:off x="8863032"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9" name="Google Shape;8889;p28"/>
              <p:cNvSpPr/>
              <p:nvPr/>
            </p:nvSpPr>
            <p:spPr>
              <a:xfrm>
                <a:off x="8855639"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0" name="Google Shape;8890;p28"/>
              <p:cNvSpPr/>
              <p:nvPr/>
            </p:nvSpPr>
            <p:spPr>
              <a:xfrm>
                <a:off x="8863032"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1" name="Google Shape;8891;p28"/>
              <p:cNvSpPr/>
              <p:nvPr/>
            </p:nvSpPr>
            <p:spPr>
              <a:xfrm>
                <a:off x="8855639"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2" name="Google Shape;8892;p28"/>
              <p:cNvSpPr/>
              <p:nvPr/>
            </p:nvSpPr>
            <p:spPr>
              <a:xfrm>
                <a:off x="8863032"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3" name="Google Shape;8893;p28"/>
              <p:cNvSpPr/>
              <p:nvPr/>
            </p:nvSpPr>
            <p:spPr>
              <a:xfrm>
                <a:off x="8855639"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4" name="Google Shape;8894;p28"/>
              <p:cNvSpPr/>
              <p:nvPr/>
            </p:nvSpPr>
            <p:spPr>
              <a:xfrm>
                <a:off x="8863032"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95" name="Google Shape;8895;p28"/>
            <p:cNvSpPr/>
            <p:nvPr/>
          </p:nvSpPr>
          <p:spPr>
            <a:xfrm>
              <a:off x="826878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6" name="Google Shape;8896;p28"/>
            <p:cNvSpPr/>
            <p:nvPr/>
          </p:nvSpPr>
          <p:spPr>
            <a:xfrm>
              <a:off x="826878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7" name="Google Shape;8897;p28"/>
            <p:cNvSpPr/>
            <p:nvPr/>
          </p:nvSpPr>
          <p:spPr>
            <a:xfrm>
              <a:off x="826878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8" name="Google Shape;8898;p28"/>
            <p:cNvSpPr/>
            <p:nvPr/>
          </p:nvSpPr>
          <p:spPr>
            <a:xfrm>
              <a:off x="826878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9" name="Google Shape;8899;p28"/>
            <p:cNvSpPr/>
            <p:nvPr/>
          </p:nvSpPr>
          <p:spPr>
            <a:xfrm>
              <a:off x="826139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0" name="Google Shape;8900;p28"/>
            <p:cNvSpPr/>
            <p:nvPr/>
          </p:nvSpPr>
          <p:spPr>
            <a:xfrm>
              <a:off x="826139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1" name="Google Shape;8901;p28"/>
            <p:cNvSpPr/>
            <p:nvPr/>
          </p:nvSpPr>
          <p:spPr>
            <a:xfrm>
              <a:off x="826878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02" name="Google Shape;8902;p28"/>
            <p:cNvGrpSpPr/>
            <p:nvPr/>
          </p:nvGrpSpPr>
          <p:grpSpPr>
            <a:xfrm>
              <a:off x="8791361" y="206"/>
              <a:ext cx="53414" cy="5143474"/>
              <a:chOff x="8712171" y="206"/>
              <a:chExt cx="53414" cy="5143474"/>
            </a:xfrm>
          </p:grpSpPr>
          <p:sp>
            <p:nvSpPr>
              <p:cNvPr id="8903" name="Google Shape;8903;p28"/>
              <p:cNvSpPr/>
              <p:nvPr/>
            </p:nvSpPr>
            <p:spPr>
              <a:xfrm>
                <a:off x="872039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4" name="Google Shape;8904;p28"/>
              <p:cNvSpPr/>
              <p:nvPr/>
            </p:nvSpPr>
            <p:spPr>
              <a:xfrm>
                <a:off x="872039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5" name="Google Shape;8905;p28"/>
              <p:cNvSpPr/>
              <p:nvPr/>
            </p:nvSpPr>
            <p:spPr>
              <a:xfrm>
                <a:off x="872039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6" name="Google Shape;8906;p28"/>
              <p:cNvSpPr/>
              <p:nvPr/>
            </p:nvSpPr>
            <p:spPr>
              <a:xfrm>
                <a:off x="871217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7" name="Google Shape;8907;p28"/>
              <p:cNvSpPr/>
              <p:nvPr/>
            </p:nvSpPr>
            <p:spPr>
              <a:xfrm>
                <a:off x="871217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8" name="Google Shape;8908;p28"/>
              <p:cNvSpPr/>
              <p:nvPr/>
            </p:nvSpPr>
            <p:spPr>
              <a:xfrm>
                <a:off x="872039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9" name="Google Shape;8909;p28"/>
              <p:cNvSpPr/>
              <p:nvPr/>
            </p:nvSpPr>
            <p:spPr>
              <a:xfrm>
                <a:off x="871217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0" name="Google Shape;8910;p28"/>
              <p:cNvSpPr/>
              <p:nvPr/>
            </p:nvSpPr>
            <p:spPr>
              <a:xfrm>
                <a:off x="872039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1" name="Google Shape;8911;p28"/>
              <p:cNvSpPr/>
              <p:nvPr/>
            </p:nvSpPr>
            <p:spPr>
              <a:xfrm>
                <a:off x="871217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2" name="Google Shape;8912;p28"/>
              <p:cNvSpPr/>
              <p:nvPr/>
            </p:nvSpPr>
            <p:spPr>
              <a:xfrm>
                <a:off x="871217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3" name="Google Shape;8913;p28"/>
              <p:cNvSpPr/>
              <p:nvPr/>
            </p:nvSpPr>
            <p:spPr>
              <a:xfrm>
                <a:off x="8720398"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4" name="Google Shape;8914;p28"/>
              <p:cNvSpPr/>
              <p:nvPr/>
            </p:nvSpPr>
            <p:spPr>
              <a:xfrm>
                <a:off x="8720398"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5" name="Google Shape;8915;p28"/>
              <p:cNvSpPr/>
              <p:nvPr/>
            </p:nvSpPr>
            <p:spPr>
              <a:xfrm>
                <a:off x="8720398"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6" name="Google Shape;8916;p28"/>
              <p:cNvSpPr/>
              <p:nvPr/>
            </p:nvSpPr>
            <p:spPr>
              <a:xfrm>
                <a:off x="8712171"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7" name="Google Shape;8917;p28"/>
              <p:cNvSpPr/>
              <p:nvPr/>
            </p:nvSpPr>
            <p:spPr>
              <a:xfrm>
                <a:off x="8720398"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8" name="Google Shape;8918;p28"/>
              <p:cNvSpPr/>
              <p:nvPr/>
            </p:nvSpPr>
            <p:spPr>
              <a:xfrm>
                <a:off x="8720398"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9" name="Google Shape;8919;p28"/>
              <p:cNvSpPr/>
              <p:nvPr/>
            </p:nvSpPr>
            <p:spPr>
              <a:xfrm>
                <a:off x="8712171"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0" name="Google Shape;8920;p28"/>
              <p:cNvSpPr/>
              <p:nvPr/>
            </p:nvSpPr>
            <p:spPr>
              <a:xfrm>
                <a:off x="8720398"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1" name="Google Shape;8921;p28"/>
              <p:cNvSpPr/>
              <p:nvPr/>
            </p:nvSpPr>
            <p:spPr>
              <a:xfrm>
                <a:off x="8712171"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2" name="Google Shape;8922;p28"/>
              <p:cNvSpPr/>
              <p:nvPr/>
            </p:nvSpPr>
            <p:spPr>
              <a:xfrm>
                <a:off x="8720398"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3" name="Google Shape;8923;p28"/>
              <p:cNvSpPr/>
              <p:nvPr/>
            </p:nvSpPr>
            <p:spPr>
              <a:xfrm>
                <a:off x="8712171"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4" name="Google Shape;8924;p28"/>
              <p:cNvSpPr/>
              <p:nvPr/>
            </p:nvSpPr>
            <p:spPr>
              <a:xfrm>
                <a:off x="8720398"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5" name="Google Shape;8925;p28"/>
              <p:cNvSpPr/>
              <p:nvPr/>
            </p:nvSpPr>
            <p:spPr>
              <a:xfrm>
                <a:off x="8712171"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6" name="Google Shape;8926;p28"/>
              <p:cNvSpPr/>
              <p:nvPr/>
            </p:nvSpPr>
            <p:spPr>
              <a:xfrm>
                <a:off x="8712171"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7" name="Google Shape;8927;p28"/>
              <p:cNvSpPr/>
              <p:nvPr/>
            </p:nvSpPr>
            <p:spPr>
              <a:xfrm>
                <a:off x="8720398"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8" name="Google Shape;8928;p28"/>
              <p:cNvSpPr/>
              <p:nvPr/>
            </p:nvSpPr>
            <p:spPr>
              <a:xfrm>
                <a:off x="8712171"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9" name="Google Shape;8929;p28"/>
              <p:cNvSpPr/>
              <p:nvPr/>
            </p:nvSpPr>
            <p:spPr>
              <a:xfrm>
                <a:off x="8712171"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0" name="Google Shape;8930;p28"/>
              <p:cNvSpPr/>
              <p:nvPr/>
            </p:nvSpPr>
            <p:spPr>
              <a:xfrm>
                <a:off x="8712171"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1" name="Google Shape;8931;p28"/>
              <p:cNvSpPr/>
              <p:nvPr/>
            </p:nvSpPr>
            <p:spPr>
              <a:xfrm>
                <a:off x="8720398"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2" name="Google Shape;8932;p28"/>
              <p:cNvSpPr/>
              <p:nvPr/>
            </p:nvSpPr>
            <p:spPr>
              <a:xfrm>
                <a:off x="8720398"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3" name="Google Shape;8933;p28"/>
              <p:cNvSpPr/>
              <p:nvPr/>
            </p:nvSpPr>
            <p:spPr>
              <a:xfrm>
                <a:off x="8720398"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4" name="Google Shape;8934;p28"/>
              <p:cNvSpPr/>
              <p:nvPr/>
            </p:nvSpPr>
            <p:spPr>
              <a:xfrm>
                <a:off x="8712171"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5" name="Google Shape;8935;p28"/>
              <p:cNvSpPr/>
              <p:nvPr/>
            </p:nvSpPr>
            <p:spPr>
              <a:xfrm>
                <a:off x="8720398"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6" name="Google Shape;8936;p28"/>
              <p:cNvSpPr/>
              <p:nvPr/>
            </p:nvSpPr>
            <p:spPr>
              <a:xfrm>
                <a:off x="8712171"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7" name="Google Shape;8937;p28"/>
              <p:cNvSpPr/>
              <p:nvPr/>
            </p:nvSpPr>
            <p:spPr>
              <a:xfrm>
                <a:off x="8720398"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8" name="Google Shape;8938;p28"/>
              <p:cNvSpPr/>
              <p:nvPr/>
            </p:nvSpPr>
            <p:spPr>
              <a:xfrm>
                <a:off x="871217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9211"/>
        <p:cNvGrpSpPr/>
        <p:nvPr/>
      </p:nvGrpSpPr>
      <p:grpSpPr>
        <a:xfrm>
          <a:off x="0" y="0"/>
          <a:ext cx="0" cy="0"/>
          <a:chOff x="0" y="0"/>
          <a:chExt cx="0" cy="0"/>
        </a:xfrm>
      </p:grpSpPr>
      <p:grpSp>
        <p:nvGrpSpPr>
          <p:cNvPr id="9212" name="Google Shape;9212;p30"/>
          <p:cNvGrpSpPr/>
          <p:nvPr/>
        </p:nvGrpSpPr>
        <p:grpSpPr>
          <a:xfrm>
            <a:off x="189" y="52"/>
            <a:ext cx="9144013" cy="5143533"/>
            <a:chOff x="4088025" y="1324225"/>
            <a:chExt cx="1348575" cy="1101800"/>
          </a:xfrm>
        </p:grpSpPr>
        <p:sp>
          <p:nvSpPr>
            <p:cNvPr id="9213" name="Google Shape;9213;p30"/>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4" name="Google Shape;9214;p30"/>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5" name="Google Shape;9215;p30"/>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6" name="Google Shape;9216;p30"/>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7" name="Google Shape;9217;p30"/>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8" name="Google Shape;9218;p30"/>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9" name="Google Shape;9219;p30"/>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0" name="Google Shape;9220;p30"/>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1" name="Google Shape;9221;p30"/>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2" name="Google Shape;9222;p30"/>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3" name="Google Shape;9223;p30"/>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4" name="Google Shape;9224;p30"/>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5" name="Google Shape;9225;p30"/>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6" name="Google Shape;9226;p30"/>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7" name="Google Shape;9227;p30"/>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8" name="Google Shape;9228;p30"/>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9" name="Google Shape;9229;p30"/>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0" name="Google Shape;9230;p30"/>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1" name="Google Shape;9231;p30"/>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2" name="Google Shape;9232;p30"/>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3" name="Google Shape;9233;p30"/>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4" name="Google Shape;9234;p30"/>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5" name="Google Shape;9235;p30"/>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6" name="Google Shape;9236;p30"/>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7" name="Google Shape;9237;p30"/>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8" name="Google Shape;9238;p30"/>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9" name="Google Shape;9239;p30"/>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0" name="Google Shape;9240;p30"/>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1" name="Google Shape;9241;p30"/>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2" name="Google Shape;9242;p30"/>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3" name="Google Shape;9243;p30"/>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4" name="Google Shape;9244;p30"/>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5" name="Google Shape;9245;p30"/>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6" name="Google Shape;9246;p30"/>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7" name="Google Shape;9247;p30"/>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8" name="Google Shape;9248;p30"/>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9" name="Google Shape;9249;p30"/>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0" name="Google Shape;9250;p30"/>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1" name="Google Shape;9251;p30"/>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2" name="Google Shape;9252;p30"/>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3" name="Google Shape;9253;p30"/>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4" name="Google Shape;9254;p30"/>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5" name="Google Shape;9255;p30"/>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6" name="Google Shape;9256;p30"/>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7" name="Google Shape;9257;p30"/>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8" name="Google Shape;9258;p30"/>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9" name="Google Shape;9259;p30"/>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0" name="Google Shape;9260;p30"/>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1" name="Google Shape;9261;p30"/>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2" name="Google Shape;9262;p30"/>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3" name="Google Shape;9263;p30"/>
          <p:cNvGrpSpPr/>
          <p:nvPr/>
        </p:nvGrpSpPr>
        <p:grpSpPr>
          <a:xfrm>
            <a:off x="110918" y="206"/>
            <a:ext cx="8922164" cy="5143474"/>
            <a:chOff x="110918" y="206"/>
            <a:chExt cx="8922164" cy="5143474"/>
          </a:xfrm>
        </p:grpSpPr>
        <p:sp>
          <p:nvSpPr>
            <p:cNvPr id="9264" name="Google Shape;9264;p30"/>
            <p:cNvSpPr/>
            <p:nvPr/>
          </p:nvSpPr>
          <p:spPr>
            <a:xfrm>
              <a:off x="66597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5" name="Google Shape;9265;p30"/>
            <p:cNvSpPr/>
            <p:nvPr/>
          </p:nvSpPr>
          <p:spPr>
            <a:xfrm>
              <a:off x="66597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6" name="Google Shape;9266;p30"/>
            <p:cNvSpPr/>
            <p:nvPr/>
          </p:nvSpPr>
          <p:spPr>
            <a:xfrm>
              <a:off x="66597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7" name="Google Shape;9267;p30"/>
            <p:cNvSpPr/>
            <p:nvPr/>
          </p:nvSpPr>
          <p:spPr>
            <a:xfrm>
              <a:off x="657752"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8" name="Google Shape;9268;p30"/>
            <p:cNvSpPr/>
            <p:nvPr/>
          </p:nvSpPr>
          <p:spPr>
            <a:xfrm>
              <a:off x="657752"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9" name="Google Shape;9269;p30"/>
            <p:cNvSpPr/>
            <p:nvPr/>
          </p:nvSpPr>
          <p:spPr>
            <a:xfrm>
              <a:off x="66597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0" name="Google Shape;9270;p30"/>
            <p:cNvSpPr/>
            <p:nvPr/>
          </p:nvSpPr>
          <p:spPr>
            <a:xfrm>
              <a:off x="657752"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1" name="Google Shape;9271;p30"/>
            <p:cNvSpPr/>
            <p:nvPr/>
          </p:nvSpPr>
          <p:spPr>
            <a:xfrm>
              <a:off x="66597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2" name="Google Shape;9272;p30"/>
            <p:cNvSpPr/>
            <p:nvPr/>
          </p:nvSpPr>
          <p:spPr>
            <a:xfrm>
              <a:off x="657752"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3" name="Google Shape;9273;p30"/>
            <p:cNvSpPr/>
            <p:nvPr/>
          </p:nvSpPr>
          <p:spPr>
            <a:xfrm>
              <a:off x="657752"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4" name="Google Shape;9274;p30"/>
            <p:cNvSpPr/>
            <p:nvPr/>
          </p:nvSpPr>
          <p:spPr>
            <a:xfrm>
              <a:off x="66597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5" name="Google Shape;9275;p30"/>
            <p:cNvSpPr/>
            <p:nvPr/>
          </p:nvSpPr>
          <p:spPr>
            <a:xfrm>
              <a:off x="66597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6" name="Google Shape;9276;p30"/>
            <p:cNvSpPr/>
            <p:nvPr/>
          </p:nvSpPr>
          <p:spPr>
            <a:xfrm>
              <a:off x="66597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7" name="Google Shape;9277;p30"/>
            <p:cNvSpPr/>
            <p:nvPr/>
          </p:nvSpPr>
          <p:spPr>
            <a:xfrm>
              <a:off x="657752"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8" name="Google Shape;9278;p30"/>
            <p:cNvSpPr/>
            <p:nvPr/>
          </p:nvSpPr>
          <p:spPr>
            <a:xfrm>
              <a:off x="66597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9" name="Google Shape;9279;p30"/>
            <p:cNvSpPr/>
            <p:nvPr/>
          </p:nvSpPr>
          <p:spPr>
            <a:xfrm>
              <a:off x="66597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0" name="Google Shape;9280;p30"/>
            <p:cNvSpPr/>
            <p:nvPr/>
          </p:nvSpPr>
          <p:spPr>
            <a:xfrm>
              <a:off x="657752"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1" name="Google Shape;9281;p30"/>
            <p:cNvSpPr/>
            <p:nvPr/>
          </p:nvSpPr>
          <p:spPr>
            <a:xfrm>
              <a:off x="66597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82" name="Google Shape;9282;p30"/>
            <p:cNvGrpSpPr/>
            <p:nvPr/>
          </p:nvGrpSpPr>
          <p:grpSpPr>
            <a:xfrm>
              <a:off x="8706192" y="206"/>
              <a:ext cx="53414" cy="5143474"/>
              <a:chOff x="8511811" y="206"/>
              <a:chExt cx="53414" cy="5143474"/>
            </a:xfrm>
          </p:grpSpPr>
          <p:sp>
            <p:nvSpPr>
              <p:cNvPr id="9283" name="Google Shape;9283;p30"/>
              <p:cNvSpPr/>
              <p:nvPr/>
            </p:nvSpPr>
            <p:spPr>
              <a:xfrm>
                <a:off x="852003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4" name="Google Shape;9284;p30"/>
              <p:cNvSpPr/>
              <p:nvPr/>
            </p:nvSpPr>
            <p:spPr>
              <a:xfrm>
                <a:off x="852003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5" name="Google Shape;9285;p30"/>
              <p:cNvSpPr/>
              <p:nvPr/>
            </p:nvSpPr>
            <p:spPr>
              <a:xfrm>
                <a:off x="8520038"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6" name="Google Shape;9286;p30"/>
              <p:cNvSpPr/>
              <p:nvPr/>
            </p:nvSpPr>
            <p:spPr>
              <a:xfrm>
                <a:off x="8511811"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7" name="Google Shape;9287;p30"/>
              <p:cNvSpPr/>
              <p:nvPr/>
            </p:nvSpPr>
            <p:spPr>
              <a:xfrm>
                <a:off x="8511811"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8" name="Google Shape;9288;p30"/>
              <p:cNvSpPr/>
              <p:nvPr/>
            </p:nvSpPr>
            <p:spPr>
              <a:xfrm>
                <a:off x="8520038"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9" name="Google Shape;9289;p30"/>
              <p:cNvSpPr/>
              <p:nvPr/>
            </p:nvSpPr>
            <p:spPr>
              <a:xfrm>
                <a:off x="8511811"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0" name="Google Shape;9290;p30"/>
              <p:cNvSpPr/>
              <p:nvPr/>
            </p:nvSpPr>
            <p:spPr>
              <a:xfrm>
                <a:off x="8520038"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1" name="Google Shape;9291;p30"/>
              <p:cNvSpPr/>
              <p:nvPr/>
            </p:nvSpPr>
            <p:spPr>
              <a:xfrm>
                <a:off x="8511811"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2" name="Google Shape;9292;p30"/>
              <p:cNvSpPr/>
              <p:nvPr/>
            </p:nvSpPr>
            <p:spPr>
              <a:xfrm>
                <a:off x="8511811"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3" name="Google Shape;9293;p30"/>
              <p:cNvSpPr/>
              <p:nvPr/>
            </p:nvSpPr>
            <p:spPr>
              <a:xfrm>
                <a:off x="852003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4" name="Google Shape;9294;p30"/>
              <p:cNvSpPr/>
              <p:nvPr/>
            </p:nvSpPr>
            <p:spPr>
              <a:xfrm>
                <a:off x="8520038"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5" name="Google Shape;9295;p30"/>
              <p:cNvSpPr/>
              <p:nvPr/>
            </p:nvSpPr>
            <p:spPr>
              <a:xfrm>
                <a:off x="852003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6" name="Google Shape;9296;p30"/>
              <p:cNvSpPr/>
              <p:nvPr/>
            </p:nvSpPr>
            <p:spPr>
              <a:xfrm>
                <a:off x="8511811"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7" name="Google Shape;9297;p30"/>
              <p:cNvSpPr/>
              <p:nvPr/>
            </p:nvSpPr>
            <p:spPr>
              <a:xfrm>
                <a:off x="852003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8" name="Google Shape;9298;p30"/>
              <p:cNvSpPr/>
              <p:nvPr/>
            </p:nvSpPr>
            <p:spPr>
              <a:xfrm>
                <a:off x="8520038"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9" name="Google Shape;9299;p30"/>
              <p:cNvSpPr/>
              <p:nvPr/>
            </p:nvSpPr>
            <p:spPr>
              <a:xfrm>
                <a:off x="8511811"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0" name="Google Shape;9300;p30"/>
              <p:cNvSpPr/>
              <p:nvPr/>
            </p:nvSpPr>
            <p:spPr>
              <a:xfrm>
                <a:off x="8520038"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1" name="Google Shape;9301;p30"/>
              <p:cNvSpPr/>
              <p:nvPr/>
            </p:nvSpPr>
            <p:spPr>
              <a:xfrm>
                <a:off x="8511811"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2" name="Google Shape;9302;p30"/>
              <p:cNvSpPr/>
              <p:nvPr/>
            </p:nvSpPr>
            <p:spPr>
              <a:xfrm>
                <a:off x="8520038"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3" name="Google Shape;9303;p30"/>
              <p:cNvSpPr/>
              <p:nvPr/>
            </p:nvSpPr>
            <p:spPr>
              <a:xfrm>
                <a:off x="8511811"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4" name="Google Shape;9304;p30"/>
              <p:cNvSpPr/>
              <p:nvPr/>
            </p:nvSpPr>
            <p:spPr>
              <a:xfrm>
                <a:off x="852003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5" name="Google Shape;9305;p30"/>
              <p:cNvSpPr/>
              <p:nvPr/>
            </p:nvSpPr>
            <p:spPr>
              <a:xfrm>
                <a:off x="8511811"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6" name="Google Shape;9306;p30"/>
              <p:cNvSpPr/>
              <p:nvPr/>
            </p:nvSpPr>
            <p:spPr>
              <a:xfrm>
                <a:off x="851181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7" name="Google Shape;9307;p30"/>
              <p:cNvSpPr/>
              <p:nvPr/>
            </p:nvSpPr>
            <p:spPr>
              <a:xfrm>
                <a:off x="8520038"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8" name="Google Shape;9308;p30"/>
              <p:cNvSpPr/>
              <p:nvPr/>
            </p:nvSpPr>
            <p:spPr>
              <a:xfrm>
                <a:off x="8511811"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9" name="Google Shape;9309;p30"/>
              <p:cNvSpPr/>
              <p:nvPr/>
            </p:nvSpPr>
            <p:spPr>
              <a:xfrm>
                <a:off x="8511811"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0" name="Google Shape;9310;p30"/>
              <p:cNvSpPr/>
              <p:nvPr/>
            </p:nvSpPr>
            <p:spPr>
              <a:xfrm>
                <a:off x="8511811"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1" name="Google Shape;9311;p30"/>
              <p:cNvSpPr/>
              <p:nvPr/>
            </p:nvSpPr>
            <p:spPr>
              <a:xfrm>
                <a:off x="8520038"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2" name="Google Shape;9312;p30"/>
              <p:cNvSpPr/>
              <p:nvPr/>
            </p:nvSpPr>
            <p:spPr>
              <a:xfrm>
                <a:off x="8520038"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3" name="Google Shape;9313;p30"/>
              <p:cNvSpPr/>
              <p:nvPr/>
            </p:nvSpPr>
            <p:spPr>
              <a:xfrm>
                <a:off x="8520038"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4" name="Google Shape;9314;p30"/>
              <p:cNvSpPr/>
              <p:nvPr/>
            </p:nvSpPr>
            <p:spPr>
              <a:xfrm>
                <a:off x="8511811"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5" name="Google Shape;9315;p30"/>
              <p:cNvSpPr/>
              <p:nvPr/>
            </p:nvSpPr>
            <p:spPr>
              <a:xfrm>
                <a:off x="8520038"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6" name="Google Shape;9316;p30"/>
              <p:cNvSpPr/>
              <p:nvPr/>
            </p:nvSpPr>
            <p:spPr>
              <a:xfrm>
                <a:off x="8511811"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7" name="Google Shape;9317;p30"/>
              <p:cNvSpPr/>
              <p:nvPr/>
            </p:nvSpPr>
            <p:spPr>
              <a:xfrm>
                <a:off x="8520038"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8" name="Google Shape;9318;p30"/>
              <p:cNvSpPr/>
              <p:nvPr/>
            </p:nvSpPr>
            <p:spPr>
              <a:xfrm>
                <a:off x="8511811"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9" name="Google Shape;9319;p30"/>
            <p:cNvGrpSpPr/>
            <p:nvPr/>
          </p:nvGrpSpPr>
          <p:grpSpPr>
            <a:xfrm>
              <a:off x="8979668" y="206"/>
              <a:ext cx="53414" cy="5143474"/>
              <a:chOff x="8712171" y="206"/>
              <a:chExt cx="53414" cy="5143474"/>
            </a:xfrm>
          </p:grpSpPr>
          <p:sp>
            <p:nvSpPr>
              <p:cNvPr id="9320" name="Google Shape;9320;p30"/>
              <p:cNvSpPr/>
              <p:nvPr/>
            </p:nvSpPr>
            <p:spPr>
              <a:xfrm>
                <a:off x="872039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1" name="Google Shape;9321;p30"/>
              <p:cNvSpPr/>
              <p:nvPr/>
            </p:nvSpPr>
            <p:spPr>
              <a:xfrm>
                <a:off x="872039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2" name="Google Shape;9322;p30"/>
              <p:cNvSpPr/>
              <p:nvPr/>
            </p:nvSpPr>
            <p:spPr>
              <a:xfrm>
                <a:off x="872039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3" name="Google Shape;9323;p30"/>
              <p:cNvSpPr/>
              <p:nvPr/>
            </p:nvSpPr>
            <p:spPr>
              <a:xfrm>
                <a:off x="871217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4" name="Google Shape;9324;p30"/>
              <p:cNvSpPr/>
              <p:nvPr/>
            </p:nvSpPr>
            <p:spPr>
              <a:xfrm>
                <a:off x="871217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5" name="Google Shape;9325;p30"/>
              <p:cNvSpPr/>
              <p:nvPr/>
            </p:nvSpPr>
            <p:spPr>
              <a:xfrm>
                <a:off x="872039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6" name="Google Shape;9326;p30"/>
              <p:cNvSpPr/>
              <p:nvPr/>
            </p:nvSpPr>
            <p:spPr>
              <a:xfrm>
                <a:off x="871217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7" name="Google Shape;9327;p30"/>
              <p:cNvSpPr/>
              <p:nvPr/>
            </p:nvSpPr>
            <p:spPr>
              <a:xfrm>
                <a:off x="872039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8" name="Google Shape;9328;p30"/>
              <p:cNvSpPr/>
              <p:nvPr/>
            </p:nvSpPr>
            <p:spPr>
              <a:xfrm>
                <a:off x="871217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9" name="Google Shape;9329;p30"/>
              <p:cNvSpPr/>
              <p:nvPr/>
            </p:nvSpPr>
            <p:spPr>
              <a:xfrm>
                <a:off x="871217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0" name="Google Shape;9330;p30"/>
              <p:cNvSpPr/>
              <p:nvPr/>
            </p:nvSpPr>
            <p:spPr>
              <a:xfrm>
                <a:off x="8720398"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1" name="Google Shape;9331;p30"/>
              <p:cNvSpPr/>
              <p:nvPr/>
            </p:nvSpPr>
            <p:spPr>
              <a:xfrm>
                <a:off x="8720398"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2" name="Google Shape;9332;p30"/>
              <p:cNvSpPr/>
              <p:nvPr/>
            </p:nvSpPr>
            <p:spPr>
              <a:xfrm>
                <a:off x="8720398"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3" name="Google Shape;9333;p30"/>
              <p:cNvSpPr/>
              <p:nvPr/>
            </p:nvSpPr>
            <p:spPr>
              <a:xfrm>
                <a:off x="8712171"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4" name="Google Shape;9334;p30"/>
              <p:cNvSpPr/>
              <p:nvPr/>
            </p:nvSpPr>
            <p:spPr>
              <a:xfrm>
                <a:off x="8720398"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5" name="Google Shape;9335;p30"/>
              <p:cNvSpPr/>
              <p:nvPr/>
            </p:nvSpPr>
            <p:spPr>
              <a:xfrm>
                <a:off x="8720398"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6" name="Google Shape;9336;p30"/>
              <p:cNvSpPr/>
              <p:nvPr/>
            </p:nvSpPr>
            <p:spPr>
              <a:xfrm>
                <a:off x="8712171"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7" name="Google Shape;9337;p30"/>
              <p:cNvSpPr/>
              <p:nvPr/>
            </p:nvSpPr>
            <p:spPr>
              <a:xfrm>
                <a:off x="8720398"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8" name="Google Shape;9338;p30"/>
              <p:cNvSpPr/>
              <p:nvPr/>
            </p:nvSpPr>
            <p:spPr>
              <a:xfrm>
                <a:off x="8712171"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9" name="Google Shape;9339;p30"/>
              <p:cNvSpPr/>
              <p:nvPr/>
            </p:nvSpPr>
            <p:spPr>
              <a:xfrm>
                <a:off x="8720398"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0" name="Google Shape;9340;p30"/>
              <p:cNvSpPr/>
              <p:nvPr/>
            </p:nvSpPr>
            <p:spPr>
              <a:xfrm>
                <a:off x="8712171"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1" name="Google Shape;9341;p30"/>
              <p:cNvSpPr/>
              <p:nvPr/>
            </p:nvSpPr>
            <p:spPr>
              <a:xfrm>
                <a:off x="8720398"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2" name="Google Shape;9342;p30"/>
              <p:cNvSpPr/>
              <p:nvPr/>
            </p:nvSpPr>
            <p:spPr>
              <a:xfrm>
                <a:off x="8712171"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3" name="Google Shape;9343;p30"/>
              <p:cNvSpPr/>
              <p:nvPr/>
            </p:nvSpPr>
            <p:spPr>
              <a:xfrm>
                <a:off x="8712171"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4" name="Google Shape;9344;p30"/>
              <p:cNvSpPr/>
              <p:nvPr/>
            </p:nvSpPr>
            <p:spPr>
              <a:xfrm>
                <a:off x="8720398"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5" name="Google Shape;9345;p30"/>
              <p:cNvSpPr/>
              <p:nvPr/>
            </p:nvSpPr>
            <p:spPr>
              <a:xfrm>
                <a:off x="8712171"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6" name="Google Shape;9346;p30"/>
              <p:cNvSpPr/>
              <p:nvPr/>
            </p:nvSpPr>
            <p:spPr>
              <a:xfrm>
                <a:off x="8712171"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7" name="Google Shape;9347;p30"/>
              <p:cNvSpPr/>
              <p:nvPr/>
            </p:nvSpPr>
            <p:spPr>
              <a:xfrm>
                <a:off x="8712171"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8" name="Google Shape;9348;p30"/>
              <p:cNvSpPr/>
              <p:nvPr/>
            </p:nvSpPr>
            <p:spPr>
              <a:xfrm>
                <a:off x="8720398"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9" name="Google Shape;9349;p30"/>
              <p:cNvSpPr/>
              <p:nvPr/>
            </p:nvSpPr>
            <p:spPr>
              <a:xfrm>
                <a:off x="8720398"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0" name="Google Shape;9350;p30"/>
              <p:cNvSpPr/>
              <p:nvPr/>
            </p:nvSpPr>
            <p:spPr>
              <a:xfrm>
                <a:off x="8720398"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1" name="Google Shape;9351;p30"/>
              <p:cNvSpPr/>
              <p:nvPr/>
            </p:nvSpPr>
            <p:spPr>
              <a:xfrm>
                <a:off x="8712171"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2" name="Google Shape;9352;p30"/>
              <p:cNvSpPr/>
              <p:nvPr/>
            </p:nvSpPr>
            <p:spPr>
              <a:xfrm>
                <a:off x="8720398"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3" name="Google Shape;9353;p30"/>
              <p:cNvSpPr/>
              <p:nvPr/>
            </p:nvSpPr>
            <p:spPr>
              <a:xfrm>
                <a:off x="8712171"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4" name="Google Shape;9354;p30"/>
              <p:cNvSpPr/>
              <p:nvPr/>
            </p:nvSpPr>
            <p:spPr>
              <a:xfrm>
                <a:off x="8720398"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5" name="Google Shape;9355;p30"/>
              <p:cNvSpPr/>
              <p:nvPr/>
            </p:nvSpPr>
            <p:spPr>
              <a:xfrm>
                <a:off x="871217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56" name="Google Shape;9356;p30"/>
            <p:cNvGrpSpPr/>
            <p:nvPr/>
          </p:nvGrpSpPr>
          <p:grpSpPr>
            <a:xfrm>
              <a:off x="110918" y="206"/>
              <a:ext cx="53295" cy="4852321"/>
              <a:chOff x="62135" y="206"/>
              <a:chExt cx="53295" cy="4852321"/>
            </a:xfrm>
          </p:grpSpPr>
          <p:sp>
            <p:nvSpPr>
              <p:cNvPr id="9357" name="Google Shape;9357;p30"/>
              <p:cNvSpPr/>
              <p:nvPr/>
            </p:nvSpPr>
            <p:spPr>
              <a:xfrm>
                <a:off x="70362"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8" name="Google Shape;9358;p30"/>
              <p:cNvSpPr/>
              <p:nvPr/>
            </p:nvSpPr>
            <p:spPr>
              <a:xfrm>
                <a:off x="70362"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9" name="Google Shape;9359;p30"/>
              <p:cNvSpPr/>
              <p:nvPr/>
            </p:nvSpPr>
            <p:spPr>
              <a:xfrm>
                <a:off x="70362"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0" name="Google Shape;9360;p30"/>
              <p:cNvSpPr/>
              <p:nvPr/>
            </p:nvSpPr>
            <p:spPr>
              <a:xfrm>
                <a:off x="70362"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1" name="Google Shape;9361;p30"/>
              <p:cNvSpPr/>
              <p:nvPr/>
            </p:nvSpPr>
            <p:spPr>
              <a:xfrm>
                <a:off x="62135"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2" name="Google Shape;9362;p30"/>
              <p:cNvSpPr/>
              <p:nvPr/>
            </p:nvSpPr>
            <p:spPr>
              <a:xfrm>
                <a:off x="62135"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3" name="Google Shape;9363;p30"/>
              <p:cNvSpPr/>
              <p:nvPr/>
            </p:nvSpPr>
            <p:spPr>
              <a:xfrm>
                <a:off x="70362"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4" name="Google Shape;9364;p30"/>
              <p:cNvSpPr/>
              <p:nvPr/>
            </p:nvSpPr>
            <p:spPr>
              <a:xfrm>
                <a:off x="62135"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5" name="Google Shape;9365;p30"/>
              <p:cNvSpPr/>
              <p:nvPr/>
            </p:nvSpPr>
            <p:spPr>
              <a:xfrm>
                <a:off x="70362"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6" name="Google Shape;9366;p30"/>
              <p:cNvSpPr/>
              <p:nvPr/>
            </p:nvSpPr>
            <p:spPr>
              <a:xfrm>
                <a:off x="62135"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7" name="Google Shape;9367;p30"/>
              <p:cNvSpPr/>
              <p:nvPr/>
            </p:nvSpPr>
            <p:spPr>
              <a:xfrm>
                <a:off x="70362"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8" name="Google Shape;9368;p30"/>
              <p:cNvSpPr/>
              <p:nvPr/>
            </p:nvSpPr>
            <p:spPr>
              <a:xfrm>
                <a:off x="62135"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9" name="Google Shape;9369;p30"/>
              <p:cNvSpPr/>
              <p:nvPr/>
            </p:nvSpPr>
            <p:spPr>
              <a:xfrm>
                <a:off x="70362"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0" name="Google Shape;9370;p30"/>
              <p:cNvSpPr/>
              <p:nvPr/>
            </p:nvSpPr>
            <p:spPr>
              <a:xfrm>
                <a:off x="62135"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1" name="Google Shape;9371;p30"/>
              <p:cNvSpPr/>
              <p:nvPr/>
            </p:nvSpPr>
            <p:spPr>
              <a:xfrm>
                <a:off x="70362"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2" name="Google Shape;9372;p30"/>
              <p:cNvSpPr/>
              <p:nvPr/>
            </p:nvSpPr>
            <p:spPr>
              <a:xfrm>
                <a:off x="70362"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3" name="Google Shape;9373;p30"/>
              <p:cNvSpPr/>
              <p:nvPr/>
            </p:nvSpPr>
            <p:spPr>
              <a:xfrm>
                <a:off x="62135"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4" name="Google Shape;9374;p30"/>
              <p:cNvSpPr/>
              <p:nvPr/>
            </p:nvSpPr>
            <p:spPr>
              <a:xfrm>
                <a:off x="62135"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5" name="Google Shape;9375;p30"/>
              <p:cNvSpPr/>
              <p:nvPr/>
            </p:nvSpPr>
            <p:spPr>
              <a:xfrm>
                <a:off x="70362"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6" name="Google Shape;9376;p30"/>
              <p:cNvSpPr/>
              <p:nvPr/>
            </p:nvSpPr>
            <p:spPr>
              <a:xfrm>
                <a:off x="62135"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7" name="Google Shape;9377;p30"/>
              <p:cNvSpPr/>
              <p:nvPr/>
            </p:nvSpPr>
            <p:spPr>
              <a:xfrm>
                <a:off x="70362"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8" name="Google Shape;9378;p30"/>
              <p:cNvSpPr/>
              <p:nvPr/>
            </p:nvSpPr>
            <p:spPr>
              <a:xfrm>
                <a:off x="70362"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9" name="Google Shape;9379;p30"/>
              <p:cNvSpPr/>
              <p:nvPr/>
            </p:nvSpPr>
            <p:spPr>
              <a:xfrm>
                <a:off x="62135"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0" name="Google Shape;9380;p30"/>
              <p:cNvSpPr/>
              <p:nvPr/>
            </p:nvSpPr>
            <p:spPr>
              <a:xfrm>
                <a:off x="62135"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1" name="Google Shape;9381;p30"/>
              <p:cNvSpPr/>
              <p:nvPr/>
            </p:nvSpPr>
            <p:spPr>
              <a:xfrm>
                <a:off x="62135"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2" name="Google Shape;9382;p30"/>
              <p:cNvSpPr/>
              <p:nvPr/>
            </p:nvSpPr>
            <p:spPr>
              <a:xfrm>
                <a:off x="70362"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3" name="Google Shape;9383;p30"/>
              <p:cNvSpPr/>
              <p:nvPr/>
            </p:nvSpPr>
            <p:spPr>
              <a:xfrm>
                <a:off x="70362"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4" name="Google Shape;9384;p30"/>
              <p:cNvSpPr/>
              <p:nvPr/>
            </p:nvSpPr>
            <p:spPr>
              <a:xfrm>
                <a:off x="70362"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5" name="Google Shape;9385;p30"/>
              <p:cNvSpPr/>
              <p:nvPr/>
            </p:nvSpPr>
            <p:spPr>
              <a:xfrm>
                <a:off x="62135"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6" name="Google Shape;9386;p30"/>
              <p:cNvSpPr/>
              <p:nvPr/>
            </p:nvSpPr>
            <p:spPr>
              <a:xfrm>
                <a:off x="70362"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7" name="Google Shape;9387;p30"/>
              <p:cNvSpPr/>
              <p:nvPr/>
            </p:nvSpPr>
            <p:spPr>
              <a:xfrm>
                <a:off x="62135"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8" name="Google Shape;9388;p30"/>
              <p:cNvSpPr/>
              <p:nvPr/>
            </p:nvSpPr>
            <p:spPr>
              <a:xfrm>
                <a:off x="70362"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9" name="Google Shape;9389;p30"/>
              <p:cNvSpPr/>
              <p:nvPr/>
            </p:nvSpPr>
            <p:spPr>
              <a:xfrm>
                <a:off x="62135"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0" name="Google Shape;9390;p30"/>
              <p:cNvSpPr/>
              <p:nvPr/>
            </p:nvSpPr>
            <p:spPr>
              <a:xfrm>
                <a:off x="70362"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91" name="Google Shape;9391;p30"/>
            <p:cNvGrpSpPr/>
            <p:nvPr/>
          </p:nvGrpSpPr>
          <p:grpSpPr>
            <a:xfrm>
              <a:off x="384275" y="206"/>
              <a:ext cx="53414" cy="4852321"/>
              <a:chOff x="418506" y="206"/>
              <a:chExt cx="53414" cy="4852321"/>
            </a:xfrm>
          </p:grpSpPr>
          <p:sp>
            <p:nvSpPr>
              <p:cNvPr id="9392" name="Google Shape;9392;p30"/>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3" name="Google Shape;9393;p30"/>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4" name="Google Shape;9394;p30"/>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5" name="Google Shape;9395;p30"/>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6" name="Google Shape;9396;p30"/>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7" name="Google Shape;9397;p30"/>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8" name="Google Shape;9398;p30"/>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9" name="Google Shape;9399;p30"/>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0" name="Google Shape;9400;p30"/>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1" name="Google Shape;9401;p30"/>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2" name="Google Shape;9402;p30"/>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3" name="Google Shape;9403;p30"/>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4" name="Google Shape;9404;p30"/>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5" name="Google Shape;9405;p30"/>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6" name="Google Shape;9406;p30"/>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7" name="Google Shape;9407;p30"/>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8" name="Google Shape;9408;p30"/>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9" name="Google Shape;9409;p30"/>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0" name="Google Shape;9410;p30"/>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1" name="Google Shape;9411;p30"/>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2" name="Google Shape;9412;p30"/>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3" name="Google Shape;9413;p30"/>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4" name="Google Shape;9414;p30"/>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5" name="Google Shape;9415;p30"/>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6" name="Google Shape;9416;p30"/>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7" name="Google Shape;9417;p30"/>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8" name="Google Shape;9418;p30"/>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9" name="Google Shape;9419;p30"/>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0" name="Google Shape;9420;p30"/>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1" name="Google Shape;9421;p30"/>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2" name="Google Shape;9422;p30"/>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3" name="Google Shape;9423;p30"/>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4" name="Google Shape;9424;p30"/>
              <p:cNvSpPr/>
              <p:nvPr/>
            </p:nvSpPr>
            <p:spPr>
              <a:xfrm>
                <a:off x="418506"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5" name="Google Shape;9425;p30"/>
              <p:cNvSpPr/>
              <p:nvPr/>
            </p:nvSpPr>
            <p:spPr>
              <a:xfrm>
                <a:off x="426733"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26" name="Google Shape;9426;p30"/>
            <p:cNvSpPr/>
            <p:nvPr/>
          </p:nvSpPr>
          <p:spPr>
            <a:xfrm>
              <a:off x="939336"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7" name="Google Shape;9427;p30"/>
            <p:cNvSpPr/>
            <p:nvPr/>
          </p:nvSpPr>
          <p:spPr>
            <a:xfrm>
              <a:off x="939336"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8" name="Google Shape;9428;p30"/>
            <p:cNvSpPr/>
            <p:nvPr/>
          </p:nvSpPr>
          <p:spPr>
            <a:xfrm>
              <a:off x="939336"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9" name="Google Shape;9429;p30"/>
            <p:cNvSpPr/>
            <p:nvPr/>
          </p:nvSpPr>
          <p:spPr>
            <a:xfrm>
              <a:off x="939336"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0" name="Google Shape;9430;p30"/>
            <p:cNvSpPr/>
            <p:nvPr/>
          </p:nvSpPr>
          <p:spPr>
            <a:xfrm>
              <a:off x="931109"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1" name="Google Shape;9431;p30"/>
            <p:cNvSpPr/>
            <p:nvPr/>
          </p:nvSpPr>
          <p:spPr>
            <a:xfrm>
              <a:off x="931109"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2" name="Google Shape;9432;p30"/>
            <p:cNvSpPr/>
            <p:nvPr/>
          </p:nvSpPr>
          <p:spPr>
            <a:xfrm>
              <a:off x="939336"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3" name="Google Shape;9433;p30"/>
            <p:cNvSpPr/>
            <p:nvPr/>
          </p:nvSpPr>
          <p:spPr>
            <a:xfrm>
              <a:off x="931109"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4" name="Google Shape;9434;p30"/>
            <p:cNvSpPr/>
            <p:nvPr/>
          </p:nvSpPr>
          <p:spPr>
            <a:xfrm>
              <a:off x="8168419"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5" name="Google Shape;9435;p30"/>
            <p:cNvSpPr/>
            <p:nvPr/>
          </p:nvSpPr>
          <p:spPr>
            <a:xfrm>
              <a:off x="816841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6" name="Google Shape;9436;p30"/>
            <p:cNvSpPr/>
            <p:nvPr/>
          </p:nvSpPr>
          <p:spPr>
            <a:xfrm>
              <a:off x="816841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7" name="Google Shape;9437;p30"/>
            <p:cNvSpPr/>
            <p:nvPr/>
          </p:nvSpPr>
          <p:spPr>
            <a:xfrm>
              <a:off x="816841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8" name="Google Shape;9438;p30"/>
            <p:cNvSpPr/>
            <p:nvPr/>
          </p:nvSpPr>
          <p:spPr>
            <a:xfrm>
              <a:off x="816019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9" name="Google Shape;9439;p30"/>
            <p:cNvSpPr/>
            <p:nvPr/>
          </p:nvSpPr>
          <p:spPr>
            <a:xfrm>
              <a:off x="816019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0" name="Google Shape;9440;p30"/>
            <p:cNvSpPr/>
            <p:nvPr/>
          </p:nvSpPr>
          <p:spPr>
            <a:xfrm>
              <a:off x="8168419"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1" name="Google Shape;9441;p30"/>
            <p:cNvSpPr/>
            <p:nvPr/>
          </p:nvSpPr>
          <p:spPr>
            <a:xfrm>
              <a:off x="8160192"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2" name="Google Shape;9442;p30"/>
            <p:cNvSpPr/>
            <p:nvPr/>
          </p:nvSpPr>
          <p:spPr>
            <a:xfrm>
              <a:off x="8441061"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3" name="Google Shape;9443;p30"/>
            <p:cNvSpPr/>
            <p:nvPr/>
          </p:nvSpPr>
          <p:spPr>
            <a:xfrm>
              <a:off x="8441061"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4" name="Google Shape;9444;p30"/>
            <p:cNvSpPr/>
            <p:nvPr/>
          </p:nvSpPr>
          <p:spPr>
            <a:xfrm>
              <a:off x="8441061"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5" name="Google Shape;9445;p30"/>
            <p:cNvSpPr/>
            <p:nvPr/>
          </p:nvSpPr>
          <p:spPr>
            <a:xfrm>
              <a:off x="8441061"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6" name="Google Shape;9446;p30"/>
            <p:cNvSpPr/>
            <p:nvPr/>
          </p:nvSpPr>
          <p:spPr>
            <a:xfrm>
              <a:off x="843366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7" name="Google Shape;9447;p30"/>
            <p:cNvSpPr/>
            <p:nvPr/>
          </p:nvSpPr>
          <p:spPr>
            <a:xfrm>
              <a:off x="843366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8" name="Google Shape;9448;p30"/>
            <p:cNvSpPr/>
            <p:nvPr/>
          </p:nvSpPr>
          <p:spPr>
            <a:xfrm>
              <a:off x="8441061"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9" name="Google Shape;9449;p30"/>
            <p:cNvSpPr/>
            <p:nvPr/>
          </p:nvSpPr>
          <p:spPr>
            <a:xfrm>
              <a:off x="8433669"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0" name="Google Shape;9450;p30"/>
            <p:cNvSpPr/>
            <p:nvPr/>
          </p:nvSpPr>
          <p:spPr>
            <a:xfrm>
              <a:off x="8441061"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1" name="Google Shape;9451;p30"/>
            <p:cNvSpPr/>
            <p:nvPr/>
          </p:nvSpPr>
          <p:spPr>
            <a:xfrm>
              <a:off x="8433669"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2" name="Google Shape;9452;p30"/>
            <p:cNvSpPr/>
            <p:nvPr/>
          </p:nvSpPr>
          <p:spPr>
            <a:xfrm>
              <a:off x="8441061"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3" name="Google Shape;9453;p30"/>
            <p:cNvSpPr/>
            <p:nvPr/>
          </p:nvSpPr>
          <p:spPr>
            <a:xfrm>
              <a:off x="8433669"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4" name="Google Shape;9454;p30"/>
            <p:cNvSpPr/>
            <p:nvPr/>
          </p:nvSpPr>
          <p:spPr>
            <a:xfrm>
              <a:off x="8441061"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5" name="Google Shape;9455;p30"/>
            <p:cNvSpPr/>
            <p:nvPr/>
          </p:nvSpPr>
          <p:spPr>
            <a:xfrm>
              <a:off x="8433669"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6" name="Google Shape;9456;p30"/>
            <p:cNvSpPr/>
            <p:nvPr/>
          </p:nvSpPr>
          <p:spPr>
            <a:xfrm>
              <a:off x="8441061"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7" name="Google Shape;9457;p30"/>
            <p:cNvSpPr/>
            <p:nvPr/>
          </p:nvSpPr>
          <p:spPr>
            <a:xfrm>
              <a:off x="8441061"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8" name="Google Shape;9458;p30"/>
            <p:cNvSpPr/>
            <p:nvPr/>
          </p:nvSpPr>
          <p:spPr>
            <a:xfrm>
              <a:off x="8433669"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9" name="Google Shape;9459;p30"/>
            <p:cNvSpPr/>
            <p:nvPr/>
          </p:nvSpPr>
          <p:spPr>
            <a:xfrm>
              <a:off x="8433669"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25">
    <p:bg>
      <p:bgPr>
        <a:gradFill>
          <a:gsLst>
            <a:gs pos="0">
              <a:srgbClr val="D4F9FE"/>
            </a:gs>
            <a:gs pos="100000">
              <a:srgbClr val="59E2F7"/>
            </a:gs>
          </a:gsLst>
          <a:path path="circle">
            <a:fillToRect l="50000" t="50000" r="50000" b="50000"/>
          </a:path>
          <a:tileRect/>
        </a:gradFill>
        <a:effectLst/>
      </p:bgPr>
    </p:bg>
    <p:spTree>
      <p:nvGrpSpPr>
        <p:cNvPr id="1" name="Shape 9460"/>
        <p:cNvGrpSpPr/>
        <p:nvPr/>
      </p:nvGrpSpPr>
      <p:grpSpPr>
        <a:xfrm>
          <a:off x="0" y="0"/>
          <a:ext cx="0" cy="0"/>
          <a:chOff x="0" y="0"/>
          <a:chExt cx="0" cy="0"/>
        </a:xfrm>
      </p:grpSpPr>
      <p:grpSp>
        <p:nvGrpSpPr>
          <p:cNvPr id="9461" name="Google Shape;9461;p31"/>
          <p:cNvGrpSpPr/>
          <p:nvPr/>
        </p:nvGrpSpPr>
        <p:grpSpPr>
          <a:xfrm>
            <a:off x="189" y="52"/>
            <a:ext cx="9144013" cy="5143533"/>
            <a:chOff x="4088025" y="1324225"/>
            <a:chExt cx="1348575" cy="1101800"/>
          </a:xfrm>
        </p:grpSpPr>
        <p:sp>
          <p:nvSpPr>
            <p:cNvPr id="9462" name="Google Shape;9462;p31"/>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3" name="Google Shape;9463;p31"/>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4" name="Google Shape;9464;p31"/>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5" name="Google Shape;9465;p31"/>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6" name="Google Shape;9466;p31"/>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7" name="Google Shape;9467;p31"/>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8" name="Google Shape;9468;p31"/>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9" name="Google Shape;9469;p31"/>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0" name="Google Shape;9470;p31"/>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1" name="Google Shape;9471;p31"/>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2" name="Google Shape;9472;p31"/>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3" name="Google Shape;9473;p31"/>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4" name="Google Shape;9474;p31"/>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5" name="Google Shape;9475;p31"/>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6" name="Google Shape;9476;p31"/>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7" name="Google Shape;9477;p31"/>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8" name="Google Shape;9478;p31"/>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9" name="Google Shape;9479;p31"/>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0" name="Google Shape;9480;p31"/>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1" name="Google Shape;9481;p31"/>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2" name="Google Shape;9482;p31"/>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3" name="Google Shape;9483;p31"/>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4" name="Google Shape;9484;p31"/>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5" name="Google Shape;9485;p31"/>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6" name="Google Shape;9486;p31"/>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7" name="Google Shape;9487;p31"/>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8" name="Google Shape;9488;p31"/>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9" name="Google Shape;9489;p31"/>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0" name="Google Shape;9490;p31"/>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1" name="Google Shape;9491;p31"/>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2" name="Google Shape;9492;p31"/>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3" name="Google Shape;9493;p31"/>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4" name="Google Shape;9494;p31"/>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5" name="Google Shape;9495;p31"/>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6" name="Google Shape;9496;p31"/>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7" name="Google Shape;9497;p31"/>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8" name="Google Shape;9498;p31"/>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9" name="Google Shape;9499;p31"/>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0" name="Google Shape;9500;p31"/>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1" name="Google Shape;9501;p31"/>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2" name="Google Shape;9502;p31"/>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3" name="Google Shape;9503;p31"/>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4" name="Google Shape;9504;p31"/>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5" name="Google Shape;9505;p31"/>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6" name="Google Shape;9506;p31"/>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7" name="Google Shape;9507;p31"/>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8" name="Google Shape;9508;p31"/>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9" name="Google Shape;9509;p31"/>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0" name="Google Shape;9510;p31"/>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1" name="Google Shape;9511;p31"/>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8"/>
        <p:cNvGrpSpPr/>
        <p:nvPr/>
      </p:nvGrpSpPr>
      <p:grpSpPr>
        <a:xfrm>
          <a:off x="0" y="0"/>
          <a:ext cx="0" cy="0"/>
          <a:chOff x="0" y="0"/>
          <a:chExt cx="0" cy="0"/>
        </a:xfrm>
      </p:grpSpPr>
      <p:grpSp>
        <p:nvGrpSpPr>
          <p:cNvPr id="629" name="Google Shape;629;p3"/>
          <p:cNvGrpSpPr/>
          <p:nvPr/>
        </p:nvGrpSpPr>
        <p:grpSpPr>
          <a:xfrm>
            <a:off x="189" y="52"/>
            <a:ext cx="9144013" cy="5143533"/>
            <a:chOff x="4088025" y="1324225"/>
            <a:chExt cx="1348575" cy="1101800"/>
          </a:xfrm>
        </p:grpSpPr>
        <p:sp>
          <p:nvSpPr>
            <p:cNvPr id="630" name="Google Shape;630;p3"/>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 name="Google Shape;680;p3"/>
          <p:cNvGrpSpPr/>
          <p:nvPr/>
        </p:nvGrpSpPr>
        <p:grpSpPr>
          <a:xfrm>
            <a:off x="110918" y="206"/>
            <a:ext cx="8922164" cy="5143474"/>
            <a:chOff x="110918" y="206"/>
            <a:chExt cx="8922164" cy="5143474"/>
          </a:xfrm>
        </p:grpSpPr>
        <p:sp>
          <p:nvSpPr>
            <p:cNvPr id="681" name="Google Shape;681;p3"/>
            <p:cNvSpPr/>
            <p:nvPr/>
          </p:nvSpPr>
          <p:spPr>
            <a:xfrm>
              <a:off x="387913"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387913"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387913"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379686"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925687"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925687"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925687"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194455"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194455"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8451074"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8451074"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8451074"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844284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844284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8451074"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844284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8451074"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844284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8442847"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8451074"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8451074"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8451074"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8442847"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8451074"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8451074"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8442847"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8451074"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8442847"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8451074"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8442847"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8451074"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8442847"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8442847"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463223" y="206"/>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463223" y="14435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6570055"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6570055"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6570055"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6561709"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6561709"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6570055"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6561709"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6570055" y="101244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7645485"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7645485"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7645485"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7637259"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7637259"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7645485"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
            <p:cNvSpPr/>
            <p:nvPr/>
          </p:nvSpPr>
          <p:spPr>
            <a:xfrm>
              <a:off x="7637259"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
            <p:cNvSpPr/>
            <p:nvPr/>
          </p:nvSpPr>
          <p:spPr>
            <a:xfrm>
              <a:off x="7645485" y="101244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8719961"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8719961"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8719961"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8711735"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8711735"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8719961"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8711735"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8719961"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8711735"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8711735"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8719961"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8719961"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8719961"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8711735"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8719961"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8719961"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8711735"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8719961"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8711735"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8719961"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8711735"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8719961"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8711735"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8711735"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8719961"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8711735"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8711735"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8711735"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8719961"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8719961"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8719961"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8711735"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8719961"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8711735"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8719961"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8711735"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119145"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119145"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119145"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119145"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110918"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1732111"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1732111"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00998"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00998"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00998"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270005"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270005"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270005"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388213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388213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3882136"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3882136"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387390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387390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3882136"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4956851"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4956851"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4956851"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4956851"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494945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494945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656681"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656681"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656681"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807660"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807660"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807660"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807660"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799433"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3344361"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3344361"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3344361"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3344361"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3336135"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3336135"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3344361"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549450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549450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5494506"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5494506"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548627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548627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5494506"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6032161"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6032161"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6032161"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6032161"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6023935"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6023935"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6032161"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7107830"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7107830"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7107830"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7107830"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7099484"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7099484"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7107830"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7099484"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7914253"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7914253"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7914253"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7914253"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7906027"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7906027"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7914253"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7906027"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7914253"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7906027"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89880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898801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898801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898801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898062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898062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898801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898062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898801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8980622"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8988014"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8980622"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8988014"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8980622"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8988014"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8988014"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8980622"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8980622"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8988014"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8980622"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8988014"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8988014"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8980622"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8980622"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8980622"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8988014"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8988014"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8988014"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8980622"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8988014"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8980622"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8988014"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8980622"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8988014"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4419911"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4419911"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4419911"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4419911"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4411684"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4411684"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4419911"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4411684"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6838823"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6838823"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6838823"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683059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683059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6838823"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683059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6838823"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4688917"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4688917"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4688917"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4680571"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4680571"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4688917"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4680571"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5763393"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5763393"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5763393"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5755167"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5755167"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5763393"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737659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737659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737659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736837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736837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737659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736837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737659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736837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736837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75593"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75593"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75593"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75593"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68201"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68201"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75593"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613249"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61324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61324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61324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60502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60502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613249"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415102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415102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415102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415102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4142797"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4142797"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5225738"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5225738"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5225738"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5225738"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5217392"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5217392"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
            <p:cNvSpPr/>
            <p:nvPr/>
          </p:nvSpPr>
          <p:spPr>
            <a:xfrm>
              <a:off x="5225738"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
            <p:cNvSpPr/>
            <p:nvPr/>
          </p:nvSpPr>
          <p:spPr>
            <a:xfrm>
              <a:off x="5217392"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6301049"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630104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630104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630104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629282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629282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6301049"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8182306"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8182306"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8182306"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8182306"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8174914"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8174914"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8182306"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8174914"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8182306"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8174914"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2538773"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2538773"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2538773"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2538773"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3" name="Google Shape;963;p3"/>
          <p:cNvSpPr txBox="1">
            <a:spLocks noGrp="1"/>
          </p:cNvSpPr>
          <p:nvPr>
            <p:ph type="title"/>
          </p:nvPr>
        </p:nvSpPr>
        <p:spPr>
          <a:xfrm>
            <a:off x="3596775" y="2182675"/>
            <a:ext cx="4728600" cy="88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964" name="Google Shape;964;p3"/>
          <p:cNvSpPr txBox="1">
            <a:spLocks noGrp="1"/>
          </p:cNvSpPr>
          <p:nvPr>
            <p:ph type="title" idx="2" hasCustomPrompt="1"/>
          </p:nvPr>
        </p:nvSpPr>
        <p:spPr>
          <a:xfrm>
            <a:off x="5113425" y="1171925"/>
            <a:ext cx="1695300" cy="92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atin typeface="Rubik Black"/>
                <a:ea typeface="Rubik Black"/>
                <a:cs typeface="Rubik Black"/>
                <a:sym typeface="Rubik Black"/>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965" name="Google Shape;965;p3"/>
          <p:cNvSpPr txBox="1">
            <a:spLocks noGrp="1"/>
          </p:cNvSpPr>
          <p:nvPr>
            <p:ph type="subTitle" idx="1"/>
          </p:nvPr>
        </p:nvSpPr>
        <p:spPr>
          <a:xfrm>
            <a:off x="4379775" y="3188222"/>
            <a:ext cx="3162600" cy="6999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1700"/>
            </a:lvl1pPr>
            <a:lvl2pPr lvl="1" algn="ctr">
              <a:lnSpc>
                <a:spcPct val="100000"/>
              </a:lnSpc>
              <a:spcBef>
                <a:spcPts val="0"/>
              </a:spcBef>
              <a:spcAft>
                <a:spcPts val="0"/>
              </a:spcAft>
              <a:buNone/>
              <a:defRPr sz="1700"/>
            </a:lvl2pPr>
            <a:lvl3pPr lvl="2" algn="ctr">
              <a:lnSpc>
                <a:spcPct val="100000"/>
              </a:lnSpc>
              <a:spcBef>
                <a:spcPts val="0"/>
              </a:spcBef>
              <a:spcAft>
                <a:spcPts val="0"/>
              </a:spcAft>
              <a:buNone/>
              <a:defRPr sz="1700"/>
            </a:lvl3pPr>
            <a:lvl4pPr lvl="3" algn="ctr">
              <a:lnSpc>
                <a:spcPct val="100000"/>
              </a:lnSpc>
              <a:spcBef>
                <a:spcPts val="0"/>
              </a:spcBef>
              <a:spcAft>
                <a:spcPts val="0"/>
              </a:spcAft>
              <a:buNone/>
              <a:defRPr sz="1700"/>
            </a:lvl4pPr>
            <a:lvl5pPr lvl="4" algn="ctr">
              <a:lnSpc>
                <a:spcPct val="100000"/>
              </a:lnSpc>
              <a:spcBef>
                <a:spcPts val="0"/>
              </a:spcBef>
              <a:spcAft>
                <a:spcPts val="0"/>
              </a:spcAft>
              <a:buNone/>
              <a:defRPr sz="1700"/>
            </a:lvl5pPr>
            <a:lvl6pPr lvl="5" algn="ctr">
              <a:lnSpc>
                <a:spcPct val="100000"/>
              </a:lnSpc>
              <a:spcBef>
                <a:spcPts val="0"/>
              </a:spcBef>
              <a:spcAft>
                <a:spcPts val="0"/>
              </a:spcAft>
              <a:buNone/>
              <a:defRPr sz="1700"/>
            </a:lvl6pPr>
            <a:lvl7pPr lvl="6" algn="ctr">
              <a:lnSpc>
                <a:spcPct val="100000"/>
              </a:lnSpc>
              <a:spcBef>
                <a:spcPts val="0"/>
              </a:spcBef>
              <a:spcAft>
                <a:spcPts val="0"/>
              </a:spcAft>
              <a:buNone/>
              <a:defRPr sz="1700"/>
            </a:lvl7pPr>
            <a:lvl8pPr lvl="7" algn="ctr">
              <a:lnSpc>
                <a:spcPct val="100000"/>
              </a:lnSpc>
              <a:spcBef>
                <a:spcPts val="0"/>
              </a:spcBef>
              <a:spcAft>
                <a:spcPts val="0"/>
              </a:spcAft>
              <a:buNone/>
              <a:defRPr sz="1700"/>
            </a:lvl8pPr>
            <a:lvl9pPr lvl="8" algn="ctr">
              <a:lnSpc>
                <a:spcPct val="100000"/>
              </a:lnSpc>
              <a:spcBef>
                <a:spcPts val="0"/>
              </a:spcBef>
              <a:spcAft>
                <a:spcPts val="0"/>
              </a:spcAft>
              <a:buNone/>
              <a:defRPr sz="17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51"/>
        <p:cNvGrpSpPr/>
        <p:nvPr/>
      </p:nvGrpSpPr>
      <p:grpSpPr>
        <a:xfrm>
          <a:off x="0" y="0"/>
          <a:ext cx="0" cy="0"/>
          <a:chOff x="0" y="0"/>
          <a:chExt cx="0" cy="0"/>
        </a:xfrm>
      </p:grpSpPr>
      <p:grpSp>
        <p:nvGrpSpPr>
          <p:cNvPr id="1252" name="Google Shape;1252;p5"/>
          <p:cNvGrpSpPr/>
          <p:nvPr/>
        </p:nvGrpSpPr>
        <p:grpSpPr>
          <a:xfrm>
            <a:off x="189" y="52"/>
            <a:ext cx="9144013" cy="5143533"/>
            <a:chOff x="4088025" y="1324225"/>
            <a:chExt cx="1348575" cy="1101800"/>
          </a:xfrm>
        </p:grpSpPr>
        <p:sp>
          <p:nvSpPr>
            <p:cNvPr id="1253" name="Google Shape;1253;p5"/>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3" name="Google Shape;1303;p5"/>
          <p:cNvGrpSpPr/>
          <p:nvPr/>
        </p:nvGrpSpPr>
        <p:grpSpPr>
          <a:xfrm>
            <a:off x="110918" y="206"/>
            <a:ext cx="8922164" cy="5143474"/>
            <a:chOff x="110918" y="206"/>
            <a:chExt cx="8922164" cy="5143474"/>
          </a:xfrm>
        </p:grpSpPr>
        <p:sp>
          <p:nvSpPr>
            <p:cNvPr id="1304" name="Google Shape;1304;p5"/>
            <p:cNvSpPr/>
            <p:nvPr/>
          </p:nvSpPr>
          <p:spPr>
            <a:xfrm>
              <a:off x="66597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
            <p:cNvSpPr/>
            <p:nvPr/>
          </p:nvSpPr>
          <p:spPr>
            <a:xfrm>
              <a:off x="66597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
            <p:cNvSpPr/>
            <p:nvPr/>
          </p:nvSpPr>
          <p:spPr>
            <a:xfrm>
              <a:off x="66597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
            <p:cNvSpPr/>
            <p:nvPr/>
          </p:nvSpPr>
          <p:spPr>
            <a:xfrm>
              <a:off x="657752"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
            <p:cNvSpPr/>
            <p:nvPr/>
          </p:nvSpPr>
          <p:spPr>
            <a:xfrm>
              <a:off x="657752"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
            <p:cNvSpPr/>
            <p:nvPr/>
          </p:nvSpPr>
          <p:spPr>
            <a:xfrm>
              <a:off x="66597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
            <p:cNvSpPr/>
            <p:nvPr/>
          </p:nvSpPr>
          <p:spPr>
            <a:xfrm>
              <a:off x="657752"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
            <p:cNvSpPr/>
            <p:nvPr/>
          </p:nvSpPr>
          <p:spPr>
            <a:xfrm>
              <a:off x="66597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
            <p:cNvSpPr/>
            <p:nvPr/>
          </p:nvSpPr>
          <p:spPr>
            <a:xfrm>
              <a:off x="657752"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
            <p:cNvSpPr/>
            <p:nvPr/>
          </p:nvSpPr>
          <p:spPr>
            <a:xfrm>
              <a:off x="657752"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
            <p:cNvSpPr/>
            <p:nvPr/>
          </p:nvSpPr>
          <p:spPr>
            <a:xfrm>
              <a:off x="66597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
            <p:cNvSpPr/>
            <p:nvPr/>
          </p:nvSpPr>
          <p:spPr>
            <a:xfrm>
              <a:off x="66597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
            <p:cNvSpPr/>
            <p:nvPr/>
          </p:nvSpPr>
          <p:spPr>
            <a:xfrm>
              <a:off x="66597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
            <p:cNvSpPr/>
            <p:nvPr/>
          </p:nvSpPr>
          <p:spPr>
            <a:xfrm>
              <a:off x="657752"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
            <p:cNvSpPr/>
            <p:nvPr/>
          </p:nvSpPr>
          <p:spPr>
            <a:xfrm>
              <a:off x="66597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
            <p:cNvSpPr/>
            <p:nvPr/>
          </p:nvSpPr>
          <p:spPr>
            <a:xfrm>
              <a:off x="66597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
            <p:cNvSpPr/>
            <p:nvPr/>
          </p:nvSpPr>
          <p:spPr>
            <a:xfrm>
              <a:off x="657752"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
            <p:cNvSpPr/>
            <p:nvPr/>
          </p:nvSpPr>
          <p:spPr>
            <a:xfrm>
              <a:off x="66597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2" name="Google Shape;1322;p5"/>
            <p:cNvGrpSpPr/>
            <p:nvPr/>
          </p:nvGrpSpPr>
          <p:grpSpPr>
            <a:xfrm>
              <a:off x="8706192" y="206"/>
              <a:ext cx="53414" cy="5143474"/>
              <a:chOff x="8511811" y="206"/>
              <a:chExt cx="53414" cy="5143474"/>
            </a:xfrm>
          </p:grpSpPr>
          <p:sp>
            <p:nvSpPr>
              <p:cNvPr id="1323" name="Google Shape;1323;p5"/>
              <p:cNvSpPr/>
              <p:nvPr/>
            </p:nvSpPr>
            <p:spPr>
              <a:xfrm>
                <a:off x="852003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
              <p:cNvSpPr/>
              <p:nvPr/>
            </p:nvSpPr>
            <p:spPr>
              <a:xfrm>
                <a:off x="852003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
              <p:cNvSpPr/>
              <p:nvPr/>
            </p:nvSpPr>
            <p:spPr>
              <a:xfrm>
                <a:off x="8520038"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
              <p:cNvSpPr/>
              <p:nvPr/>
            </p:nvSpPr>
            <p:spPr>
              <a:xfrm>
                <a:off x="8511811"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
              <p:cNvSpPr/>
              <p:nvPr/>
            </p:nvSpPr>
            <p:spPr>
              <a:xfrm>
                <a:off x="8511811"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
              <p:cNvSpPr/>
              <p:nvPr/>
            </p:nvSpPr>
            <p:spPr>
              <a:xfrm>
                <a:off x="8520038"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
              <p:cNvSpPr/>
              <p:nvPr/>
            </p:nvSpPr>
            <p:spPr>
              <a:xfrm>
                <a:off x="8511811"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
              <p:cNvSpPr/>
              <p:nvPr/>
            </p:nvSpPr>
            <p:spPr>
              <a:xfrm>
                <a:off x="8520038"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
              <p:cNvSpPr/>
              <p:nvPr/>
            </p:nvSpPr>
            <p:spPr>
              <a:xfrm>
                <a:off x="8511811"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
              <p:cNvSpPr/>
              <p:nvPr/>
            </p:nvSpPr>
            <p:spPr>
              <a:xfrm>
                <a:off x="8511811"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
              <p:cNvSpPr/>
              <p:nvPr/>
            </p:nvSpPr>
            <p:spPr>
              <a:xfrm>
                <a:off x="852003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
              <p:cNvSpPr/>
              <p:nvPr/>
            </p:nvSpPr>
            <p:spPr>
              <a:xfrm>
                <a:off x="8520038"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
              <p:cNvSpPr/>
              <p:nvPr/>
            </p:nvSpPr>
            <p:spPr>
              <a:xfrm>
                <a:off x="852003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
              <p:cNvSpPr/>
              <p:nvPr/>
            </p:nvSpPr>
            <p:spPr>
              <a:xfrm>
                <a:off x="8511811"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
              <p:cNvSpPr/>
              <p:nvPr/>
            </p:nvSpPr>
            <p:spPr>
              <a:xfrm>
                <a:off x="852003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
              <p:cNvSpPr/>
              <p:nvPr/>
            </p:nvSpPr>
            <p:spPr>
              <a:xfrm>
                <a:off x="8520038"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
              <p:cNvSpPr/>
              <p:nvPr/>
            </p:nvSpPr>
            <p:spPr>
              <a:xfrm>
                <a:off x="8511811"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
              <p:cNvSpPr/>
              <p:nvPr/>
            </p:nvSpPr>
            <p:spPr>
              <a:xfrm>
                <a:off x="8520038"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
              <p:cNvSpPr/>
              <p:nvPr/>
            </p:nvSpPr>
            <p:spPr>
              <a:xfrm>
                <a:off x="8511811"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
              <p:cNvSpPr/>
              <p:nvPr/>
            </p:nvSpPr>
            <p:spPr>
              <a:xfrm>
                <a:off x="8520038"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
              <p:cNvSpPr/>
              <p:nvPr/>
            </p:nvSpPr>
            <p:spPr>
              <a:xfrm>
                <a:off x="8511811"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
              <p:cNvSpPr/>
              <p:nvPr/>
            </p:nvSpPr>
            <p:spPr>
              <a:xfrm>
                <a:off x="852003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
              <p:cNvSpPr/>
              <p:nvPr/>
            </p:nvSpPr>
            <p:spPr>
              <a:xfrm>
                <a:off x="8511811"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
              <p:cNvSpPr/>
              <p:nvPr/>
            </p:nvSpPr>
            <p:spPr>
              <a:xfrm>
                <a:off x="851181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
              <p:cNvSpPr/>
              <p:nvPr/>
            </p:nvSpPr>
            <p:spPr>
              <a:xfrm>
                <a:off x="8520038"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
              <p:cNvSpPr/>
              <p:nvPr/>
            </p:nvSpPr>
            <p:spPr>
              <a:xfrm>
                <a:off x="8511811"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
              <p:cNvSpPr/>
              <p:nvPr/>
            </p:nvSpPr>
            <p:spPr>
              <a:xfrm>
                <a:off x="8511811"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
              <p:cNvSpPr/>
              <p:nvPr/>
            </p:nvSpPr>
            <p:spPr>
              <a:xfrm>
                <a:off x="8511811"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
              <p:cNvSpPr/>
              <p:nvPr/>
            </p:nvSpPr>
            <p:spPr>
              <a:xfrm>
                <a:off x="8520038"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
              <p:cNvSpPr/>
              <p:nvPr/>
            </p:nvSpPr>
            <p:spPr>
              <a:xfrm>
                <a:off x="8520038"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
              <p:cNvSpPr/>
              <p:nvPr/>
            </p:nvSpPr>
            <p:spPr>
              <a:xfrm>
                <a:off x="8520038"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
              <p:cNvSpPr/>
              <p:nvPr/>
            </p:nvSpPr>
            <p:spPr>
              <a:xfrm>
                <a:off x="8511811"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
              <p:cNvSpPr/>
              <p:nvPr/>
            </p:nvSpPr>
            <p:spPr>
              <a:xfrm>
                <a:off x="8520038"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
              <p:cNvSpPr/>
              <p:nvPr/>
            </p:nvSpPr>
            <p:spPr>
              <a:xfrm>
                <a:off x="8511811"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
              <p:cNvSpPr/>
              <p:nvPr/>
            </p:nvSpPr>
            <p:spPr>
              <a:xfrm>
                <a:off x="8520038"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
              <p:cNvSpPr/>
              <p:nvPr/>
            </p:nvSpPr>
            <p:spPr>
              <a:xfrm>
                <a:off x="8511811"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9" name="Google Shape;1359;p5"/>
            <p:cNvGrpSpPr/>
            <p:nvPr/>
          </p:nvGrpSpPr>
          <p:grpSpPr>
            <a:xfrm>
              <a:off x="8979668" y="206"/>
              <a:ext cx="53414" cy="5143474"/>
              <a:chOff x="8712171" y="206"/>
              <a:chExt cx="53414" cy="5143474"/>
            </a:xfrm>
          </p:grpSpPr>
          <p:sp>
            <p:nvSpPr>
              <p:cNvPr id="1360" name="Google Shape;1360;p5"/>
              <p:cNvSpPr/>
              <p:nvPr/>
            </p:nvSpPr>
            <p:spPr>
              <a:xfrm>
                <a:off x="872039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
              <p:cNvSpPr/>
              <p:nvPr/>
            </p:nvSpPr>
            <p:spPr>
              <a:xfrm>
                <a:off x="872039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
              <p:cNvSpPr/>
              <p:nvPr/>
            </p:nvSpPr>
            <p:spPr>
              <a:xfrm>
                <a:off x="872039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
              <p:cNvSpPr/>
              <p:nvPr/>
            </p:nvSpPr>
            <p:spPr>
              <a:xfrm>
                <a:off x="871217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
              <p:cNvSpPr/>
              <p:nvPr/>
            </p:nvSpPr>
            <p:spPr>
              <a:xfrm>
                <a:off x="871217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
              <p:cNvSpPr/>
              <p:nvPr/>
            </p:nvSpPr>
            <p:spPr>
              <a:xfrm>
                <a:off x="872039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
              <p:cNvSpPr/>
              <p:nvPr/>
            </p:nvSpPr>
            <p:spPr>
              <a:xfrm>
                <a:off x="871217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
              <p:cNvSpPr/>
              <p:nvPr/>
            </p:nvSpPr>
            <p:spPr>
              <a:xfrm>
                <a:off x="872039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
              <p:cNvSpPr/>
              <p:nvPr/>
            </p:nvSpPr>
            <p:spPr>
              <a:xfrm>
                <a:off x="871217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
              <p:cNvSpPr/>
              <p:nvPr/>
            </p:nvSpPr>
            <p:spPr>
              <a:xfrm>
                <a:off x="871217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
              <p:cNvSpPr/>
              <p:nvPr/>
            </p:nvSpPr>
            <p:spPr>
              <a:xfrm>
                <a:off x="8720398"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
              <p:cNvSpPr/>
              <p:nvPr/>
            </p:nvSpPr>
            <p:spPr>
              <a:xfrm>
                <a:off x="8720398"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
              <p:cNvSpPr/>
              <p:nvPr/>
            </p:nvSpPr>
            <p:spPr>
              <a:xfrm>
                <a:off x="8720398"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
              <p:cNvSpPr/>
              <p:nvPr/>
            </p:nvSpPr>
            <p:spPr>
              <a:xfrm>
                <a:off x="8712171"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
              <p:cNvSpPr/>
              <p:nvPr/>
            </p:nvSpPr>
            <p:spPr>
              <a:xfrm>
                <a:off x="8720398"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
              <p:cNvSpPr/>
              <p:nvPr/>
            </p:nvSpPr>
            <p:spPr>
              <a:xfrm>
                <a:off x="8720398"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
              <p:cNvSpPr/>
              <p:nvPr/>
            </p:nvSpPr>
            <p:spPr>
              <a:xfrm>
                <a:off x="8712171"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
              <p:cNvSpPr/>
              <p:nvPr/>
            </p:nvSpPr>
            <p:spPr>
              <a:xfrm>
                <a:off x="8720398"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
              <p:cNvSpPr/>
              <p:nvPr/>
            </p:nvSpPr>
            <p:spPr>
              <a:xfrm>
                <a:off x="8712171"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
              <p:cNvSpPr/>
              <p:nvPr/>
            </p:nvSpPr>
            <p:spPr>
              <a:xfrm>
                <a:off x="8720398"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
              <p:cNvSpPr/>
              <p:nvPr/>
            </p:nvSpPr>
            <p:spPr>
              <a:xfrm>
                <a:off x="8712171"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
              <p:cNvSpPr/>
              <p:nvPr/>
            </p:nvSpPr>
            <p:spPr>
              <a:xfrm>
                <a:off x="8720398"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
              <p:cNvSpPr/>
              <p:nvPr/>
            </p:nvSpPr>
            <p:spPr>
              <a:xfrm>
                <a:off x="8712171"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
              <p:cNvSpPr/>
              <p:nvPr/>
            </p:nvSpPr>
            <p:spPr>
              <a:xfrm>
                <a:off x="8712171"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
              <p:cNvSpPr/>
              <p:nvPr/>
            </p:nvSpPr>
            <p:spPr>
              <a:xfrm>
                <a:off x="8720398"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
              <p:cNvSpPr/>
              <p:nvPr/>
            </p:nvSpPr>
            <p:spPr>
              <a:xfrm>
                <a:off x="8712171"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
              <p:cNvSpPr/>
              <p:nvPr/>
            </p:nvSpPr>
            <p:spPr>
              <a:xfrm>
                <a:off x="8712171"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
              <p:cNvSpPr/>
              <p:nvPr/>
            </p:nvSpPr>
            <p:spPr>
              <a:xfrm>
                <a:off x="8712171"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
              <p:cNvSpPr/>
              <p:nvPr/>
            </p:nvSpPr>
            <p:spPr>
              <a:xfrm>
                <a:off x="8720398"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
              <p:cNvSpPr/>
              <p:nvPr/>
            </p:nvSpPr>
            <p:spPr>
              <a:xfrm>
                <a:off x="8720398"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
              <p:cNvSpPr/>
              <p:nvPr/>
            </p:nvSpPr>
            <p:spPr>
              <a:xfrm>
                <a:off x="8720398"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
              <p:cNvSpPr/>
              <p:nvPr/>
            </p:nvSpPr>
            <p:spPr>
              <a:xfrm>
                <a:off x="8712171"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
              <p:cNvSpPr/>
              <p:nvPr/>
            </p:nvSpPr>
            <p:spPr>
              <a:xfrm>
                <a:off x="8720398"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
              <p:cNvSpPr/>
              <p:nvPr/>
            </p:nvSpPr>
            <p:spPr>
              <a:xfrm>
                <a:off x="8712171"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
              <p:cNvSpPr/>
              <p:nvPr/>
            </p:nvSpPr>
            <p:spPr>
              <a:xfrm>
                <a:off x="8720398"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
              <p:cNvSpPr/>
              <p:nvPr/>
            </p:nvSpPr>
            <p:spPr>
              <a:xfrm>
                <a:off x="871217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6" name="Google Shape;1396;p5"/>
            <p:cNvGrpSpPr/>
            <p:nvPr/>
          </p:nvGrpSpPr>
          <p:grpSpPr>
            <a:xfrm>
              <a:off x="110918" y="206"/>
              <a:ext cx="53295" cy="4852321"/>
              <a:chOff x="62135" y="206"/>
              <a:chExt cx="53295" cy="4852321"/>
            </a:xfrm>
          </p:grpSpPr>
          <p:sp>
            <p:nvSpPr>
              <p:cNvPr id="1397" name="Google Shape;1397;p5"/>
              <p:cNvSpPr/>
              <p:nvPr/>
            </p:nvSpPr>
            <p:spPr>
              <a:xfrm>
                <a:off x="70362"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
              <p:cNvSpPr/>
              <p:nvPr/>
            </p:nvSpPr>
            <p:spPr>
              <a:xfrm>
                <a:off x="70362"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
              <p:cNvSpPr/>
              <p:nvPr/>
            </p:nvSpPr>
            <p:spPr>
              <a:xfrm>
                <a:off x="70362"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
              <p:cNvSpPr/>
              <p:nvPr/>
            </p:nvSpPr>
            <p:spPr>
              <a:xfrm>
                <a:off x="70362"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
              <p:cNvSpPr/>
              <p:nvPr/>
            </p:nvSpPr>
            <p:spPr>
              <a:xfrm>
                <a:off x="62135"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
              <p:cNvSpPr/>
              <p:nvPr/>
            </p:nvSpPr>
            <p:spPr>
              <a:xfrm>
                <a:off x="62135"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
              <p:cNvSpPr/>
              <p:nvPr/>
            </p:nvSpPr>
            <p:spPr>
              <a:xfrm>
                <a:off x="70362"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
              <p:cNvSpPr/>
              <p:nvPr/>
            </p:nvSpPr>
            <p:spPr>
              <a:xfrm>
                <a:off x="62135"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
              <p:cNvSpPr/>
              <p:nvPr/>
            </p:nvSpPr>
            <p:spPr>
              <a:xfrm>
                <a:off x="70362"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
              <p:cNvSpPr/>
              <p:nvPr/>
            </p:nvSpPr>
            <p:spPr>
              <a:xfrm>
                <a:off x="62135"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
              <p:cNvSpPr/>
              <p:nvPr/>
            </p:nvSpPr>
            <p:spPr>
              <a:xfrm>
                <a:off x="70362"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
              <p:cNvSpPr/>
              <p:nvPr/>
            </p:nvSpPr>
            <p:spPr>
              <a:xfrm>
                <a:off x="62135"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
              <p:cNvSpPr/>
              <p:nvPr/>
            </p:nvSpPr>
            <p:spPr>
              <a:xfrm>
                <a:off x="70362"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
              <p:cNvSpPr/>
              <p:nvPr/>
            </p:nvSpPr>
            <p:spPr>
              <a:xfrm>
                <a:off x="62135"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
              <p:cNvSpPr/>
              <p:nvPr/>
            </p:nvSpPr>
            <p:spPr>
              <a:xfrm>
                <a:off x="70362"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
              <p:cNvSpPr/>
              <p:nvPr/>
            </p:nvSpPr>
            <p:spPr>
              <a:xfrm>
                <a:off x="70362"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
              <p:cNvSpPr/>
              <p:nvPr/>
            </p:nvSpPr>
            <p:spPr>
              <a:xfrm>
                <a:off x="62135"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
              <p:cNvSpPr/>
              <p:nvPr/>
            </p:nvSpPr>
            <p:spPr>
              <a:xfrm>
                <a:off x="62135"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
              <p:cNvSpPr/>
              <p:nvPr/>
            </p:nvSpPr>
            <p:spPr>
              <a:xfrm>
                <a:off x="70362"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
              <p:cNvSpPr/>
              <p:nvPr/>
            </p:nvSpPr>
            <p:spPr>
              <a:xfrm>
                <a:off x="62135"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
              <p:cNvSpPr/>
              <p:nvPr/>
            </p:nvSpPr>
            <p:spPr>
              <a:xfrm>
                <a:off x="70362"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
              <p:cNvSpPr/>
              <p:nvPr/>
            </p:nvSpPr>
            <p:spPr>
              <a:xfrm>
                <a:off x="70362"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
              <p:cNvSpPr/>
              <p:nvPr/>
            </p:nvSpPr>
            <p:spPr>
              <a:xfrm>
                <a:off x="62135"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
              <p:cNvSpPr/>
              <p:nvPr/>
            </p:nvSpPr>
            <p:spPr>
              <a:xfrm>
                <a:off x="62135"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
              <p:cNvSpPr/>
              <p:nvPr/>
            </p:nvSpPr>
            <p:spPr>
              <a:xfrm>
                <a:off x="62135"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
              <p:cNvSpPr/>
              <p:nvPr/>
            </p:nvSpPr>
            <p:spPr>
              <a:xfrm>
                <a:off x="70362"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
              <p:cNvSpPr/>
              <p:nvPr/>
            </p:nvSpPr>
            <p:spPr>
              <a:xfrm>
                <a:off x="70362"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
              <p:cNvSpPr/>
              <p:nvPr/>
            </p:nvSpPr>
            <p:spPr>
              <a:xfrm>
                <a:off x="70362"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
              <p:cNvSpPr/>
              <p:nvPr/>
            </p:nvSpPr>
            <p:spPr>
              <a:xfrm>
                <a:off x="62135"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
              <p:cNvSpPr/>
              <p:nvPr/>
            </p:nvSpPr>
            <p:spPr>
              <a:xfrm>
                <a:off x="70362"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
              <p:cNvSpPr/>
              <p:nvPr/>
            </p:nvSpPr>
            <p:spPr>
              <a:xfrm>
                <a:off x="62135"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
              <p:cNvSpPr/>
              <p:nvPr/>
            </p:nvSpPr>
            <p:spPr>
              <a:xfrm>
                <a:off x="70362"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
              <p:cNvSpPr/>
              <p:nvPr/>
            </p:nvSpPr>
            <p:spPr>
              <a:xfrm>
                <a:off x="62135"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
              <p:cNvSpPr/>
              <p:nvPr/>
            </p:nvSpPr>
            <p:spPr>
              <a:xfrm>
                <a:off x="70362"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1" name="Google Shape;1431;p5"/>
            <p:cNvGrpSpPr/>
            <p:nvPr/>
          </p:nvGrpSpPr>
          <p:grpSpPr>
            <a:xfrm>
              <a:off x="384275" y="206"/>
              <a:ext cx="53414" cy="4852321"/>
              <a:chOff x="418506" y="206"/>
              <a:chExt cx="53414" cy="4852321"/>
            </a:xfrm>
          </p:grpSpPr>
          <p:sp>
            <p:nvSpPr>
              <p:cNvPr id="1432" name="Google Shape;1432;p5"/>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
              <p:cNvSpPr/>
              <p:nvPr/>
            </p:nvSpPr>
            <p:spPr>
              <a:xfrm>
                <a:off x="418506"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
              <p:cNvSpPr/>
              <p:nvPr/>
            </p:nvSpPr>
            <p:spPr>
              <a:xfrm>
                <a:off x="426733"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6" name="Google Shape;1466;p5"/>
            <p:cNvSpPr/>
            <p:nvPr/>
          </p:nvSpPr>
          <p:spPr>
            <a:xfrm>
              <a:off x="939336"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
            <p:cNvSpPr/>
            <p:nvPr/>
          </p:nvSpPr>
          <p:spPr>
            <a:xfrm>
              <a:off x="939336"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
            <p:cNvSpPr/>
            <p:nvPr/>
          </p:nvSpPr>
          <p:spPr>
            <a:xfrm>
              <a:off x="939336"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
            <p:cNvSpPr/>
            <p:nvPr/>
          </p:nvSpPr>
          <p:spPr>
            <a:xfrm>
              <a:off x="939336"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
            <p:cNvSpPr/>
            <p:nvPr/>
          </p:nvSpPr>
          <p:spPr>
            <a:xfrm>
              <a:off x="931109"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
            <p:cNvSpPr/>
            <p:nvPr/>
          </p:nvSpPr>
          <p:spPr>
            <a:xfrm>
              <a:off x="931109"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
            <p:cNvSpPr/>
            <p:nvPr/>
          </p:nvSpPr>
          <p:spPr>
            <a:xfrm>
              <a:off x="939336"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
            <p:cNvSpPr/>
            <p:nvPr/>
          </p:nvSpPr>
          <p:spPr>
            <a:xfrm>
              <a:off x="931109"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
            <p:cNvSpPr/>
            <p:nvPr/>
          </p:nvSpPr>
          <p:spPr>
            <a:xfrm>
              <a:off x="8168419"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
            <p:cNvSpPr/>
            <p:nvPr/>
          </p:nvSpPr>
          <p:spPr>
            <a:xfrm>
              <a:off x="816841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
            <p:cNvSpPr/>
            <p:nvPr/>
          </p:nvSpPr>
          <p:spPr>
            <a:xfrm>
              <a:off x="816841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
            <p:cNvSpPr/>
            <p:nvPr/>
          </p:nvSpPr>
          <p:spPr>
            <a:xfrm>
              <a:off x="816841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
            <p:cNvSpPr/>
            <p:nvPr/>
          </p:nvSpPr>
          <p:spPr>
            <a:xfrm>
              <a:off x="816019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
            <p:cNvSpPr/>
            <p:nvPr/>
          </p:nvSpPr>
          <p:spPr>
            <a:xfrm>
              <a:off x="816019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
            <p:cNvSpPr/>
            <p:nvPr/>
          </p:nvSpPr>
          <p:spPr>
            <a:xfrm>
              <a:off x="8168419"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
            <p:cNvSpPr/>
            <p:nvPr/>
          </p:nvSpPr>
          <p:spPr>
            <a:xfrm>
              <a:off x="8160192"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
            <p:cNvSpPr/>
            <p:nvPr/>
          </p:nvSpPr>
          <p:spPr>
            <a:xfrm>
              <a:off x="8441061"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
            <p:cNvSpPr/>
            <p:nvPr/>
          </p:nvSpPr>
          <p:spPr>
            <a:xfrm>
              <a:off x="8441061"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
            <p:cNvSpPr/>
            <p:nvPr/>
          </p:nvSpPr>
          <p:spPr>
            <a:xfrm>
              <a:off x="8441061"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
            <p:cNvSpPr/>
            <p:nvPr/>
          </p:nvSpPr>
          <p:spPr>
            <a:xfrm>
              <a:off x="8441061"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
            <p:cNvSpPr/>
            <p:nvPr/>
          </p:nvSpPr>
          <p:spPr>
            <a:xfrm>
              <a:off x="843366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
            <p:cNvSpPr/>
            <p:nvPr/>
          </p:nvSpPr>
          <p:spPr>
            <a:xfrm>
              <a:off x="843366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
            <p:cNvSpPr/>
            <p:nvPr/>
          </p:nvSpPr>
          <p:spPr>
            <a:xfrm>
              <a:off x="8441061"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
            <p:cNvSpPr/>
            <p:nvPr/>
          </p:nvSpPr>
          <p:spPr>
            <a:xfrm>
              <a:off x="8433669"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
            <p:cNvSpPr/>
            <p:nvPr/>
          </p:nvSpPr>
          <p:spPr>
            <a:xfrm>
              <a:off x="8441061"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
            <p:cNvSpPr/>
            <p:nvPr/>
          </p:nvSpPr>
          <p:spPr>
            <a:xfrm>
              <a:off x="8433669"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
            <p:cNvSpPr/>
            <p:nvPr/>
          </p:nvSpPr>
          <p:spPr>
            <a:xfrm>
              <a:off x="8441061"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
            <p:cNvSpPr/>
            <p:nvPr/>
          </p:nvSpPr>
          <p:spPr>
            <a:xfrm>
              <a:off x="8433669"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
            <p:cNvSpPr/>
            <p:nvPr/>
          </p:nvSpPr>
          <p:spPr>
            <a:xfrm>
              <a:off x="8441061"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
            <p:cNvSpPr/>
            <p:nvPr/>
          </p:nvSpPr>
          <p:spPr>
            <a:xfrm>
              <a:off x="8433669"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
            <p:cNvSpPr/>
            <p:nvPr/>
          </p:nvSpPr>
          <p:spPr>
            <a:xfrm>
              <a:off x="8441061"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
            <p:cNvSpPr/>
            <p:nvPr/>
          </p:nvSpPr>
          <p:spPr>
            <a:xfrm>
              <a:off x="8441061"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
            <p:cNvSpPr/>
            <p:nvPr/>
          </p:nvSpPr>
          <p:spPr>
            <a:xfrm>
              <a:off x="8433669"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
            <p:cNvSpPr/>
            <p:nvPr/>
          </p:nvSpPr>
          <p:spPr>
            <a:xfrm>
              <a:off x="8433669"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5"/>
          <p:cNvSpPr txBox="1">
            <a:spLocks noGrp="1"/>
          </p:cNvSpPr>
          <p:nvPr>
            <p:ph type="subTitle" idx="1"/>
          </p:nvPr>
        </p:nvSpPr>
        <p:spPr>
          <a:xfrm>
            <a:off x="823525" y="2486050"/>
            <a:ext cx="2514600" cy="53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1501" name="Google Shape;1501;p5"/>
          <p:cNvSpPr txBox="1">
            <a:spLocks noGrp="1"/>
          </p:cNvSpPr>
          <p:nvPr>
            <p:ph type="subTitle" idx="2"/>
          </p:nvPr>
        </p:nvSpPr>
        <p:spPr>
          <a:xfrm>
            <a:off x="823525" y="2968128"/>
            <a:ext cx="25146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502" name="Google Shape;1502;p5"/>
          <p:cNvSpPr txBox="1">
            <a:spLocks noGrp="1"/>
          </p:cNvSpPr>
          <p:nvPr>
            <p:ph type="subTitle" idx="3"/>
          </p:nvPr>
        </p:nvSpPr>
        <p:spPr>
          <a:xfrm>
            <a:off x="5805900" y="2486050"/>
            <a:ext cx="2514600" cy="53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1503" name="Google Shape;1503;p5"/>
          <p:cNvSpPr txBox="1">
            <a:spLocks noGrp="1"/>
          </p:cNvSpPr>
          <p:nvPr>
            <p:ph type="subTitle" idx="4"/>
          </p:nvPr>
        </p:nvSpPr>
        <p:spPr>
          <a:xfrm>
            <a:off x="5805900" y="2968130"/>
            <a:ext cx="25146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504" name="Google Shape;1504;p5"/>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05"/>
        <p:cNvGrpSpPr/>
        <p:nvPr/>
      </p:nvGrpSpPr>
      <p:grpSpPr>
        <a:xfrm>
          <a:off x="0" y="0"/>
          <a:ext cx="0" cy="0"/>
          <a:chOff x="0" y="0"/>
          <a:chExt cx="0" cy="0"/>
        </a:xfrm>
      </p:grpSpPr>
      <p:grpSp>
        <p:nvGrpSpPr>
          <p:cNvPr id="1506" name="Google Shape;1506;p6"/>
          <p:cNvGrpSpPr/>
          <p:nvPr/>
        </p:nvGrpSpPr>
        <p:grpSpPr>
          <a:xfrm>
            <a:off x="189" y="52"/>
            <a:ext cx="9144013" cy="5143533"/>
            <a:chOff x="4088025" y="1324225"/>
            <a:chExt cx="1348575" cy="1101800"/>
          </a:xfrm>
        </p:grpSpPr>
        <p:sp>
          <p:nvSpPr>
            <p:cNvPr id="1507" name="Google Shape;1507;p6"/>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6"/>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6"/>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6"/>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6"/>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6"/>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6"/>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6"/>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6"/>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6"/>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6"/>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6"/>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6"/>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6"/>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6"/>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6"/>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6"/>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6"/>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6"/>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6"/>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6"/>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6"/>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6"/>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6"/>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6"/>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6"/>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6"/>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6"/>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6"/>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6"/>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6"/>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6"/>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6"/>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6"/>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6"/>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6"/>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6"/>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6"/>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6"/>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6"/>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6"/>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6"/>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6"/>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6"/>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6"/>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6"/>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6"/>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6"/>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7" name="Google Shape;1557;p6"/>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1558" name="Google Shape;1558;p6"/>
          <p:cNvGrpSpPr/>
          <p:nvPr/>
        </p:nvGrpSpPr>
        <p:grpSpPr>
          <a:xfrm>
            <a:off x="145881" y="206"/>
            <a:ext cx="8852237" cy="5143474"/>
            <a:chOff x="145881" y="206"/>
            <a:chExt cx="8852237" cy="5143474"/>
          </a:xfrm>
        </p:grpSpPr>
        <p:grpSp>
          <p:nvGrpSpPr>
            <p:cNvPr id="1559" name="Google Shape;1559;p6"/>
            <p:cNvGrpSpPr/>
            <p:nvPr/>
          </p:nvGrpSpPr>
          <p:grpSpPr>
            <a:xfrm>
              <a:off x="145881" y="206"/>
              <a:ext cx="600248" cy="4852321"/>
              <a:chOff x="384275" y="206"/>
              <a:chExt cx="600248" cy="4852321"/>
            </a:xfrm>
          </p:grpSpPr>
          <p:sp>
            <p:nvSpPr>
              <p:cNvPr id="1560" name="Google Shape;1560;p6"/>
              <p:cNvSpPr/>
              <p:nvPr/>
            </p:nvSpPr>
            <p:spPr>
              <a:xfrm>
                <a:off x="66597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6"/>
              <p:cNvSpPr/>
              <p:nvPr/>
            </p:nvSpPr>
            <p:spPr>
              <a:xfrm>
                <a:off x="66597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6"/>
              <p:cNvSpPr/>
              <p:nvPr/>
            </p:nvSpPr>
            <p:spPr>
              <a:xfrm>
                <a:off x="66597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6"/>
              <p:cNvSpPr/>
              <p:nvPr/>
            </p:nvSpPr>
            <p:spPr>
              <a:xfrm>
                <a:off x="657752"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6"/>
              <p:cNvSpPr/>
              <p:nvPr/>
            </p:nvSpPr>
            <p:spPr>
              <a:xfrm>
                <a:off x="657752"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6"/>
              <p:cNvSpPr/>
              <p:nvPr/>
            </p:nvSpPr>
            <p:spPr>
              <a:xfrm>
                <a:off x="66597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
              <p:cNvSpPr/>
              <p:nvPr/>
            </p:nvSpPr>
            <p:spPr>
              <a:xfrm>
                <a:off x="657752"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6"/>
              <p:cNvSpPr/>
              <p:nvPr/>
            </p:nvSpPr>
            <p:spPr>
              <a:xfrm>
                <a:off x="66597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6"/>
              <p:cNvSpPr/>
              <p:nvPr/>
            </p:nvSpPr>
            <p:spPr>
              <a:xfrm>
                <a:off x="657752"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6"/>
              <p:cNvSpPr/>
              <p:nvPr/>
            </p:nvSpPr>
            <p:spPr>
              <a:xfrm>
                <a:off x="657752"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6"/>
              <p:cNvSpPr/>
              <p:nvPr/>
            </p:nvSpPr>
            <p:spPr>
              <a:xfrm>
                <a:off x="66597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6"/>
              <p:cNvSpPr/>
              <p:nvPr/>
            </p:nvSpPr>
            <p:spPr>
              <a:xfrm>
                <a:off x="66597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6"/>
              <p:cNvSpPr/>
              <p:nvPr/>
            </p:nvSpPr>
            <p:spPr>
              <a:xfrm>
                <a:off x="66597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6"/>
              <p:cNvSpPr/>
              <p:nvPr/>
            </p:nvSpPr>
            <p:spPr>
              <a:xfrm>
                <a:off x="657752"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6"/>
              <p:cNvSpPr/>
              <p:nvPr/>
            </p:nvSpPr>
            <p:spPr>
              <a:xfrm>
                <a:off x="66597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6"/>
              <p:cNvSpPr/>
              <p:nvPr/>
            </p:nvSpPr>
            <p:spPr>
              <a:xfrm>
                <a:off x="66597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6"/>
              <p:cNvSpPr/>
              <p:nvPr/>
            </p:nvSpPr>
            <p:spPr>
              <a:xfrm>
                <a:off x="657752"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6"/>
              <p:cNvSpPr/>
              <p:nvPr/>
            </p:nvSpPr>
            <p:spPr>
              <a:xfrm>
                <a:off x="66597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8" name="Google Shape;1578;p6"/>
              <p:cNvGrpSpPr/>
              <p:nvPr/>
            </p:nvGrpSpPr>
            <p:grpSpPr>
              <a:xfrm>
                <a:off x="384275" y="206"/>
                <a:ext cx="53414" cy="4852321"/>
                <a:chOff x="418506" y="206"/>
                <a:chExt cx="53414" cy="4852321"/>
              </a:xfrm>
            </p:grpSpPr>
            <p:sp>
              <p:nvSpPr>
                <p:cNvPr id="1579" name="Google Shape;1579;p6"/>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6"/>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6"/>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6"/>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6"/>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6"/>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6"/>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6"/>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6"/>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6"/>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6"/>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6"/>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6"/>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6"/>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6"/>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6"/>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6"/>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6"/>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6"/>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6"/>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6"/>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6"/>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6"/>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6"/>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6"/>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6"/>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6"/>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6"/>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6"/>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6"/>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6"/>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6"/>
                <p:cNvSpPr/>
                <p:nvPr/>
              </p:nvSpPr>
              <p:spPr>
                <a:xfrm>
                  <a:off x="418506"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6"/>
                <p:cNvSpPr/>
                <p:nvPr/>
              </p:nvSpPr>
              <p:spPr>
                <a:xfrm>
                  <a:off x="426733"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3" name="Google Shape;1613;p6"/>
              <p:cNvSpPr/>
              <p:nvPr/>
            </p:nvSpPr>
            <p:spPr>
              <a:xfrm>
                <a:off x="939336"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6"/>
              <p:cNvSpPr/>
              <p:nvPr/>
            </p:nvSpPr>
            <p:spPr>
              <a:xfrm>
                <a:off x="939336"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6"/>
              <p:cNvSpPr/>
              <p:nvPr/>
            </p:nvSpPr>
            <p:spPr>
              <a:xfrm>
                <a:off x="939336"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6"/>
              <p:cNvSpPr/>
              <p:nvPr/>
            </p:nvSpPr>
            <p:spPr>
              <a:xfrm>
                <a:off x="939336"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6"/>
              <p:cNvSpPr/>
              <p:nvPr/>
            </p:nvSpPr>
            <p:spPr>
              <a:xfrm>
                <a:off x="931109"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6"/>
              <p:cNvSpPr/>
              <p:nvPr/>
            </p:nvSpPr>
            <p:spPr>
              <a:xfrm>
                <a:off x="931109"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6"/>
              <p:cNvSpPr/>
              <p:nvPr/>
            </p:nvSpPr>
            <p:spPr>
              <a:xfrm>
                <a:off x="939336"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6"/>
              <p:cNvSpPr/>
              <p:nvPr/>
            </p:nvSpPr>
            <p:spPr>
              <a:xfrm>
                <a:off x="931109"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1" name="Google Shape;1621;p6"/>
            <p:cNvGrpSpPr/>
            <p:nvPr/>
          </p:nvGrpSpPr>
          <p:grpSpPr>
            <a:xfrm>
              <a:off x="8398705" y="206"/>
              <a:ext cx="599413" cy="5143474"/>
              <a:chOff x="8322446" y="206"/>
              <a:chExt cx="599413" cy="5143474"/>
            </a:xfrm>
          </p:grpSpPr>
          <p:sp>
            <p:nvSpPr>
              <p:cNvPr id="1622" name="Google Shape;1622;p6"/>
              <p:cNvSpPr/>
              <p:nvPr/>
            </p:nvSpPr>
            <p:spPr>
              <a:xfrm>
                <a:off x="833067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6"/>
              <p:cNvSpPr/>
              <p:nvPr/>
            </p:nvSpPr>
            <p:spPr>
              <a:xfrm>
                <a:off x="86033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4" name="Google Shape;1624;p6"/>
              <p:cNvGrpSpPr/>
              <p:nvPr/>
            </p:nvGrpSpPr>
            <p:grpSpPr>
              <a:xfrm>
                <a:off x="8322446" y="206"/>
                <a:ext cx="599413" cy="5143474"/>
                <a:chOff x="8160192" y="206"/>
                <a:chExt cx="599413" cy="5143474"/>
              </a:xfrm>
            </p:grpSpPr>
            <p:grpSp>
              <p:nvGrpSpPr>
                <p:cNvPr id="1625" name="Google Shape;1625;p6"/>
                <p:cNvGrpSpPr/>
                <p:nvPr/>
              </p:nvGrpSpPr>
              <p:grpSpPr>
                <a:xfrm>
                  <a:off x="8706192" y="206"/>
                  <a:ext cx="53414" cy="5143474"/>
                  <a:chOff x="8511811" y="206"/>
                  <a:chExt cx="53414" cy="5143474"/>
                </a:xfrm>
              </p:grpSpPr>
              <p:sp>
                <p:nvSpPr>
                  <p:cNvPr id="1626" name="Google Shape;1626;p6"/>
                  <p:cNvSpPr/>
                  <p:nvPr/>
                </p:nvSpPr>
                <p:spPr>
                  <a:xfrm>
                    <a:off x="852003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6"/>
                  <p:cNvSpPr/>
                  <p:nvPr/>
                </p:nvSpPr>
                <p:spPr>
                  <a:xfrm>
                    <a:off x="852003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6"/>
                  <p:cNvSpPr/>
                  <p:nvPr/>
                </p:nvSpPr>
                <p:spPr>
                  <a:xfrm>
                    <a:off x="8520038"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6"/>
                  <p:cNvSpPr/>
                  <p:nvPr/>
                </p:nvSpPr>
                <p:spPr>
                  <a:xfrm>
                    <a:off x="8511811"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6"/>
                  <p:cNvSpPr/>
                  <p:nvPr/>
                </p:nvSpPr>
                <p:spPr>
                  <a:xfrm>
                    <a:off x="8511811"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6"/>
                  <p:cNvSpPr/>
                  <p:nvPr/>
                </p:nvSpPr>
                <p:spPr>
                  <a:xfrm>
                    <a:off x="8520038"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6"/>
                  <p:cNvSpPr/>
                  <p:nvPr/>
                </p:nvSpPr>
                <p:spPr>
                  <a:xfrm>
                    <a:off x="8511811"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6"/>
                  <p:cNvSpPr/>
                  <p:nvPr/>
                </p:nvSpPr>
                <p:spPr>
                  <a:xfrm>
                    <a:off x="8520038"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6"/>
                  <p:cNvSpPr/>
                  <p:nvPr/>
                </p:nvSpPr>
                <p:spPr>
                  <a:xfrm>
                    <a:off x="8511811"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6"/>
                  <p:cNvSpPr/>
                  <p:nvPr/>
                </p:nvSpPr>
                <p:spPr>
                  <a:xfrm>
                    <a:off x="8511811"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6"/>
                  <p:cNvSpPr/>
                  <p:nvPr/>
                </p:nvSpPr>
                <p:spPr>
                  <a:xfrm>
                    <a:off x="852003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6"/>
                  <p:cNvSpPr/>
                  <p:nvPr/>
                </p:nvSpPr>
                <p:spPr>
                  <a:xfrm>
                    <a:off x="8520038"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6"/>
                  <p:cNvSpPr/>
                  <p:nvPr/>
                </p:nvSpPr>
                <p:spPr>
                  <a:xfrm>
                    <a:off x="852003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
                  <p:cNvSpPr/>
                  <p:nvPr/>
                </p:nvSpPr>
                <p:spPr>
                  <a:xfrm>
                    <a:off x="8511811"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
                  <p:cNvSpPr/>
                  <p:nvPr/>
                </p:nvSpPr>
                <p:spPr>
                  <a:xfrm>
                    <a:off x="852003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
                  <p:cNvSpPr/>
                  <p:nvPr/>
                </p:nvSpPr>
                <p:spPr>
                  <a:xfrm>
                    <a:off x="8520038"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6"/>
                  <p:cNvSpPr/>
                  <p:nvPr/>
                </p:nvSpPr>
                <p:spPr>
                  <a:xfrm>
                    <a:off x="8511811"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6"/>
                  <p:cNvSpPr/>
                  <p:nvPr/>
                </p:nvSpPr>
                <p:spPr>
                  <a:xfrm>
                    <a:off x="8520038"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
                  <p:cNvSpPr/>
                  <p:nvPr/>
                </p:nvSpPr>
                <p:spPr>
                  <a:xfrm>
                    <a:off x="8511811"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
                  <p:cNvSpPr/>
                  <p:nvPr/>
                </p:nvSpPr>
                <p:spPr>
                  <a:xfrm>
                    <a:off x="8520038"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6"/>
                  <p:cNvSpPr/>
                  <p:nvPr/>
                </p:nvSpPr>
                <p:spPr>
                  <a:xfrm>
                    <a:off x="8511811"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6"/>
                  <p:cNvSpPr/>
                  <p:nvPr/>
                </p:nvSpPr>
                <p:spPr>
                  <a:xfrm>
                    <a:off x="852003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
                  <p:cNvSpPr/>
                  <p:nvPr/>
                </p:nvSpPr>
                <p:spPr>
                  <a:xfrm>
                    <a:off x="8511811"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6"/>
                  <p:cNvSpPr/>
                  <p:nvPr/>
                </p:nvSpPr>
                <p:spPr>
                  <a:xfrm>
                    <a:off x="851181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
                  <p:cNvSpPr/>
                  <p:nvPr/>
                </p:nvSpPr>
                <p:spPr>
                  <a:xfrm>
                    <a:off x="8520038"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
                  <p:cNvSpPr/>
                  <p:nvPr/>
                </p:nvSpPr>
                <p:spPr>
                  <a:xfrm>
                    <a:off x="8511811"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
                  <p:cNvSpPr/>
                  <p:nvPr/>
                </p:nvSpPr>
                <p:spPr>
                  <a:xfrm>
                    <a:off x="8511811"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6"/>
                  <p:cNvSpPr/>
                  <p:nvPr/>
                </p:nvSpPr>
                <p:spPr>
                  <a:xfrm>
                    <a:off x="8511811"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
                  <p:cNvSpPr/>
                  <p:nvPr/>
                </p:nvSpPr>
                <p:spPr>
                  <a:xfrm>
                    <a:off x="8520038"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
                  <p:cNvSpPr/>
                  <p:nvPr/>
                </p:nvSpPr>
                <p:spPr>
                  <a:xfrm>
                    <a:off x="8520038"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6"/>
                  <p:cNvSpPr/>
                  <p:nvPr/>
                </p:nvSpPr>
                <p:spPr>
                  <a:xfrm>
                    <a:off x="8520038"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6"/>
                  <p:cNvSpPr/>
                  <p:nvPr/>
                </p:nvSpPr>
                <p:spPr>
                  <a:xfrm>
                    <a:off x="8511811"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
                  <p:cNvSpPr/>
                  <p:nvPr/>
                </p:nvSpPr>
                <p:spPr>
                  <a:xfrm>
                    <a:off x="8520038"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6"/>
                  <p:cNvSpPr/>
                  <p:nvPr/>
                </p:nvSpPr>
                <p:spPr>
                  <a:xfrm>
                    <a:off x="8511811"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6"/>
                  <p:cNvSpPr/>
                  <p:nvPr/>
                </p:nvSpPr>
                <p:spPr>
                  <a:xfrm>
                    <a:off x="8520038"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
                  <p:cNvSpPr/>
                  <p:nvPr/>
                </p:nvSpPr>
                <p:spPr>
                  <a:xfrm>
                    <a:off x="8511811"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2" name="Google Shape;1662;p6"/>
                <p:cNvSpPr/>
                <p:nvPr/>
              </p:nvSpPr>
              <p:spPr>
                <a:xfrm>
                  <a:off x="816841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6"/>
                <p:cNvSpPr/>
                <p:nvPr/>
              </p:nvSpPr>
              <p:spPr>
                <a:xfrm>
                  <a:off x="816841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6"/>
                <p:cNvSpPr/>
                <p:nvPr/>
              </p:nvSpPr>
              <p:spPr>
                <a:xfrm>
                  <a:off x="816841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6"/>
                <p:cNvSpPr/>
                <p:nvPr/>
              </p:nvSpPr>
              <p:spPr>
                <a:xfrm>
                  <a:off x="816019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6"/>
                <p:cNvSpPr/>
                <p:nvPr/>
              </p:nvSpPr>
              <p:spPr>
                <a:xfrm>
                  <a:off x="816019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6"/>
                <p:cNvSpPr/>
                <p:nvPr/>
              </p:nvSpPr>
              <p:spPr>
                <a:xfrm>
                  <a:off x="8168419"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6"/>
                <p:cNvSpPr/>
                <p:nvPr/>
              </p:nvSpPr>
              <p:spPr>
                <a:xfrm>
                  <a:off x="8160192"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
                <p:cNvSpPr/>
                <p:nvPr/>
              </p:nvSpPr>
              <p:spPr>
                <a:xfrm>
                  <a:off x="8441061"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
                <p:cNvSpPr/>
                <p:nvPr/>
              </p:nvSpPr>
              <p:spPr>
                <a:xfrm>
                  <a:off x="8441061"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
                <p:cNvSpPr/>
                <p:nvPr/>
              </p:nvSpPr>
              <p:spPr>
                <a:xfrm>
                  <a:off x="8441061"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
                <p:cNvSpPr/>
                <p:nvPr/>
              </p:nvSpPr>
              <p:spPr>
                <a:xfrm>
                  <a:off x="843366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
                <p:cNvSpPr/>
                <p:nvPr/>
              </p:nvSpPr>
              <p:spPr>
                <a:xfrm>
                  <a:off x="843366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
                <p:cNvSpPr/>
                <p:nvPr/>
              </p:nvSpPr>
              <p:spPr>
                <a:xfrm>
                  <a:off x="8441061"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
                <p:cNvSpPr/>
                <p:nvPr/>
              </p:nvSpPr>
              <p:spPr>
                <a:xfrm>
                  <a:off x="8433669"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
                <p:cNvSpPr/>
                <p:nvPr/>
              </p:nvSpPr>
              <p:spPr>
                <a:xfrm>
                  <a:off x="8441061"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
                <p:cNvSpPr/>
                <p:nvPr/>
              </p:nvSpPr>
              <p:spPr>
                <a:xfrm>
                  <a:off x="8433669"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
                <p:cNvSpPr/>
                <p:nvPr/>
              </p:nvSpPr>
              <p:spPr>
                <a:xfrm>
                  <a:off x="8441061"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
                <p:cNvSpPr/>
                <p:nvPr/>
              </p:nvSpPr>
              <p:spPr>
                <a:xfrm>
                  <a:off x="8433669"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
                <p:cNvSpPr/>
                <p:nvPr/>
              </p:nvSpPr>
              <p:spPr>
                <a:xfrm>
                  <a:off x="8441061"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
                <p:cNvSpPr/>
                <p:nvPr/>
              </p:nvSpPr>
              <p:spPr>
                <a:xfrm>
                  <a:off x="8433669"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
                <p:cNvSpPr/>
                <p:nvPr/>
              </p:nvSpPr>
              <p:spPr>
                <a:xfrm>
                  <a:off x="8441061"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
                <p:cNvSpPr/>
                <p:nvPr/>
              </p:nvSpPr>
              <p:spPr>
                <a:xfrm>
                  <a:off x="8441061"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
                <p:cNvSpPr/>
                <p:nvPr/>
              </p:nvSpPr>
              <p:spPr>
                <a:xfrm>
                  <a:off x="8433669"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
                <p:cNvSpPr/>
                <p:nvPr/>
              </p:nvSpPr>
              <p:spPr>
                <a:xfrm>
                  <a:off x="8433669"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86"/>
        <p:cNvGrpSpPr/>
        <p:nvPr/>
      </p:nvGrpSpPr>
      <p:grpSpPr>
        <a:xfrm>
          <a:off x="0" y="0"/>
          <a:ext cx="0" cy="0"/>
          <a:chOff x="0" y="0"/>
          <a:chExt cx="0" cy="0"/>
        </a:xfrm>
      </p:grpSpPr>
      <p:grpSp>
        <p:nvGrpSpPr>
          <p:cNvPr id="1687" name="Google Shape;1687;p7"/>
          <p:cNvGrpSpPr/>
          <p:nvPr/>
        </p:nvGrpSpPr>
        <p:grpSpPr>
          <a:xfrm>
            <a:off x="189" y="52"/>
            <a:ext cx="9144013" cy="5143533"/>
            <a:chOff x="4088025" y="1324225"/>
            <a:chExt cx="1348575" cy="1101800"/>
          </a:xfrm>
        </p:grpSpPr>
        <p:sp>
          <p:nvSpPr>
            <p:cNvPr id="1688" name="Google Shape;1688;p7"/>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7"/>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7"/>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7"/>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7"/>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7"/>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7"/>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7"/>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7"/>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7"/>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7"/>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7"/>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7"/>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7"/>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7"/>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7"/>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7"/>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7"/>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7"/>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7"/>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7"/>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7"/>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7"/>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7"/>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7"/>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7"/>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7"/>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7"/>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7"/>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7"/>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7"/>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7"/>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7"/>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7"/>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7"/>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7"/>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7"/>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7"/>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7"/>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7"/>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7"/>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7"/>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7"/>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7"/>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7"/>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7"/>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7"/>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7"/>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7"/>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7"/>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8" name="Google Shape;1738;p7"/>
          <p:cNvSpPr txBox="1">
            <a:spLocks noGrp="1"/>
          </p:cNvSpPr>
          <p:nvPr>
            <p:ph type="subTitle" idx="1"/>
          </p:nvPr>
        </p:nvSpPr>
        <p:spPr>
          <a:xfrm>
            <a:off x="1116031" y="2562075"/>
            <a:ext cx="2958900" cy="116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39" name="Google Shape;1739;p7"/>
          <p:cNvSpPr txBox="1">
            <a:spLocks noGrp="1"/>
          </p:cNvSpPr>
          <p:nvPr>
            <p:ph type="title"/>
          </p:nvPr>
        </p:nvSpPr>
        <p:spPr>
          <a:xfrm>
            <a:off x="1116031" y="1408472"/>
            <a:ext cx="2958900" cy="116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200"/>
              <a:buNone/>
              <a:defRPr/>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grpSp>
        <p:nvGrpSpPr>
          <p:cNvPr id="1740" name="Google Shape;1740;p7"/>
          <p:cNvGrpSpPr/>
          <p:nvPr/>
        </p:nvGrpSpPr>
        <p:grpSpPr>
          <a:xfrm>
            <a:off x="145881" y="206"/>
            <a:ext cx="8852237" cy="5143474"/>
            <a:chOff x="145881" y="206"/>
            <a:chExt cx="8852237" cy="5143474"/>
          </a:xfrm>
        </p:grpSpPr>
        <p:grpSp>
          <p:nvGrpSpPr>
            <p:cNvPr id="1741" name="Google Shape;1741;p7"/>
            <p:cNvGrpSpPr/>
            <p:nvPr/>
          </p:nvGrpSpPr>
          <p:grpSpPr>
            <a:xfrm>
              <a:off x="145881" y="206"/>
              <a:ext cx="600248" cy="4852321"/>
              <a:chOff x="384275" y="206"/>
              <a:chExt cx="600248" cy="4852321"/>
            </a:xfrm>
          </p:grpSpPr>
          <p:sp>
            <p:nvSpPr>
              <p:cNvPr id="1742" name="Google Shape;1742;p7"/>
              <p:cNvSpPr/>
              <p:nvPr/>
            </p:nvSpPr>
            <p:spPr>
              <a:xfrm>
                <a:off x="66597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7"/>
              <p:cNvSpPr/>
              <p:nvPr/>
            </p:nvSpPr>
            <p:spPr>
              <a:xfrm>
                <a:off x="66597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7"/>
              <p:cNvSpPr/>
              <p:nvPr/>
            </p:nvSpPr>
            <p:spPr>
              <a:xfrm>
                <a:off x="66597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7"/>
              <p:cNvSpPr/>
              <p:nvPr/>
            </p:nvSpPr>
            <p:spPr>
              <a:xfrm>
                <a:off x="657752"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7"/>
              <p:cNvSpPr/>
              <p:nvPr/>
            </p:nvSpPr>
            <p:spPr>
              <a:xfrm>
                <a:off x="657752"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7"/>
              <p:cNvSpPr/>
              <p:nvPr/>
            </p:nvSpPr>
            <p:spPr>
              <a:xfrm>
                <a:off x="66597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7"/>
              <p:cNvSpPr/>
              <p:nvPr/>
            </p:nvSpPr>
            <p:spPr>
              <a:xfrm>
                <a:off x="657752"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7"/>
              <p:cNvSpPr/>
              <p:nvPr/>
            </p:nvSpPr>
            <p:spPr>
              <a:xfrm>
                <a:off x="66597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7"/>
              <p:cNvSpPr/>
              <p:nvPr/>
            </p:nvSpPr>
            <p:spPr>
              <a:xfrm>
                <a:off x="657752"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7"/>
              <p:cNvSpPr/>
              <p:nvPr/>
            </p:nvSpPr>
            <p:spPr>
              <a:xfrm>
                <a:off x="657752"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7"/>
              <p:cNvSpPr/>
              <p:nvPr/>
            </p:nvSpPr>
            <p:spPr>
              <a:xfrm>
                <a:off x="66597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7"/>
              <p:cNvSpPr/>
              <p:nvPr/>
            </p:nvSpPr>
            <p:spPr>
              <a:xfrm>
                <a:off x="66597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7"/>
              <p:cNvSpPr/>
              <p:nvPr/>
            </p:nvSpPr>
            <p:spPr>
              <a:xfrm>
                <a:off x="66597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7"/>
              <p:cNvSpPr/>
              <p:nvPr/>
            </p:nvSpPr>
            <p:spPr>
              <a:xfrm>
                <a:off x="657752"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7"/>
              <p:cNvSpPr/>
              <p:nvPr/>
            </p:nvSpPr>
            <p:spPr>
              <a:xfrm>
                <a:off x="66597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7"/>
              <p:cNvSpPr/>
              <p:nvPr/>
            </p:nvSpPr>
            <p:spPr>
              <a:xfrm>
                <a:off x="66597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7"/>
              <p:cNvSpPr/>
              <p:nvPr/>
            </p:nvSpPr>
            <p:spPr>
              <a:xfrm>
                <a:off x="657752"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7"/>
              <p:cNvSpPr/>
              <p:nvPr/>
            </p:nvSpPr>
            <p:spPr>
              <a:xfrm>
                <a:off x="66597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0" name="Google Shape;1760;p7"/>
              <p:cNvGrpSpPr/>
              <p:nvPr/>
            </p:nvGrpSpPr>
            <p:grpSpPr>
              <a:xfrm>
                <a:off x="384275" y="206"/>
                <a:ext cx="53414" cy="4852321"/>
                <a:chOff x="418506" y="206"/>
                <a:chExt cx="53414" cy="4852321"/>
              </a:xfrm>
            </p:grpSpPr>
            <p:sp>
              <p:nvSpPr>
                <p:cNvPr id="1761" name="Google Shape;1761;p7"/>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7"/>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7"/>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7"/>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7"/>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7"/>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7"/>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7"/>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7"/>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7"/>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7"/>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7"/>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7"/>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7"/>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7"/>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7"/>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7"/>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7"/>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7"/>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7"/>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7"/>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7"/>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7"/>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7"/>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7"/>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7"/>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7"/>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7"/>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7"/>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7"/>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7"/>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7"/>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7"/>
                <p:cNvSpPr/>
                <p:nvPr/>
              </p:nvSpPr>
              <p:spPr>
                <a:xfrm>
                  <a:off x="418506"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7"/>
                <p:cNvSpPr/>
                <p:nvPr/>
              </p:nvSpPr>
              <p:spPr>
                <a:xfrm>
                  <a:off x="426733"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5" name="Google Shape;1795;p7"/>
              <p:cNvSpPr/>
              <p:nvPr/>
            </p:nvSpPr>
            <p:spPr>
              <a:xfrm>
                <a:off x="939336"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7"/>
              <p:cNvSpPr/>
              <p:nvPr/>
            </p:nvSpPr>
            <p:spPr>
              <a:xfrm>
                <a:off x="939336"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7"/>
              <p:cNvSpPr/>
              <p:nvPr/>
            </p:nvSpPr>
            <p:spPr>
              <a:xfrm>
                <a:off x="939336"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7"/>
              <p:cNvSpPr/>
              <p:nvPr/>
            </p:nvSpPr>
            <p:spPr>
              <a:xfrm>
                <a:off x="939336"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7"/>
              <p:cNvSpPr/>
              <p:nvPr/>
            </p:nvSpPr>
            <p:spPr>
              <a:xfrm>
                <a:off x="931109"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7"/>
              <p:cNvSpPr/>
              <p:nvPr/>
            </p:nvSpPr>
            <p:spPr>
              <a:xfrm>
                <a:off x="931109"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7"/>
              <p:cNvSpPr/>
              <p:nvPr/>
            </p:nvSpPr>
            <p:spPr>
              <a:xfrm>
                <a:off x="939336"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7"/>
              <p:cNvSpPr/>
              <p:nvPr/>
            </p:nvSpPr>
            <p:spPr>
              <a:xfrm>
                <a:off x="931109"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3" name="Google Shape;1803;p7"/>
            <p:cNvGrpSpPr/>
            <p:nvPr/>
          </p:nvGrpSpPr>
          <p:grpSpPr>
            <a:xfrm>
              <a:off x="8398705" y="206"/>
              <a:ext cx="599413" cy="5143474"/>
              <a:chOff x="8322446" y="206"/>
              <a:chExt cx="599413" cy="5143474"/>
            </a:xfrm>
          </p:grpSpPr>
          <p:sp>
            <p:nvSpPr>
              <p:cNvPr id="1804" name="Google Shape;1804;p7"/>
              <p:cNvSpPr/>
              <p:nvPr/>
            </p:nvSpPr>
            <p:spPr>
              <a:xfrm>
                <a:off x="833067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7"/>
              <p:cNvSpPr/>
              <p:nvPr/>
            </p:nvSpPr>
            <p:spPr>
              <a:xfrm>
                <a:off x="86033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6" name="Google Shape;1806;p7"/>
              <p:cNvGrpSpPr/>
              <p:nvPr/>
            </p:nvGrpSpPr>
            <p:grpSpPr>
              <a:xfrm>
                <a:off x="8322446" y="206"/>
                <a:ext cx="599413" cy="5143474"/>
                <a:chOff x="8160192" y="206"/>
                <a:chExt cx="599413" cy="5143474"/>
              </a:xfrm>
            </p:grpSpPr>
            <p:grpSp>
              <p:nvGrpSpPr>
                <p:cNvPr id="1807" name="Google Shape;1807;p7"/>
                <p:cNvGrpSpPr/>
                <p:nvPr/>
              </p:nvGrpSpPr>
              <p:grpSpPr>
                <a:xfrm>
                  <a:off x="8706192" y="206"/>
                  <a:ext cx="53414" cy="5143474"/>
                  <a:chOff x="8511811" y="206"/>
                  <a:chExt cx="53414" cy="5143474"/>
                </a:xfrm>
              </p:grpSpPr>
              <p:sp>
                <p:nvSpPr>
                  <p:cNvPr id="1808" name="Google Shape;1808;p7"/>
                  <p:cNvSpPr/>
                  <p:nvPr/>
                </p:nvSpPr>
                <p:spPr>
                  <a:xfrm>
                    <a:off x="852003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7"/>
                  <p:cNvSpPr/>
                  <p:nvPr/>
                </p:nvSpPr>
                <p:spPr>
                  <a:xfrm>
                    <a:off x="852003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7"/>
                  <p:cNvSpPr/>
                  <p:nvPr/>
                </p:nvSpPr>
                <p:spPr>
                  <a:xfrm>
                    <a:off x="8520038"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7"/>
                  <p:cNvSpPr/>
                  <p:nvPr/>
                </p:nvSpPr>
                <p:spPr>
                  <a:xfrm>
                    <a:off x="8511811"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7"/>
                  <p:cNvSpPr/>
                  <p:nvPr/>
                </p:nvSpPr>
                <p:spPr>
                  <a:xfrm>
                    <a:off x="8511811"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7"/>
                  <p:cNvSpPr/>
                  <p:nvPr/>
                </p:nvSpPr>
                <p:spPr>
                  <a:xfrm>
                    <a:off x="8520038"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7"/>
                  <p:cNvSpPr/>
                  <p:nvPr/>
                </p:nvSpPr>
                <p:spPr>
                  <a:xfrm>
                    <a:off x="8511811"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7"/>
                  <p:cNvSpPr/>
                  <p:nvPr/>
                </p:nvSpPr>
                <p:spPr>
                  <a:xfrm>
                    <a:off x="8520038"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7"/>
                  <p:cNvSpPr/>
                  <p:nvPr/>
                </p:nvSpPr>
                <p:spPr>
                  <a:xfrm>
                    <a:off x="8511811"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7"/>
                  <p:cNvSpPr/>
                  <p:nvPr/>
                </p:nvSpPr>
                <p:spPr>
                  <a:xfrm>
                    <a:off x="8511811"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7"/>
                  <p:cNvSpPr/>
                  <p:nvPr/>
                </p:nvSpPr>
                <p:spPr>
                  <a:xfrm>
                    <a:off x="852003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7"/>
                  <p:cNvSpPr/>
                  <p:nvPr/>
                </p:nvSpPr>
                <p:spPr>
                  <a:xfrm>
                    <a:off x="8520038"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7"/>
                  <p:cNvSpPr/>
                  <p:nvPr/>
                </p:nvSpPr>
                <p:spPr>
                  <a:xfrm>
                    <a:off x="852003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7"/>
                  <p:cNvSpPr/>
                  <p:nvPr/>
                </p:nvSpPr>
                <p:spPr>
                  <a:xfrm>
                    <a:off x="8511811"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7"/>
                  <p:cNvSpPr/>
                  <p:nvPr/>
                </p:nvSpPr>
                <p:spPr>
                  <a:xfrm>
                    <a:off x="852003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7"/>
                  <p:cNvSpPr/>
                  <p:nvPr/>
                </p:nvSpPr>
                <p:spPr>
                  <a:xfrm>
                    <a:off x="8520038"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7"/>
                  <p:cNvSpPr/>
                  <p:nvPr/>
                </p:nvSpPr>
                <p:spPr>
                  <a:xfrm>
                    <a:off x="8511811"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7"/>
                  <p:cNvSpPr/>
                  <p:nvPr/>
                </p:nvSpPr>
                <p:spPr>
                  <a:xfrm>
                    <a:off x="8520038"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7"/>
                  <p:cNvSpPr/>
                  <p:nvPr/>
                </p:nvSpPr>
                <p:spPr>
                  <a:xfrm>
                    <a:off x="8511811"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7"/>
                  <p:cNvSpPr/>
                  <p:nvPr/>
                </p:nvSpPr>
                <p:spPr>
                  <a:xfrm>
                    <a:off x="8520038"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7"/>
                  <p:cNvSpPr/>
                  <p:nvPr/>
                </p:nvSpPr>
                <p:spPr>
                  <a:xfrm>
                    <a:off x="8511811"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7"/>
                  <p:cNvSpPr/>
                  <p:nvPr/>
                </p:nvSpPr>
                <p:spPr>
                  <a:xfrm>
                    <a:off x="852003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7"/>
                  <p:cNvSpPr/>
                  <p:nvPr/>
                </p:nvSpPr>
                <p:spPr>
                  <a:xfrm>
                    <a:off x="8511811"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7"/>
                  <p:cNvSpPr/>
                  <p:nvPr/>
                </p:nvSpPr>
                <p:spPr>
                  <a:xfrm>
                    <a:off x="851181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7"/>
                  <p:cNvSpPr/>
                  <p:nvPr/>
                </p:nvSpPr>
                <p:spPr>
                  <a:xfrm>
                    <a:off x="8520038"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7"/>
                  <p:cNvSpPr/>
                  <p:nvPr/>
                </p:nvSpPr>
                <p:spPr>
                  <a:xfrm>
                    <a:off x="8511811"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7"/>
                  <p:cNvSpPr/>
                  <p:nvPr/>
                </p:nvSpPr>
                <p:spPr>
                  <a:xfrm>
                    <a:off x="8511811"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7"/>
                  <p:cNvSpPr/>
                  <p:nvPr/>
                </p:nvSpPr>
                <p:spPr>
                  <a:xfrm>
                    <a:off x="8511811"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7"/>
                  <p:cNvSpPr/>
                  <p:nvPr/>
                </p:nvSpPr>
                <p:spPr>
                  <a:xfrm>
                    <a:off x="8520038"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7"/>
                  <p:cNvSpPr/>
                  <p:nvPr/>
                </p:nvSpPr>
                <p:spPr>
                  <a:xfrm>
                    <a:off x="8520038"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7"/>
                  <p:cNvSpPr/>
                  <p:nvPr/>
                </p:nvSpPr>
                <p:spPr>
                  <a:xfrm>
                    <a:off x="8520038"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7"/>
                  <p:cNvSpPr/>
                  <p:nvPr/>
                </p:nvSpPr>
                <p:spPr>
                  <a:xfrm>
                    <a:off x="8511811"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7"/>
                  <p:cNvSpPr/>
                  <p:nvPr/>
                </p:nvSpPr>
                <p:spPr>
                  <a:xfrm>
                    <a:off x="8520038"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7"/>
                  <p:cNvSpPr/>
                  <p:nvPr/>
                </p:nvSpPr>
                <p:spPr>
                  <a:xfrm>
                    <a:off x="8511811"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7"/>
                  <p:cNvSpPr/>
                  <p:nvPr/>
                </p:nvSpPr>
                <p:spPr>
                  <a:xfrm>
                    <a:off x="8520038"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7"/>
                  <p:cNvSpPr/>
                  <p:nvPr/>
                </p:nvSpPr>
                <p:spPr>
                  <a:xfrm>
                    <a:off x="8511811"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4" name="Google Shape;1844;p7"/>
                <p:cNvSpPr/>
                <p:nvPr/>
              </p:nvSpPr>
              <p:spPr>
                <a:xfrm>
                  <a:off x="816841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7"/>
                <p:cNvSpPr/>
                <p:nvPr/>
              </p:nvSpPr>
              <p:spPr>
                <a:xfrm>
                  <a:off x="816841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7"/>
                <p:cNvSpPr/>
                <p:nvPr/>
              </p:nvSpPr>
              <p:spPr>
                <a:xfrm>
                  <a:off x="816841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7"/>
                <p:cNvSpPr/>
                <p:nvPr/>
              </p:nvSpPr>
              <p:spPr>
                <a:xfrm>
                  <a:off x="816019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7"/>
                <p:cNvSpPr/>
                <p:nvPr/>
              </p:nvSpPr>
              <p:spPr>
                <a:xfrm>
                  <a:off x="816019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7"/>
                <p:cNvSpPr/>
                <p:nvPr/>
              </p:nvSpPr>
              <p:spPr>
                <a:xfrm>
                  <a:off x="8168419"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7"/>
                <p:cNvSpPr/>
                <p:nvPr/>
              </p:nvSpPr>
              <p:spPr>
                <a:xfrm>
                  <a:off x="8160192"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7"/>
                <p:cNvSpPr/>
                <p:nvPr/>
              </p:nvSpPr>
              <p:spPr>
                <a:xfrm>
                  <a:off x="8441061"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7"/>
                <p:cNvSpPr/>
                <p:nvPr/>
              </p:nvSpPr>
              <p:spPr>
                <a:xfrm>
                  <a:off x="8441061"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7"/>
                <p:cNvSpPr/>
                <p:nvPr/>
              </p:nvSpPr>
              <p:spPr>
                <a:xfrm>
                  <a:off x="8441061"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7"/>
                <p:cNvSpPr/>
                <p:nvPr/>
              </p:nvSpPr>
              <p:spPr>
                <a:xfrm>
                  <a:off x="843366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7"/>
                <p:cNvSpPr/>
                <p:nvPr/>
              </p:nvSpPr>
              <p:spPr>
                <a:xfrm>
                  <a:off x="843366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7"/>
                <p:cNvSpPr/>
                <p:nvPr/>
              </p:nvSpPr>
              <p:spPr>
                <a:xfrm>
                  <a:off x="8441061"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7"/>
                <p:cNvSpPr/>
                <p:nvPr/>
              </p:nvSpPr>
              <p:spPr>
                <a:xfrm>
                  <a:off x="8433669"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7"/>
                <p:cNvSpPr/>
                <p:nvPr/>
              </p:nvSpPr>
              <p:spPr>
                <a:xfrm>
                  <a:off x="8441061"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7"/>
                <p:cNvSpPr/>
                <p:nvPr/>
              </p:nvSpPr>
              <p:spPr>
                <a:xfrm>
                  <a:off x="8433669"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7"/>
                <p:cNvSpPr/>
                <p:nvPr/>
              </p:nvSpPr>
              <p:spPr>
                <a:xfrm>
                  <a:off x="8441061"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7"/>
                <p:cNvSpPr/>
                <p:nvPr/>
              </p:nvSpPr>
              <p:spPr>
                <a:xfrm>
                  <a:off x="8433669"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7"/>
                <p:cNvSpPr/>
                <p:nvPr/>
              </p:nvSpPr>
              <p:spPr>
                <a:xfrm>
                  <a:off x="8441061"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7"/>
                <p:cNvSpPr/>
                <p:nvPr/>
              </p:nvSpPr>
              <p:spPr>
                <a:xfrm>
                  <a:off x="8433669"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7"/>
                <p:cNvSpPr/>
                <p:nvPr/>
              </p:nvSpPr>
              <p:spPr>
                <a:xfrm>
                  <a:off x="8441061"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7"/>
                <p:cNvSpPr/>
                <p:nvPr/>
              </p:nvSpPr>
              <p:spPr>
                <a:xfrm>
                  <a:off x="8441061"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7"/>
                <p:cNvSpPr/>
                <p:nvPr/>
              </p:nvSpPr>
              <p:spPr>
                <a:xfrm>
                  <a:off x="8433669"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7"/>
                <p:cNvSpPr/>
                <p:nvPr/>
              </p:nvSpPr>
              <p:spPr>
                <a:xfrm>
                  <a:off x="8433669"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923"/>
        <p:cNvGrpSpPr/>
        <p:nvPr/>
      </p:nvGrpSpPr>
      <p:grpSpPr>
        <a:xfrm>
          <a:off x="0" y="0"/>
          <a:ext cx="0" cy="0"/>
          <a:chOff x="0" y="0"/>
          <a:chExt cx="0" cy="0"/>
        </a:xfrm>
      </p:grpSpPr>
      <p:sp>
        <p:nvSpPr>
          <p:cNvPr id="2924" name="Google Shape;2924;p10"/>
          <p:cNvSpPr txBox="1">
            <a:spLocks noGrp="1"/>
          </p:cNvSpPr>
          <p:nvPr>
            <p:ph type="title"/>
          </p:nvPr>
        </p:nvSpPr>
        <p:spPr>
          <a:xfrm>
            <a:off x="720000" y="2454850"/>
            <a:ext cx="2945700" cy="21843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dk2"/>
              </a:buClr>
              <a:buSzPts val="3200"/>
              <a:buFont typeface="Fredoka One"/>
              <a:buNone/>
              <a:defRPr sz="3200">
                <a:highlight>
                  <a:schemeClr val="lt1"/>
                </a:highlight>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2925" name="Google Shape;2925;p10"/>
          <p:cNvGrpSpPr/>
          <p:nvPr/>
        </p:nvGrpSpPr>
        <p:grpSpPr>
          <a:xfrm>
            <a:off x="34718" y="206"/>
            <a:ext cx="9074564" cy="4852321"/>
            <a:chOff x="34718" y="206"/>
            <a:chExt cx="9074564" cy="4852321"/>
          </a:xfrm>
        </p:grpSpPr>
        <p:sp>
          <p:nvSpPr>
            <p:cNvPr id="2926" name="Google Shape;2926;p10"/>
            <p:cNvSpPr/>
            <p:nvPr/>
          </p:nvSpPr>
          <p:spPr>
            <a:xfrm>
              <a:off x="57374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10"/>
            <p:cNvSpPr/>
            <p:nvPr/>
          </p:nvSpPr>
          <p:spPr>
            <a:xfrm>
              <a:off x="57374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10"/>
            <p:cNvSpPr/>
            <p:nvPr/>
          </p:nvSpPr>
          <p:spPr>
            <a:xfrm>
              <a:off x="57374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10"/>
            <p:cNvSpPr/>
            <p:nvPr/>
          </p:nvSpPr>
          <p:spPr>
            <a:xfrm>
              <a:off x="565521"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10"/>
            <p:cNvSpPr/>
            <p:nvPr/>
          </p:nvSpPr>
          <p:spPr>
            <a:xfrm>
              <a:off x="565521"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10"/>
            <p:cNvSpPr/>
            <p:nvPr/>
          </p:nvSpPr>
          <p:spPr>
            <a:xfrm>
              <a:off x="57374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10"/>
            <p:cNvSpPr/>
            <p:nvPr/>
          </p:nvSpPr>
          <p:spPr>
            <a:xfrm>
              <a:off x="565521"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10"/>
            <p:cNvSpPr/>
            <p:nvPr/>
          </p:nvSpPr>
          <p:spPr>
            <a:xfrm>
              <a:off x="57374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10"/>
            <p:cNvSpPr/>
            <p:nvPr/>
          </p:nvSpPr>
          <p:spPr>
            <a:xfrm>
              <a:off x="565521"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10"/>
            <p:cNvSpPr/>
            <p:nvPr/>
          </p:nvSpPr>
          <p:spPr>
            <a:xfrm>
              <a:off x="565521"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10"/>
            <p:cNvSpPr/>
            <p:nvPr/>
          </p:nvSpPr>
          <p:spPr>
            <a:xfrm>
              <a:off x="853412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10"/>
            <p:cNvSpPr/>
            <p:nvPr/>
          </p:nvSpPr>
          <p:spPr>
            <a:xfrm>
              <a:off x="853412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10"/>
            <p:cNvSpPr/>
            <p:nvPr/>
          </p:nvSpPr>
          <p:spPr>
            <a:xfrm>
              <a:off x="8534126"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10"/>
            <p:cNvSpPr/>
            <p:nvPr/>
          </p:nvSpPr>
          <p:spPr>
            <a:xfrm>
              <a:off x="8525900"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10"/>
            <p:cNvSpPr/>
            <p:nvPr/>
          </p:nvSpPr>
          <p:spPr>
            <a:xfrm>
              <a:off x="8525900"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10"/>
            <p:cNvSpPr/>
            <p:nvPr/>
          </p:nvSpPr>
          <p:spPr>
            <a:xfrm>
              <a:off x="8534126"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10"/>
            <p:cNvSpPr/>
            <p:nvPr/>
          </p:nvSpPr>
          <p:spPr>
            <a:xfrm>
              <a:off x="879958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10"/>
            <p:cNvSpPr/>
            <p:nvPr/>
          </p:nvSpPr>
          <p:spPr>
            <a:xfrm>
              <a:off x="879958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10"/>
            <p:cNvSpPr/>
            <p:nvPr/>
          </p:nvSpPr>
          <p:spPr>
            <a:xfrm>
              <a:off x="879958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10"/>
            <p:cNvSpPr/>
            <p:nvPr/>
          </p:nvSpPr>
          <p:spPr>
            <a:xfrm>
              <a:off x="879136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10"/>
            <p:cNvSpPr/>
            <p:nvPr/>
          </p:nvSpPr>
          <p:spPr>
            <a:xfrm>
              <a:off x="879136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10"/>
            <p:cNvSpPr/>
            <p:nvPr/>
          </p:nvSpPr>
          <p:spPr>
            <a:xfrm>
              <a:off x="879958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10"/>
            <p:cNvSpPr/>
            <p:nvPr/>
          </p:nvSpPr>
          <p:spPr>
            <a:xfrm>
              <a:off x="879136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10"/>
            <p:cNvSpPr/>
            <p:nvPr/>
          </p:nvSpPr>
          <p:spPr>
            <a:xfrm>
              <a:off x="879958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10"/>
            <p:cNvSpPr/>
            <p:nvPr/>
          </p:nvSpPr>
          <p:spPr>
            <a:xfrm>
              <a:off x="879136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10"/>
            <p:cNvSpPr/>
            <p:nvPr/>
          </p:nvSpPr>
          <p:spPr>
            <a:xfrm>
              <a:off x="879136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10"/>
            <p:cNvSpPr/>
            <p:nvPr/>
          </p:nvSpPr>
          <p:spPr>
            <a:xfrm>
              <a:off x="8799588"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10"/>
            <p:cNvSpPr/>
            <p:nvPr/>
          </p:nvSpPr>
          <p:spPr>
            <a:xfrm>
              <a:off x="8799588"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10"/>
            <p:cNvSpPr/>
            <p:nvPr/>
          </p:nvSpPr>
          <p:spPr>
            <a:xfrm>
              <a:off x="8799588"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10"/>
            <p:cNvSpPr/>
            <p:nvPr/>
          </p:nvSpPr>
          <p:spPr>
            <a:xfrm>
              <a:off x="8791361"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10"/>
            <p:cNvSpPr/>
            <p:nvPr/>
          </p:nvSpPr>
          <p:spPr>
            <a:xfrm>
              <a:off x="8799588"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10"/>
            <p:cNvSpPr/>
            <p:nvPr/>
          </p:nvSpPr>
          <p:spPr>
            <a:xfrm>
              <a:off x="8799588"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8791361"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8799588"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8791361"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8799588"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42945"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42945"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42945"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42945"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34718"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34718"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42945"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34718"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42945"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34718"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42945"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34718"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42945"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34718"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42945"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42945"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34718"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34718"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42945"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34718"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42945"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42945"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34718"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34718"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34718"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42945"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42945"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42945"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34718"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42945"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34718"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42945"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34718"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42945"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308286"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308286"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308286"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308286"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300060"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300060"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308286"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300060"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308286"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300060"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308286"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300060"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308286"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300060"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308286"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308286"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839090"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0"/>
            <p:cNvSpPr/>
            <p:nvPr/>
          </p:nvSpPr>
          <p:spPr>
            <a:xfrm>
              <a:off x="839090"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10"/>
            <p:cNvSpPr/>
            <p:nvPr/>
          </p:nvSpPr>
          <p:spPr>
            <a:xfrm>
              <a:off x="839090"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10"/>
            <p:cNvSpPr/>
            <p:nvPr/>
          </p:nvSpPr>
          <p:spPr>
            <a:xfrm>
              <a:off x="839090"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83086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83086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839090"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90642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906421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906421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906421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905682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905682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906421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905682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906421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9056822"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9064214"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9056822"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9064214"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9056822"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9064214"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9064214"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9056822"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9056822"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9064214"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9056822"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9064214"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9064214"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9056822"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9056822"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9056822"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9064214"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9064214"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9064214"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9056822"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9064214"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9056822"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9064214"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9056822"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9064214"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62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27_1_1">
    <p:spTree>
      <p:nvGrpSpPr>
        <p:cNvPr id="1" name="Shape 3626"/>
        <p:cNvGrpSpPr/>
        <p:nvPr/>
      </p:nvGrpSpPr>
      <p:grpSpPr>
        <a:xfrm>
          <a:off x="0" y="0"/>
          <a:ext cx="0" cy="0"/>
          <a:chOff x="0" y="0"/>
          <a:chExt cx="0" cy="0"/>
        </a:xfrm>
      </p:grpSpPr>
      <p:grpSp>
        <p:nvGrpSpPr>
          <p:cNvPr id="3627" name="Google Shape;3627;p13"/>
          <p:cNvGrpSpPr/>
          <p:nvPr/>
        </p:nvGrpSpPr>
        <p:grpSpPr>
          <a:xfrm>
            <a:off x="189" y="52"/>
            <a:ext cx="9144013" cy="5143533"/>
            <a:chOff x="4088025" y="1324225"/>
            <a:chExt cx="1348575" cy="1101800"/>
          </a:xfrm>
        </p:grpSpPr>
        <p:sp>
          <p:nvSpPr>
            <p:cNvPr id="3628" name="Google Shape;3628;p13"/>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13"/>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13"/>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13"/>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13"/>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13"/>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13"/>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13"/>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13"/>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13"/>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13"/>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13"/>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13"/>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13"/>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13"/>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13"/>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13"/>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13"/>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13"/>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13"/>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13"/>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13"/>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13"/>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13"/>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13"/>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13"/>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13"/>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13"/>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13"/>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13"/>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13"/>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13"/>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13"/>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13"/>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13"/>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13"/>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13"/>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13"/>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13"/>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13"/>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13"/>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13"/>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13"/>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13"/>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13"/>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13"/>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13"/>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13"/>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13"/>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13"/>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8" name="Google Shape;3678;p13"/>
          <p:cNvGrpSpPr/>
          <p:nvPr/>
        </p:nvGrpSpPr>
        <p:grpSpPr>
          <a:xfrm>
            <a:off x="110918" y="206"/>
            <a:ext cx="8922164" cy="5143474"/>
            <a:chOff x="110918" y="206"/>
            <a:chExt cx="8922164" cy="5143474"/>
          </a:xfrm>
        </p:grpSpPr>
        <p:sp>
          <p:nvSpPr>
            <p:cNvPr id="3679" name="Google Shape;3679;p13"/>
            <p:cNvSpPr/>
            <p:nvPr/>
          </p:nvSpPr>
          <p:spPr>
            <a:xfrm>
              <a:off x="7977089"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13"/>
            <p:cNvSpPr/>
            <p:nvPr/>
          </p:nvSpPr>
          <p:spPr>
            <a:xfrm>
              <a:off x="7977089"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13"/>
            <p:cNvSpPr/>
            <p:nvPr/>
          </p:nvSpPr>
          <p:spPr>
            <a:xfrm>
              <a:off x="7977089"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13"/>
            <p:cNvSpPr/>
            <p:nvPr/>
          </p:nvSpPr>
          <p:spPr>
            <a:xfrm>
              <a:off x="7968862"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13"/>
            <p:cNvSpPr/>
            <p:nvPr/>
          </p:nvSpPr>
          <p:spPr>
            <a:xfrm>
              <a:off x="7968862"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13"/>
            <p:cNvSpPr/>
            <p:nvPr/>
          </p:nvSpPr>
          <p:spPr>
            <a:xfrm>
              <a:off x="7977089"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13"/>
            <p:cNvSpPr/>
            <p:nvPr/>
          </p:nvSpPr>
          <p:spPr>
            <a:xfrm>
              <a:off x="7968862"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13"/>
            <p:cNvSpPr/>
            <p:nvPr/>
          </p:nvSpPr>
          <p:spPr>
            <a:xfrm>
              <a:off x="7977089"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13"/>
            <p:cNvSpPr/>
            <p:nvPr/>
          </p:nvSpPr>
          <p:spPr>
            <a:xfrm>
              <a:off x="7968862"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13"/>
            <p:cNvSpPr/>
            <p:nvPr/>
          </p:nvSpPr>
          <p:spPr>
            <a:xfrm>
              <a:off x="8482611"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13"/>
            <p:cNvSpPr/>
            <p:nvPr/>
          </p:nvSpPr>
          <p:spPr>
            <a:xfrm>
              <a:off x="8482611"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13"/>
            <p:cNvSpPr/>
            <p:nvPr/>
          </p:nvSpPr>
          <p:spPr>
            <a:xfrm>
              <a:off x="8482611"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13"/>
            <p:cNvSpPr/>
            <p:nvPr/>
          </p:nvSpPr>
          <p:spPr>
            <a:xfrm>
              <a:off x="8474265"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13"/>
            <p:cNvSpPr/>
            <p:nvPr/>
          </p:nvSpPr>
          <p:spPr>
            <a:xfrm>
              <a:off x="8474265"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13"/>
            <p:cNvSpPr/>
            <p:nvPr/>
          </p:nvSpPr>
          <p:spPr>
            <a:xfrm>
              <a:off x="8482611"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13"/>
            <p:cNvSpPr/>
            <p:nvPr/>
          </p:nvSpPr>
          <p:spPr>
            <a:xfrm>
              <a:off x="8474265"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13"/>
            <p:cNvSpPr/>
            <p:nvPr/>
          </p:nvSpPr>
          <p:spPr>
            <a:xfrm>
              <a:off x="8482611"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13"/>
            <p:cNvSpPr/>
            <p:nvPr/>
          </p:nvSpPr>
          <p:spPr>
            <a:xfrm>
              <a:off x="8474265"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13"/>
            <p:cNvSpPr/>
            <p:nvPr/>
          </p:nvSpPr>
          <p:spPr>
            <a:xfrm>
              <a:off x="8474265"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13"/>
            <p:cNvSpPr/>
            <p:nvPr/>
          </p:nvSpPr>
          <p:spPr>
            <a:xfrm>
              <a:off x="8482611"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13"/>
            <p:cNvSpPr/>
            <p:nvPr/>
          </p:nvSpPr>
          <p:spPr>
            <a:xfrm>
              <a:off x="8482611" y="159117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13"/>
            <p:cNvSpPr/>
            <p:nvPr/>
          </p:nvSpPr>
          <p:spPr>
            <a:xfrm>
              <a:off x="8482611" y="1736397"/>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13"/>
            <p:cNvSpPr/>
            <p:nvPr/>
          </p:nvSpPr>
          <p:spPr>
            <a:xfrm>
              <a:off x="8474265" y="1879709"/>
              <a:ext cx="53414" cy="80955"/>
            </a:xfrm>
            <a:custGeom>
              <a:avLst/>
              <a:gdLst/>
              <a:ahLst/>
              <a:cxnLst/>
              <a:rect l="l" t="t" r="r" b="b"/>
              <a:pathLst>
                <a:path w="448" h="679" extrusionOk="0">
                  <a:moveTo>
                    <a:pt x="224" y="70"/>
                  </a:moveTo>
                  <a:cubicBezTo>
                    <a:pt x="317" y="70"/>
                    <a:pt x="355" y="162"/>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13"/>
            <p:cNvSpPr/>
            <p:nvPr/>
          </p:nvSpPr>
          <p:spPr>
            <a:xfrm>
              <a:off x="8482611" y="202576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13"/>
            <p:cNvSpPr/>
            <p:nvPr/>
          </p:nvSpPr>
          <p:spPr>
            <a:xfrm>
              <a:off x="8482611" y="217002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13"/>
            <p:cNvSpPr/>
            <p:nvPr/>
          </p:nvSpPr>
          <p:spPr>
            <a:xfrm>
              <a:off x="8474265" y="2313220"/>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13"/>
            <p:cNvSpPr/>
            <p:nvPr/>
          </p:nvSpPr>
          <p:spPr>
            <a:xfrm>
              <a:off x="8482611" y="245939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13"/>
            <p:cNvSpPr/>
            <p:nvPr/>
          </p:nvSpPr>
          <p:spPr>
            <a:xfrm>
              <a:off x="8474265" y="2602704"/>
              <a:ext cx="53414" cy="80955"/>
            </a:xfrm>
            <a:custGeom>
              <a:avLst/>
              <a:gdLst/>
              <a:ahLst/>
              <a:cxnLst/>
              <a:rect l="l" t="t" r="r" b="b"/>
              <a:pathLst>
                <a:path w="448" h="679" extrusionOk="0">
                  <a:moveTo>
                    <a:pt x="224" y="69"/>
                  </a:moveTo>
                  <a:cubicBezTo>
                    <a:pt x="317" y="69"/>
                    <a:pt x="355" y="170"/>
                    <a:pt x="355" y="339"/>
                  </a:cubicBezTo>
                  <a:cubicBezTo>
                    <a:pt x="355" y="509"/>
                    <a:pt x="309" y="609"/>
                    <a:pt x="224" y="609"/>
                  </a:cubicBezTo>
                  <a:cubicBezTo>
                    <a:pt x="140" y="609"/>
                    <a:pt x="86" y="516"/>
                    <a:pt x="86" y="347"/>
                  </a:cubicBezTo>
                  <a:cubicBezTo>
                    <a:pt x="86" y="170"/>
                    <a:pt x="147" y="69"/>
                    <a:pt x="224" y="69"/>
                  </a:cubicBezTo>
                  <a:close/>
                  <a:moveTo>
                    <a:pt x="224" y="0"/>
                  </a:moveTo>
                  <a:cubicBezTo>
                    <a:pt x="93" y="0"/>
                    <a:pt x="1" y="123"/>
                    <a:pt x="1" y="347"/>
                  </a:cubicBezTo>
                  <a:cubicBezTo>
                    <a:pt x="1" y="562"/>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7" name="Google Shape;3707;p13"/>
            <p:cNvGrpSpPr/>
            <p:nvPr/>
          </p:nvGrpSpPr>
          <p:grpSpPr>
            <a:xfrm>
              <a:off x="8727026" y="206"/>
              <a:ext cx="53295" cy="5143474"/>
              <a:chOff x="1182396" y="206"/>
              <a:chExt cx="53295" cy="5143474"/>
            </a:xfrm>
          </p:grpSpPr>
          <p:sp>
            <p:nvSpPr>
              <p:cNvPr id="3708" name="Google Shape;3708;p13"/>
              <p:cNvSpPr/>
              <p:nvPr/>
            </p:nvSpPr>
            <p:spPr>
              <a:xfrm>
                <a:off x="119062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13"/>
              <p:cNvSpPr/>
              <p:nvPr/>
            </p:nvSpPr>
            <p:spPr>
              <a:xfrm>
                <a:off x="119062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13"/>
              <p:cNvSpPr/>
              <p:nvPr/>
            </p:nvSpPr>
            <p:spPr>
              <a:xfrm>
                <a:off x="1190623"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13"/>
              <p:cNvSpPr/>
              <p:nvPr/>
            </p:nvSpPr>
            <p:spPr>
              <a:xfrm>
                <a:off x="1182396" y="432883"/>
                <a:ext cx="53295" cy="80955"/>
              </a:xfrm>
              <a:custGeom>
                <a:avLst/>
                <a:gdLst/>
                <a:ahLst/>
                <a:cxnLst/>
                <a:rect l="l" t="t" r="r" b="b"/>
                <a:pathLst>
                  <a:path w="447" h="679" extrusionOk="0">
                    <a:moveTo>
                      <a:pt x="224" y="70"/>
                    </a:moveTo>
                    <a:cubicBezTo>
                      <a:pt x="316" y="70"/>
                      <a:pt x="355" y="162"/>
                      <a:pt x="355" y="331"/>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13"/>
              <p:cNvSpPr/>
              <p:nvPr/>
            </p:nvSpPr>
            <p:spPr>
              <a:xfrm>
                <a:off x="1182396" y="57702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13"/>
              <p:cNvSpPr/>
              <p:nvPr/>
            </p:nvSpPr>
            <p:spPr>
              <a:xfrm>
                <a:off x="1190623"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13"/>
              <p:cNvSpPr/>
              <p:nvPr/>
            </p:nvSpPr>
            <p:spPr>
              <a:xfrm>
                <a:off x="1182396" y="866394"/>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13"/>
              <p:cNvSpPr/>
              <p:nvPr/>
            </p:nvSpPr>
            <p:spPr>
              <a:xfrm>
                <a:off x="1190623"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13"/>
              <p:cNvSpPr/>
              <p:nvPr/>
            </p:nvSpPr>
            <p:spPr>
              <a:xfrm>
                <a:off x="1182396" y="115575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63"/>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13"/>
              <p:cNvSpPr/>
              <p:nvPr/>
            </p:nvSpPr>
            <p:spPr>
              <a:xfrm>
                <a:off x="1182396" y="1300979"/>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13"/>
              <p:cNvSpPr/>
              <p:nvPr/>
            </p:nvSpPr>
            <p:spPr>
              <a:xfrm>
                <a:off x="1190623"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13"/>
              <p:cNvSpPr/>
              <p:nvPr/>
            </p:nvSpPr>
            <p:spPr>
              <a:xfrm>
                <a:off x="1190623" y="159117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13"/>
              <p:cNvSpPr/>
              <p:nvPr/>
            </p:nvSpPr>
            <p:spPr>
              <a:xfrm>
                <a:off x="1190623" y="1736397"/>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13"/>
              <p:cNvSpPr/>
              <p:nvPr/>
            </p:nvSpPr>
            <p:spPr>
              <a:xfrm>
                <a:off x="1182396" y="1879709"/>
                <a:ext cx="53295" cy="80955"/>
              </a:xfrm>
              <a:custGeom>
                <a:avLst/>
                <a:gdLst/>
                <a:ahLst/>
                <a:cxnLst/>
                <a:rect l="l" t="t" r="r" b="b"/>
                <a:pathLst>
                  <a:path w="447" h="679" extrusionOk="0">
                    <a:moveTo>
                      <a:pt x="224" y="70"/>
                    </a:moveTo>
                    <a:cubicBezTo>
                      <a:pt x="316" y="70"/>
                      <a:pt x="355" y="162"/>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13"/>
              <p:cNvSpPr/>
              <p:nvPr/>
            </p:nvSpPr>
            <p:spPr>
              <a:xfrm>
                <a:off x="1190623" y="202576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13"/>
              <p:cNvSpPr/>
              <p:nvPr/>
            </p:nvSpPr>
            <p:spPr>
              <a:xfrm>
                <a:off x="1190623" y="217002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13"/>
              <p:cNvSpPr/>
              <p:nvPr/>
            </p:nvSpPr>
            <p:spPr>
              <a:xfrm>
                <a:off x="1182396" y="2313220"/>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13"/>
              <p:cNvSpPr/>
              <p:nvPr/>
            </p:nvSpPr>
            <p:spPr>
              <a:xfrm>
                <a:off x="1190623" y="245939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13"/>
              <p:cNvSpPr/>
              <p:nvPr/>
            </p:nvSpPr>
            <p:spPr>
              <a:xfrm>
                <a:off x="1182396" y="2602704"/>
                <a:ext cx="53295" cy="80955"/>
              </a:xfrm>
              <a:custGeom>
                <a:avLst/>
                <a:gdLst/>
                <a:ahLst/>
                <a:cxnLst/>
                <a:rect l="l" t="t" r="r" b="b"/>
                <a:pathLst>
                  <a:path w="447" h="679" extrusionOk="0">
                    <a:moveTo>
                      <a:pt x="224" y="69"/>
                    </a:moveTo>
                    <a:cubicBezTo>
                      <a:pt x="316" y="69"/>
                      <a:pt x="355" y="170"/>
                      <a:pt x="355" y="339"/>
                    </a:cubicBezTo>
                    <a:cubicBezTo>
                      <a:pt x="355" y="509"/>
                      <a:pt x="308" y="609"/>
                      <a:pt x="216" y="609"/>
                    </a:cubicBezTo>
                    <a:cubicBezTo>
                      <a:pt x="139" y="609"/>
                      <a:pt x="85" y="516"/>
                      <a:pt x="85" y="347"/>
                    </a:cubicBezTo>
                    <a:cubicBezTo>
                      <a:pt x="85" y="170"/>
                      <a:pt x="146"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13"/>
              <p:cNvSpPr/>
              <p:nvPr/>
            </p:nvSpPr>
            <p:spPr>
              <a:xfrm>
                <a:off x="1190623" y="274875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13"/>
              <p:cNvSpPr/>
              <p:nvPr/>
            </p:nvSpPr>
            <p:spPr>
              <a:xfrm>
                <a:off x="1182396" y="2892069"/>
                <a:ext cx="53295" cy="80955"/>
              </a:xfrm>
              <a:custGeom>
                <a:avLst/>
                <a:gdLst/>
                <a:ahLst/>
                <a:cxnLst/>
                <a:rect l="l" t="t" r="r" b="b"/>
                <a:pathLst>
                  <a:path w="447" h="679" extrusionOk="0">
                    <a:moveTo>
                      <a:pt x="224" y="69"/>
                    </a:moveTo>
                    <a:cubicBezTo>
                      <a:pt x="316" y="69"/>
                      <a:pt x="355" y="170"/>
                      <a:pt x="355" y="339"/>
                    </a:cubicBezTo>
                    <a:cubicBezTo>
                      <a:pt x="355" y="509"/>
                      <a:pt x="308" y="616"/>
                      <a:pt x="216" y="616"/>
                    </a:cubicBezTo>
                    <a:cubicBezTo>
                      <a:pt x="139" y="616"/>
                      <a:pt x="85" y="516"/>
                      <a:pt x="85" y="347"/>
                    </a:cubicBezTo>
                    <a:cubicBezTo>
                      <a:pt x="85" y="170"/>
                      <a:pt x="146"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13"/>
              <p:cNvSpPr/>
              <p:nvPr/>
            </p:nvSpPr>
            <p:spPr>
              <a:xfrm>
                <a:off x="1190623" y="303812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13"/>
              <p:cNvSpPr/>
              <p:nvPr/>
            </p:nvSpPr>
            <p:spPr>
              <a:xfrm>
                <a:off x="1182396" y="3181435"/>
                <a:ext cx="53295" cy="80955"/>
              </a:xfrm>
              <a:custGeom>
                <a:avLst/>
                <a:gdLst/>
                <a:ahLst/>
                <a:cxnLst/>
                <a:rect l="l" t="t" r="r" b="b"/>
                <a:pathLst>
                  <a:path w="447" h="679" extrusionOk="0">
                    <a:moveTo>
                      <a:pt x="224" y="69"/>
                    </a:moveTo>
                    <a:cubicBezTo>
                      <a:pt x="316" y="69"/>
                      <a:pt x="355" y="170"/>
                      <a:pt x="355" y="339"/>
                    </a:cubicBezTo>
                    <a:cubicBezTo>
                      <a:pt x="355" y="509"/>
                      <a:pt x="308" y="616"/>
                      <a:pt x="216" y="616"/>
                    </a:cubicBezTo>
                    <a:cubicBezTo>
                      <a:pt x="139" y="616"/>
                      <a:pt x="85" y="516"/>
                      <a:pt x="85" y="347"/>
                    </a:cubicBezTo>
                    <a:cubicBezTo>
                      <a:pt x="85" y="170"/>
                      <a:pt x="146"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13"/>
              <p:cNvSpPr/>
              <p:nvPr/>
            </p:nvSpPr>
            <p:spPr>
              <a:xfrm>
                <a:off x="1182396" y="3326535"/>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13"/>
              <p:cNvSpPr/>
              <p:nvPr/>
            </p:nvSpPr>
            <p:spPr>
              <a:xfrm>
                <a:off x="1190623" y="3472588"/>
                <a:ext cx="25872" cy="78213"/>
              </a:xfrm>
              <a:custGeom>
                <a:avLst/>
                <a:gdLst/>
                <a:ahLst/>
                <a:cxnLst/>
                <a:rect l="l" t="t" r="r" b="b"/>
                <a:pathLst>
                  <a:path w="217" h="656" extrusionOk="0">
                    <a:moveTo>
                      <a:pt x="139" y="0"/>
                    </a:moveTo>
                    <a:lnTo>
                      <a:pt x="0" y="78"/>
                    </a:lnTo>
                    <a:lnTo>
                      <a:pt x="16" y="139"/>
                    </a:lnTo>
                    <a:lnTo>
                      <a:pt x="131" y="78"/>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13"/>
              <p:cNvSpPr/>
              <p:nvPr/>
            </p:nvSpPr>
            <p:spPr>
              <a:xfrm>
                <a:off x="1182396" y="3615900"/>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13"/>
              <p:cNvSpPr/>
              <p:nvPr/>
            </p:nvSpPr>
            <p:spPr>
              <a:xfrm>
                <a:off x="1182396" y="3760165"/>
                <a:ext cx="53295" cy="80955"/>
              </a:xfrm>
              <a:custGeom>
                <a:avLst/>
                <a:gdLst/>
                <a:ahLst/>
                <a:cxnLst/>
                <a:rect l="l" t="t" r="r" b="b"/>
                <a:pathLst>
                  <a:path w="447" h="679" extrusionOk="0">
                    <a:moveTo>
                      <a:pt x="224" y="69"/>
                    </a:moveTo>
                    <a:cubicBezTo>
                      <a:pt x="316" y="69"/>
                      <a:pt x="355" y="170"/>
                      <a:pt x="355" y="339"/>
                    </a:cubicBezTo>
                    <a:cubicBezTo>
                      <a:pt x="355" y="509"/>
                      <a:pt x="308" y="609"/>
                      <a:pt x="216" y="609"/>
                    </a:cubicBezTo>
                    <a:cubicBezTo>
                      <a:pt x="139" y="609"/>
                      <a:pt x="85" y="516"/>
                      <a:pt x="85" y="347"/>
                    </a:cubicBezTo>
                    <a:cubicBezTo>
                      <a:pt x="85" y="170"/>
                      <a:pt x="146"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13"/>
              <p:cNvSpPr/>
              <p:nvPr/>
            </p:nvSpPr>
            <p:spPr>
              <a:xfrm>
                <a:off x="1182396" y="3905265"/>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13"/>
              <p:cNvSpPr/>
              <p:nvPr/>
            </p:nvSpPr>
            <p:spPr>
              <a:xfrm>
                <a:off x="1190623" y="4051318"/>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13"/>
              <p:cNvSpPr/>
              <p:nvPr/>
            </p:nvSpPr>
            <p:spPr>
              <a:xfrm>
                <a:off x="1190623" y="4195584"/>
                <a:ext cx="25872" cy="78213"/>
              </a:xfrm>
              <a:custGeom>
                <a:avLst/>
                <a:gdLst/>
                <a:ahLst/>
                <a:cxnLst/>
                <a:rect l="l" t="t" r="r" b="b"/>
                <a:pathLst>
                  <a:path w="217" h="656" extrusionOk="0">
                    <a:moveTo>
                      <a:pt x="139" y="0"/>
                    </a:moveTo>
                    <a:lnTo>
                      <a:pt x="0" y="77"/>
                    </a:lnTo>
                    <a:lnTo>
                      <a:pt x="16" y="147"/>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13"/>
              <p:cNvSpPr/>
              <p:nvPr/>
            </p:nvSpPr>
            <p:spPr>
              <a:xfrm>
                <a:off x="1190623" y="4340684"/>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13"/>
              <p:cNvSpPr/>
              <p:nvPr/>
            </p:nvSpPr>
            <p:spPr>
              <a:xfrm>
                <a:off x="1182396" y="4483995"/>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40"/>
                    </a:cubicBezTo>
                    <a:cubicBezTo>
                      <a:pt x="85" y="162"/>
                      <a:pt x="146"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13"/>
              <p:cNvSpPr/>
              <p:nvPr/>
            </p:nvSpPr>
            <p:spPr>
              <a:xfrm>
                <a:off x="1190623" y="4630049"/>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13"/>
              <p:cNvSpPr/>
              <p:nvPr/>
            </p:nvSpPr>
            <p:spPr>
              <a:xfrm>
                <a:off x="1182396" y="4773360"/>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40"/>
                    </a:cubicBezTo>
                    <a:cubicBezTo>
                      <a:pt x="85" y="162"/>
                      <a:pt x="146"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13"/>
              <p:cNvSpPr/>
              <p:nvPr/>
            </p:nvSpPr>
            <p:spPr>
              <a:xfrm>
                <a:off x="1190623" y="4919414"/>
                <a:ext cx="25872" cy="78213"/>
              </a:xfrm>
              <a:custGeom>
                <a:avLst/>
                <a:gdLst/>
                <a:ahLst/>
                <a:cxnLst/>
                <a:rect l="l" t="t" r="r" b="b"/>
                <a:pathLst>
                  <a:path w="217" h="656" extrusionOk="0">
                    <a:moveTo>
                      <a:pt x="139" y="1"/>
                    </a:moveTo>
                    <a:lnTo>
                      <a:pt x="0" y="78"/>
                    </a:lnTo>
                    <a:lnTo>
                      <a:pt x="16" y="139"/>
                    </a:lnTo>
                    <a:lnTo>
                      <a:pt x="131" y="78"/>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13"/>
              <p:cNvSpPr/>
              <p:nvPr/>
            </p:nvSpPr>
            <p:spPr>
              <a:xfrm>
                <a:off x="1182396" y="5062725"/>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40"/>
                    </a:cubicBezTo>
                    <a:cubicBezTo>
                      <a:pt x="85" y="162"/>
                      <a:pt x="146"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44" name="Google Shape;3744;p13"/>
            <p:cNvSpPr/>
            <p:nvPr/>
          </p:nvSpPr>
          <p:spPr>
            <a:xfrm>
              <a:off x="112911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13"/>
            <p:cNvSpPr/>
            <p:nvPr/>
          </p:nvSpPr>
          <p:spPr>
            <a:xfrm>
              <a:off x="112911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13"/>
            <p:cNvSpPr/>
            <p:nvPr/>
          </p:nvSpPr>
          <p:spPr>
            <a:xfrm>
              <a:off x="1129116"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13"/>
            <p:cNvSpPr/>
            <p:nvPr/>
          </p:nvSpPr>
          <p:spPr>
            <a:xfrm>
              <a:off x="1120890"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13"/>
            <p:cNvSpPr/>
            <p:nvPr/>
          </p:nvSpPr>
          <p:spPr>
            <a:xfrm>
              <a:off x="1120890"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13"/>
            <p:cNvSpPr/>
            <p:nvPr/>
          </p:nvSpPr>
          <p:spPr>
            <a:xfrm>
              <a:off x="1129116"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13"/>
            <p:cNvSpPr/>
            <p:nvPr/>
          </p:nvSpPr>
          <p:spPr>
            <a:xfrm>
              <a:off x="1120890"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13"/>
            <p:cNvSpPr/>
            <p:nvPr/>
          </p:nvSpPr>
          <p:spPr>
            <a:xfrm>
              <a:off x="1129116"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13"/>
            <p:cNvSpPr/>
            <p:nvPr/>
          </p:nvSpPr>
          <p:spPr>
            <a:xfrm>
              <a:off x="1120890"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53" name="Google Shape;3753;p13"/>
            <p:cNvGrpSpPr/>
            <p:nvPr/>
          </p:nvGrpSpPr>
          <p:grpSpPr>
            <a:xfrm>
              <a:off x="8979668" y="206"/>
              <a:ext cx="53414" cy="5143474"/>
              <a:chOff x="1418927" y="206"/>
              <a:chExt cx="53414" cy="5143474"/>
            </a:xfrm>
          </p:grpSpPr>
          <p:sp>
            <p:nvSpPr>
              <p:cNvPr id="3754" name="Google Shape;3754;p13"/>
              <p:cNvSpPr/>
              <p:nvPr/>
            </p:nvSpPr>
            <p:spPr>
              <a:xfrm>
                <a:off x="1427153" y="206"/>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13"/>
              <p:cNvSpPr/>
              <p:nvPr/>
            </p:nvSpPr>
            <p:spPr>
              <a:xfrm>
                <a:off x="1427153" y="14435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13"/>
              <p:cNvSpPr/>
              <p:nvPr/>
            </p:nvSpPr>
            <p:spPr>
              <a:xfrm>
                <a:off x="1427153" y="28957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13"/>
              <p:cNvSpPr/>
              <p:nvPr/>
            </p:nvSpPr>
            <p:spPr>
              <a:xfrm>
                <a:off x="141892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13"/>
              <p:cNvSpPr/>
              <p:nvPr/>
            </p:nvSpPr>
            <p:spPr>
              <a:xfrm>
                <a:off x="141892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13"/>
              <p:cNvSpPr/>
              <p:nvPr/>
            </p:nvSpPr>
            <p:spPr>
              <a:xfrm>
                <a:off x="1427153" y="72308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13"/>
              <p:cNvSpPr/>
              <p:nvPr/>
            </p:nvSpPr>
            <p:spPr>
              <a:xfrm>
                <a:off x="141892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13"/>
              <p:cNvSpPr/>
              <p:nvPr/>
            </p:nvSpPr>
            <p:spPr>
              <a:xfrm>
                <a:off x="1427153" y="1012448"/>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13"/>
              <p:cNvSpPr/>
              <p:nvPr/>
            </p:nvSpPr>
            <p:spPr>
              <a:xfrm>
                <a:off x="141892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63"/>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13"/>
              <p:cNvSpPr/>
              <p:nvPr/>
            </p:nvSpPr>
            <p:spPr>
              <a:xfrm>
                <a:off x="1418927"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13"/>
              <p:cNvSpPr/>
              <p:nvPr/>
            </p:nvSpPr>
            <p:spPr>
              <a:xfrm>
                <a:off x="1427153" y="144703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13"/>
              <p:cNvSpPr/>
              <p:nvPr/>
            </p:nvSpPr>
            <p:spPr>
              <a:xfrm>
                <a:off x="1427153" y="1591178"/>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13"/>
              <p:cNvSpPr/>
              <p:nvPr/>
            </p:nvSpPr>
            <p:spPr>
              <a:xfrm>
                <a:off x="1427153" y="1736397"/>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13"/>
              <p:cNvSpPr/>
              <p:nvPr/>
            </p:nvSpPr>
            <p:spPr>
              <a:xfrm>
                <a:off x="1418927"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13"/>
              <p:cNvSpPr/>
              <p:nvPr/>
            </p:nvSpPr>
            <p:spPr>
              <a:xfrm>
                <a:off x="1427153" y="202576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13"/>
              <p:cNvSpPr/>
              <p:nvPr/>
            </p:nvSpPr>
            <p:spPr>
              <a:xfrm>
                <a:off x="1427153" y="2170028"/>
                <a:ext cx="25872" cy="78094"/>
              </a:xfrm>
              <a:custGeom>
                <a:avLst/>
                <a:gdLst/>
                <a:ahLst/>
                <a:cxnLst/>
                <a:rect l="l" t="t" r="r" b="b"/>
                <a:pathLst>
                  <a:path w="217" h="655" extrusionOk="0">
                    <a:moveTo>
                      <a:pt x="147"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13"/>
              <p:cNvSpPr/>
              <p:nvPr/>
            </p:nvSpPr>
            <p:spPr>
              <a:xfrm>
                <a:off x="1418927"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13"/>
              <p:cNvSpPr/>
              <p:nvPr/>
            </p:nvSpPr>
            <p:spPr>
              <a:xfrm>
                <a:off x="1427153" y="2459393"/>
                <a:ext cx="25872" cy="78094"/>
              </a:xfrm>
              <a:custGeom>
                <a:avLst/>
                <a:gdLst/>
                <a:ahLst/>
                <a:cxnLst/>
                <a:rect l="l" t="t" r="r" b="b"/>
                <a:pathLst>
                  <a:path w="217" h="655" extrusionOk="0">
                    <a:moveTo>
                      <a:pt x="147"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13"/>
              <p:cNvSpPr/>
              <p:nvPr/>
            </p:nvSpPr>
            <p:spPr>
              <a:xfrm>
                <a:off x="1418927"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93" y="516"/>
                      <a:pt x="93" y="347"/>
                    </a:cubicBezTo>
                    <a:cubicBezTo>
                      <a:pt x="93" y="170"/>
                      <a:pt x="147" y="69"/>
                      <a:pt x="224" y="69"/>
                    </a:cubicBezTo>
                    <a:close/>
                    <a:moveTo>
                      <a:pt x="231" y="0"/>
                    </a:moveTo>
                    <a:cubicBezTo>
                      <a:pt x="93" y="0"/>
                      <a:pt x="0" y="123"/>
                      <a:pt x="0" y="347"/>
                    </a:cubicBezTo>
                    <a:cubicBezTo>
                      <a:pt x="0" y="562"/>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13"/>
              <p:cNvSpPr/>
              <p:nvPr/>
            </p:nvSpPr>
            <p:spPr>
              <a:xfrm>
                <a:off x="1427153" y="2748758"/>
                <a:ext cx="25872" cy="78094"/>
              </a:xfrm>
              <a:custGeom>
                <a:avLst/>
                <a:gdLst/>
                <a:ahLst/>
                <a:cxnLst/>
                <a:rect l="l" t="t" r="r" b="b"/>
                <a:pathLst>
                  <a:path w="217" h="655" extrusionOk="0">
                    <a:moveTo>
                      <a:pt x="147"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13"/>
              <p:cNvSpPr/>
              <p:nvPr/>
            </p:nvSpPr>
            <p:spPr>
              <a:xfrm>
                <a:off x="1418927"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93" y="516"/>
                      <a:pt x="93" y="347"/>
                    </a:cubicBezTo>
                    <a:cubicBezTo>
                      <a:pt x="93" y="170"/>
                      <a:pt x="147" y="69"/>
                      <a:pt x="224" y="69"/>
                    </a:cubicBezTo>
                    <a:close/>
                    <a:moveTo>
                      <a:pt x="231" y="0"/>
                    </a:moveTo>
                    <a:cubicBezTo>
                      <a:pt x="93" y="0"/>
                      <a:pt x="0" y="123"/>
                      <a:pt x="0" y="347"/>
                    </a:cubicBezTo>
                    <a:cubicBezTo>
                      <a:pt x="0" y="562"/>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13"/>
              <p:cNvSpPr/>
              <p:nvPr/>
            </p:nvSpPr>
            <p:spPr>
              <a:xfrm>
                <a:off x="1427153" y="3038123"/>
                <a:ext cx="25872" cy="78094"/>
              </a:xfrm>
              <a:custGeom>
                <a:avLst/>
                <a:gdLst/>
                <a:ahLst/>
                <a:cxnLst/>
                <a:rect l="l" t="t" r="r" b="b"/>
                <a:pathLst>
                  <a:path w="217" h="655" extrusionOk="0">
                    <a:moveTo>
                      <a:pt x="147"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13"/>
              <p:cNvSpPr/>
              <p:nvPr/>
            </p:nvSpPr>
            <p:spPr>
              <a:xfrm>
                <a:off x="1418927"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93" y="516"/>
                      <a:pt x="93" y="347"/>
                    </a:cubicBezTo>
                    <a:cubicBezTo>
                      <a:pt x="93" y="170"/>
                      <a:pt x="147" y="69"/>
                      <a:pt x="224" y="69"/>
                    </a:cubicBezTo>
                    <a:close/>
                    <a:moveTo>
                      <a:pt x="231" y="0"/>
                    </a:moveTo>
                    <a:cubicBezTo>
                      <a:pt x="93" y="0"/>
                      <a:pt x="0" y="123"/>
                      <a:pt x="0" y="347"/>
                    </a:cubicBezTo>
                    <a:cubicBezTo>
                      <a:pt x="0" y="563"/>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13"/>
              <p:cNvSpPr/>
              <p:nvPr/>
            </p:nvSpPr>
            <p:spPr>
              <a:xfrm>
                <a:off x="1418927"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13"/>
              <p:cNvSpPr/>
              <p:nvPr/>
            </p:nvSpPr>
            <p:spPr>
              <a:xfrm>
                <a:off x="1427153" y="3472588"/>
                <a:ext cx="25872" cy="78213"/>
              </a:xfrm>
              <a:custGeom>
                <a:avLst/>
                <a:gdLst/>
                <a:ahLst/>
                <a:cxnLst/>
                <a:rect l="l" t="t" r="r" b="b"/>
                <a:pathLst>
                  <a:path w="217" h="656" extrusionOk="0">
                    <a:moveTo>
                      <a:pt x="147"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13"/>
              <p:cNvSpPr/>
              <p:nvPr/>
            </p:nvSpPr>
            <p:spPr>
              <a:xfrm>
                <a:off x="1418927"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13"/>
              <p:cNvSpPr/>
              <p:nvPr/>
            </p:nvSpPr>
            <p:spPr>
              <a:xfrm>
                <a:off x="1418927"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93" y="516"/>
                      <a:pt x="93" y="347"/>
                    </a:cubicBezTo>
                    <a:cubicBezTo>
                      <a:pt x="93" y="170"/>
                      <a:pt x="147" y="69"/>
                      <a:pt x="224" y="69"/>
                    </a:cubicBezTo>
                    <a:close/>
                    <a:moveTo>
                      <a:pt x="231" y="0"/>
                    </a:moveTo>
                    <a:cubicBezTo>
                      <a:pt x="93" y="0"/>
                      <a:pt x="0" y="123"/>
                      <a:pt x="0" y="347"/>
                    </a:cubicBezTo>
                    <a:cubicBezTo>
                      <a:pt x="0" y="563"/>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13"/>
              <p:cNvSpPr/>
              <p:nvPr/>
            </p:nvSpPr>
            <p:spPr>
              <a:xfrm>
                <a:off x="1418927"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13"/>
              <p:cNvSpPr/>
              <p:nvPr/>
            </p:nvSpPr>
            <p:spPr>
              <a:xfrm>
                <a:off x="1427153" y="4051318"/>
                <a:ext cx="25872" cy="78213"/>
              </a:xfrm>
              <a:custGeom>
                <a:avLst/>
                <a:gdLst/>
                <a:ahLst/>
                <a:cxnLst/>
                <a:rect l="l" t="t" r="r" b="b"/>
                <a:pathLst>
                  <a:path w="217" h="656" extrusionOk="0">
                    <a:moveTo>
                      <a:pt x="147"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13"/>
              <p:cNvSpPr/>
              <p:nvPr/>
            </p:nvSpPr>
            <p:spPr>
              <a:xfrm>
                <a:off x="1427153" y="4195584"/>
                <a:ext cx="25872" cy="78213"/>
              </a:xfrm>
              <a:custGeom>
                <a:avLst/>
                <a:gdLst/>
                <a:ahLst/>
                <a:cxnLst/>
                <a:rect l="l" t="t" r="r" b="b"/>
                <a:pathLst>
                  <a:path w="217" h="656" extrusionOk="0">
                    <a:moveTo>
                      <a:pt x="147"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13"/>
              <p:cNvSpPr/>
              <p:nvPr/>
            </p:nvSpPr>
            <p:spPr>
              <a:xfrm>
                <a:off x="1427153" y="4340684"/>
                <a:ext cx="25872" cy="78213"/>
              </a:xfrm>
              <a:custGeom>
                <a:avLst/>
                <a:gdLst/>
                <a:ahLst/>
                <a:cxnLst/>
                <a:rect l="l" t="t" r="r" b="b"/>
                <a:pathLst>
                  <a:path w="217" h="656" extrusionOk="0">
                    <a:moveTo>
                      <a:pt x="147"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13"/>
              <p:cNvSpPr/>
              <p:nvPr/>
            </p:nvSpPr>
            <p:spPr>
              <a:xfrm>
                <a:off x="1418927"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40"/>
                    </a:cubicBezTo>
                    <a:cubicBezTo>
                      <a:pt x="93" y="162"/>
                      <a:pt x="147" y="70"/>
                      <a:pt x="224" y="70"/>
                    </a:cubicBezTo>
                    <a:close/>
                    <a:moveTo>
                      <a:pt x="231" y="1"/>
                    </a:moveTo>
                    <a:cubicBezTo>
                      <a:pt x="93" y="1"/>
                      <a:pt x="0" y="116"/>
                      <a:pt x="0" y="340"/>
                    </a:cubicBezTo>
                    <a:cubicBezTo>
                      <a:pt x="0" y="555"/>
                      <a:pt x="93" y="679"/>
                      <a:pt x="216"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13"/>
              <p:cNvSpPr/>
              <p:nvPr/>
            </p:nvSpPr>
            <p:spPr>
              <a:xfrm>
                <a:off x="1427153" y="4630049"/>
                <a:ext cx="25872" cy="78213"/>
              </a:xfrm>
              <a:custGeom>
                <a:avLst/>
                <a:gdLst/>
                <a:ahLst/>
                <a:cxnLst/>
                <a:rect l="l" t="t" r="r" b="b"/>
                <a:pathLst>
                  <a:path w="217" h="656" extrusionOk="0">
                    <a:moveTo>
                      <a:pt x="147"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13"/>
              <p:cNvSpPr/>
              <p:nvPr/>
            </p:nvSpPr>
            <p:spPr>
              <a:xfrm>
                <a:off x="1418927"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40"/>
                    </a:cubicBezTo>
                    <a:cubicBezTo>
                      <a:pt x="93" y="162"/>
                      <a:pt x="147" y="70"/>
                      <a:pt x="224" y="70"/>
                    </a:cubicBezTo>
                    <a:close/>
                    <a:moveTo>
                      <a:pt x="231" y="1"/>
                    </a:moveTo>
                    <a:cubicBezTo>
                      <a:pt x="93" y="1"/>
                      <a:pt x="0" y="116"/>
                      <a:pt x="0" y="340"/>
                    </a:cubicBezTo>
                    <a:cubicBezTo>
                      <a:pt x="0" y="555"/>
                      <a:pt x="93" y="679"/>
                      <a:pt x="216"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13"/>
              <p:cNvSpPr/>
              <p:nvPr/>
            </p:nvSpPr>
            <p:spPr>
              <a:xfrm>
                <a:off x="1427153" y="4919414"/>
                <a:ext cx="25872" cy="78213"/>
              </a:xfrm>
              <a:custGeom>
                <a:avLst/>
                <a:gdLst/>
                <a:ahLst/>
                <a:cxnLst/>
                <a:rect l="l" t="t" r="r" b="b"/>
                <a:pathLst>
                  <a:path w="217" h="656" extrusionOk="0">
                    <a:moveTo>
                      <a:pt x="147"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13"/>
              <p:cNvSpPr/>
              <p:nvPr/>
            </p:nvSpPr>
            <p:spPr>
              <a:xfrm>
                <a:off x="1418927"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40"/>
                    </a:cubicBezTo>
                    <a:cubicBezTo>
                      <a:pt x="93" y="162"/>
                      <a:pt x="147" y="70"/>
                      <a:pt x="224" y="70"/>
                    </a:cubicBezTo>
                    <a:close/>
                    <a:moveTo>
                      <a:pt x="231" y="1"/>
                    </a:moveTo>
                    <a:cubicBezTo>
                      <a:pt x="93" y="1"/>
                      <a:pt x="0" y="116"/>
                      <a:pt x="0" y="340"/>
                    </a:cubicBezTo>
                    <a:cubicBezTo>
                      <a:pt x="0" y="555"/>
                      <a:pt x="93" y="679"/>
                      <a:pt x="216"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0" name="Google Shape;3790;p13"/>
            <p:cNvGrpSpPr/>
            <p:nvPr/>
          </p:nvGrpSpPr>
          <p:grpSpPr>
            <a:xfrm>
              <a:off x="363679" y="206"/>
              <a:ext cx="53295" cy="5143474"/>
              <a:chOff x="7816534" y="206"/>
              <a:chExt cx="53295" cy="5143474"/>
            </a:xfrm>
          </p:grpSpPr>
          <p:sp>
            <p:nvSpPr>
              <p:cNvPr id="3791" name="Google Shape;3791;p13"/>
              <p:cNvSpPr/>
              <p:nvPr/>
            </p:nvSpPr>
            <p:spPr>
              <a:xfrm>
                <a:off x="7824761"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13"/>
              <p:cNvSpPr/>
              <p:nvPr/>
            </p:nvSpPr>
            <p:spPr>
              <a:xfrm>
                <a:off x="7824761"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13"/>
              <p:cNvSpPr/>
              <p:nvPr/>
            </p:nvSpPr>
            <p:spPr>
              <a:xfrm>
                <a:off x="7824761"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13"/>
              <p:cNvSpPr/>
              <p:nvPr/>
            </p:nvSpPr>
            <p:spPr>
              <a:xfrm>
                <a:off x="7816534"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13"/>
              <p:cNvSpPr/>
              <p:nvPr/>
            </p:nvSpPr>
            <p:spPr>
              <a:xfrm>
                <a:off x="7816534"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13"/>
              <p:cNvSpPr/>
              <p:nvPr/>
            </p:nvSpPr>
            <p:spPr>
              <a:xfrm>
                <a:off x="7824761"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13"/>
              <p:cNvSpPr/>
              <p:nvPr/>
            </p:nvSpPr>
            <p:spPr>
              <a:xfrm>
                <a:off x="7816534"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13"/>
              <p:cNvSpPr/>
              <p:nvPr/>
            </p:nvSpPr>
            <p:spPr>
              <a:xfrm>
                <a:off x="7824761" y="101244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13"/>
              <p:cNvSpPr/>
              <p:nvPr/>
            </p:nvSpPr>
            <p:spPr>
              <a:xfrm>
                <a:off x="7816534" y="115575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63"/>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13"/>
              <p:cNvSpPr/>
              <p:nvPr/>
            </p:nvSpPr>
            <p:spPr>
              <a:xfrm>
                <a:off x="7816534" y="130097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13"/>
              <p:cNvSpPr/>
              <p:nvPr/>
            </p:nvSpPr>
            <p:spPr>
              <a:xfrm>
                <a:off x="7824761" y="144703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13"/>
              <p:cNvSpPr/>
              <p:nvPr/>
            </p:nvSpPr>
            <p:spPr>
              <a:xfrm>
                <a:off x="7824761" y="159117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13"/>
              <p:cNvSpPr/>
              <p:nvPr/>
            </p:nvSpPr>
            <p:spPr>
              <a:xfrm>
                <a:off x="7824761" y="1736397"/>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13"/>
              <p:cNvSpPr/>
              <p:nvPr/>
            </p:nvSpPr>
            <p:spPr>
              <a:xfrm>
                <a:off x="7816534" y="1879709"/>
                <a:ext cx="53295" cy="80955"/>
              </a:xfrm>
              <a:custGeom>
                <a:avLst/>
                <a:gdLst/>
                <a:ahLst/>
                <a:cxnLst/>
                <a:rect l="l" t="t" r="r" b="b"/>
                <a:pathLst>
                  <a:path w="447" h="679" extrusionOk="0">
                    <a:moveTo>
                      <a:pt x="224" y="70"/>
                    </a:moveTo>
                    <a:cubicBezTo>
                      <a:pt x="316" y="70"/>
                      <a:pt x="362" y="162"/>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13"/>
              <p:cNvSpPr/>
              <p:nvPr/>
            </p:nvSpPr>
            <p:spPr>
              <a:xfrm>
                <a:off x="7824761" y="202576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13"/>
              <p:cNvSpPr/>
              <p:nvPr/>
            </p:nvSpPr>
            <p:spPr>
              <a:xfrm>
                <a:off x="7824761" y="2170028"/>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13"/>
              <p:cNvSpPr/>
              <p:nvPr/>
            </p:nvSpPr>
            <p:spPr>
              <a:xfrm>
                <a:off x="7816534" y="2313220"/>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13"/>
              <p:cNvSpPr/>
              <p:nvPr/>
            </p:nvSpPr>
            <p:spPr>
              <a:xfrm>
                <a:off x="7824761" y="2459393"/>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13"/>
              <p:cNvSpPr/>
              <p:nvPr/>
            </p:nvSpPr>
            <p:spPr>
              <a:xfrm>
                <a:off x="7816534" y="2602704"/>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0" y="0"/>
                      <a:pt x="0" y="123"/>
                      <a:pt x="0" y="347"/>
                    </a:cubicBezTo>
                    <a:cubicBezTo>
                      <a:pt x="8" y="562"/>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13"/>
              <p:cNvSpPr/>
              <p:nvPr/>
            </p:nvSpPr>
            <p:spPr>
              <a:xfrm>
                <a:off x="7824761" y="2748758"/>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13"/>
              <p:cNvSpPr/>
              <p:nvPr/>
            </p:nvSpPr>
            <p:spPr>
              <a:xfrm>
                <a:off x="7816534" y="2892069"/>
                <a:ext cx="53295" cy="80955"/>
              </a:xfrm>
              <a:custGeom>
                <a:avLst/>
                <a:gdLst/>
                <a:ahLst/>
                <a:cxnLst/>
                <a:rect l="l" t="t" r="r" b="b"/>
                <a:pathLst>
                  <a:path w="447" h="679" extrusionOk="0">
                    <a:moveTo>
                      <a:pt x="224" y="69"/>
                    </a:moveTo>
                    <a:cubicBezTo>
                      <a:pt x="316" y="69"/>
                      <a:pt x="362" y="170"/>
                      <a:pt x="362" y="339"/>
                    </a:cubicBezTo>
                    <a:cubicBezTo>
                      <a:pt x="362" y="509"/>
                      <a:pt x="316" y="616"/>
                      <a:pt x="224" y="616"/>
                    </a:cubicBezTo>
                    <a:cubicBezTo>
                      <a:pt x="147" y="616"/>
                      <a:pt x="93" y="516"/>
                      <a:pt x="93" y="347"/>
                    </a:cubicBezTo>
                    <a:cubicBezTo>
                      <a:pt x="93" y="170"/>
                      <a:pt x="147" y="69"/>
                      <a:pt x="224" y="69"/>
                    </a:cubicBezTo>
                    <a:close/>
                    <a:moveTo>
                      <a:pt x="231" y="0"/>
                    </a:moveTo>
                    <a:cubicBezTo>
                      <a:pt x="100" y="0"/>
                      <a:pt x="0" y="123"/>
                      <a:pt x="0" y="347"/>
                    </a:cubicBezTo>
                    <a:cubicBezTo>
                      <a:pt x="8" y="562"/>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13"/>
              <p:cNvSpPr/>
              <p:nvPr/>
            </p:nvSpPr>
            <p:spPr>
              <a:xfrm>
                <a:off x="7824761" y="3038123"/>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13"/>
              <p:cNvSpPr/>
              <p:nvPr/>
            </p:nvSpPr>
            <p:spPr>
              <a:xfrm>
                <a:off x="7816534" y="3181435"/>
                <a:ext cx="53295" cy="80955"/>
              </a:xfrm>
              <a:custGeom>
                <a:avLst/>
                <a:gdLst/>
                <a:ahLst/>
                <a:cxnLst/>
                <a:rect l="l" t="t" r="r" b="b"/>
                <a:pathLst>
                  <a:path w="447" h="679" extrusionOk="0">
                    <a:moveTo>
                      <a:pt x="224" y="69"/>
                    </a:moveTo>
                    <a:cubicBezTo>
                      <a:pt x="316" y="69"/>
                      <a:pt x="362" y="170"/>
                      <a:pt x="362" y="339"/>
                    </a:cubicBezTo>
                    <a:cubicBezTo>
                      <a:pt x="362" y="509"/>
                      <a:pt x="316" y="616"/>
                      <a:pt x="224" y="616"/>
                    </a:cubicBezTo>
                    <a:cubicBezTo>
                      <a:pt x="147" y="616"/>
                      <a:pt x="93" y="516"/>
                      <a:pt x="93" y="347"/>
                    </a:cubicBezTo>
                    <a:cubicBezTo>
                      <a:pt x="93" y="170"/>
                      <a:pt x="147" y="69"/>
                      <a:pt x="224" y="69"/>
                    </a:cubicBezTo>
                    <a:close/>
                    <a:moveTo>
                      <a:pt x="231" y="0"/>
                    </a:moveTo>
                    <a:cubicBezTo>
                      <a:pt x="100" y="0"/>
                      <a:pt x="0" y="123"/>
                      <a:pt x="0" y="347"/>
                    </a:cubicBezTo>
                    <a:cubicBezTo>
                      <a:pt x="8" y="563"/>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13"/>
              <p:cNvSpPr/>
              <p:nvPr/>
            </p:nvSpPr>
            <p:spPr>
              <a:xfrm>
                <a:off x="7816534"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13"/>
              <p:cNvSpPr/>
              <p:nvPr/>
            </p:nvSpPr>
            <p:spPr>
              <a:xfrm>
                <a:off x="7824761" y="3472588"/>
                <a:ext cx="26707" cy="78213"/>
              </a:xfrm>
              <a:custGeom>
                <a:avLst/>
                <a:gdLst/>
                <a:ahLst/>
                <a:cxnLst/>
                <a:rect l="l" t="t" r="r" b="b"/>
                <a:pathLst>
                  <a:path w="224" h="656" extrusionOk="0">
                    <a:moveTo>
                      <a:pt x="147" y="0"/>
                    </a:moveTo>
                    <a:lnTo>
                      <a:pt x="0" y="78"/>
                    </a:lnTo>
                    <a:lnTo>
                      <a:pt x="24"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13"/>
              <p:cNvSpPr/>
              <p:nvPr/>
            </p:nvSpPr>
            <p:spPr>
              <a:xfrm>
                <a:off x="7816534" y="3615900"/>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13"/>
              <p:cNvSpPr/>
              <p:nvPr/>
            </p:nvSpPr>
            <p:spPr>
              <a:xfrm>
                <a:off x="7816534" y="376016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0" y="0"/>
                      <a:pt x="0" y="123"/>
                      <a:pt x="0" y="347"/>
                    </a:cubicBezTo>
                    <a:cubicBezTo>
                      <a:pt x="8" y="563"/>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13"/>
              <p:cNvSpPr/>
              <p:nvPr/>
            </p:nvSpPr>
            <p:spPr>
              <a:xfrm>
                <a:off x="7816534" y="390526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13"/>
              <p:cNvSpPr/>
              <p:nvPr/>
            </p:nvSpPr>
            <p:spPr>
              <a:xfrm>
                <a:off x="7824761" y="4051318"/>
                <a:ext cx="26707" cy="78213"/>
              </a:xfrm>
              <a:custGeom>
                <a:avLst/>
                <a:gdLst/>
                <a:ahLst/>
                <a:cxnLst/>
                <a:rect l="l" t="t" r="r" b="b"/>
                <a:pathLst>
                  <a:path w="224" h="656" extrusionOk="0">
                    <a:moveTo>
                      <a:pt x="147" y="1"/>
                    </a:moveTo>
                    <a:lnTo>
                      <a:pt x="0" y="78"/>
                    </a:lnTo>
                    <a:lnTo>
                      <a:pt x="24"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13"/>
              <p:cNvSpPr/>
              <p:nvPr/>
            </p:nvSpPr>
            <p:spPr>
              <a:xfrm>
                <a:off x="7824761" y="4195584"/>
                <a:ext cx="26707" cy="78213"/>
              </a:xfrm>
              <a:custGeom>
                <a:avLst/>
                <a:gdLst/>
                <a:ahLst/>
                <a:cxnLst/>
                <a:rect l="l" t="t" r="r" b="b"/>
                <a:pathLst>
                  <a:path w="224" h="656" extrusionOk="0">
                    <a:moveTo>
                      <a:pt x="147" y="0"/>
                    </a:moveTo>
                    <a:lnTo>
                      <a:pt x="0" y="77"/>
                    </a:lnTo>
                    <a:lnTo>
                      <a:pt x="24"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13"/>
              <p:cNvSpPr/>
              <p:nvPr/>
            </p:nvSpPr>
            <p:spPr>
              <a:xfrm>
                <a:off x="7824761" y="4340684"/>
                <a:ext cx="26707" cy="78213"/>
              </a:xfrm>
              <a:custGeom>
                <a:avLst/>
                <a:gdLst/>
                <a:ahLst/>
                <a:cxnLst/>
                <a:rect l="l" t="t" r="r" b="b"/>
                <a:pathLst>
                  <a:path w="224" h="656" extrusionOk="0">
                    <a:moveTo>
                      <a:pt x="147" y="1"/>
                    </a:moveTo>
                    <a:lnTo>
                      <a:pt x="0" y="78"/>
                    </a:lnTo>
                    <a:lnTo>
                      <a:pt x="24"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13"/>
              <p:cNvSpPr/>
              <p:nvPr/>
            </p:nvSpPr>
            <p:spPr>
              <a:xfrm>
                <a:off x="7816534" y="448399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40"/>
                    </a:cubicBezTo>
                    <a:cubicBezTo>
                      <a:pt x="93" y="162"/>
                      <a:pt x="147" y="70"/>
                      <a:pt x="224" y="70"/>
                    </a:cubicBezTo>
                    <a:close/>
                    <a:moveTo>
                      <a:pt x="231" y="1"/>
                    </a:moveTo>
                    <a:cubicBezTo>
                      <a:pt x="100" y="1"/>
                      <a:pt x="0" y="116"/>
                      <a:pt x="0" y="340"/>
                    </a:cubicBezTo>
                    <a:cubicBezTo>
                      <a:pt x="8" y="555"/>
                      <a:pt x="93" y="679"/>
                      <a:pt x="224" y="679"/>
                    </a:cubicBezTo>
                    <a:cubicBezTo>
                      <a:pt x="370"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13"/>
              <p:cNvSpPr/>
              <p:nvPr/>
            </p:nvSpPr>
            <p:spPr>
              <a:xfrm>
                <a:off x="7824761" y="4630049"/>
                <a:ext cx="26707" cy="78213"/>
              </a:xfrm>
              <a:custGeom>
                <a:avLst/>
                <a:gdLst/>
                <a:ahLst/>
                <a:cxnLst/>
                <a:rect l="l" t="t" r="r" b="b"/>
                <a:pathLst>
                  <a:path w="224" h="656" extrusionOk="0">
                    <a:moveTo>
                      <a:pt x="147" y="1"/>
                    </a:moveTo>
                    <a:lnTo>
                      <a:pt x="0" y="78"/>
                    </a:lnTo>
                    <a:lnTo>
                      <a:pt x="24"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13"/>
              <p:cNvSpPr/>
              <p:nvPr/>
            </p:nvSpPr>
            <p:spPr>
              <a:xfrm>
                <a:off x="7816534" y="4773360"/>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40"/>
                    </a:cubicBezTo>
                    <a:cubicBezTo>
                      <a:pt x="93" y="162"/>
                      <a:pt x="147" y="70"/>
                      <a:pt x="224" y="70"/>
                    </a:cubicBezTo>
                    <a:close/>
                    <a:moveTo>
                      <a:pt x="231" y="1"/>
                    </a:moveTo>
                    <a:cubicBezTo>
                      <a:pt x="100" y="1"/>
                      <a:pt x="0" y="116"/>
                      <a:pt x="0" y="340"/>
                    </a:cubicBezTo>
                    <a:cubicBezTo>
                      <a:pt x="8" y="555"/>
                      <a:pt x="93" y="679"/>
                      <a:pt x="224" y="679"/>
                    </a:cubicBezTo>
                    <a:cubicBezTo>
                      <a:pt x="370"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13"/>
              <p:cNvSpPr/>
              <p:nvPr/>
            </p:nvSpPr>
            <p:spPr>
              <a:xfrm>
                <a:off x="7824761" y="4919414"/>
                <a:ext cx="26707" cy="78213"/>
              </a:xfrm>
              <a:custGeom>
                <a:avLst/>
                <a:gdLst/>
                <a:ahLst/>
                <a:cxnLst/>
                <a:rect l="l" t="t" r="r" b="b"/>
                <a:pathLst>
                  <a:path w="224" h="656" extrusionOk="0">
                    <a:moveTo>
                      <a:pt x="147" y="1"/>
                    </a:moveTo>
                    <a:lnTo>
                      <a:pt x="0" y="78"/>
                    </a:lnTo>
                    <a:lnTo>
                      <a:pt x="24" y="139"/>
                    </a:lnTo>
                    <a:lnTo>
                      <a:pt x="131"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13"/>
              <p:cNvSpPr/>
              <p:nvPr/>
            </p:nvSpPr>
            <p:spPr>
              <a:xfrm>
                <a:off x="7816534" y="506272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40"/>
                    </a:cubicBezTo>
                    <a:cubicBezTo>
                      <a:pt x="93" y="162"/>
                      <a:pt x="147" y="70"/>
                      <a:pt x="224" y="70"/>
                    </a:cubicBezTo>
                    <a:close/>
                    <a:moveTo>
                      <a:pt x="231" y="1"/>
                    </a:moveTo>
                    <a:cubicBezTo>
                      <a:pt x="100" y="1"/>
                      <a:pt x="0" y="116"/>
                      <a:pt x="0" y="340"/>
                    </a:cubicBezTo>
                    <a:cubicBezTo>
                      <a:pt x="8" y="555"/>
                      <a:pt x="93" y="679"/>
                      <a:pt x="224" y="679"/>
                    </a:cubicBezTo>
                    <a:cubicBezTo>
                      <a:pt x="370"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27" name="Google Shape;3827;p13"/>
            <p:cNvSpPr/>
            <p:nvPr/>
          </p:nvSpPr>
          <p:spPr>
            <a:xfrm>
              <a:off x="138187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13"/>
            <p:cNvSpPr/>
            <p:nvPr/>
          </p:nvSpPr>
          <p:spPr>
            <a:xfrm>
              <a:off x="138187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13"/>
            <p:cNvSpPr/>
            <p:nvPr/>
          </p:nvSpPr>
          <p:spPr>
            <a:xfrm>
              <a:off x="138187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13"/>
            <p:cNvSpPr/>
            <p:nvPr/>
          </p:nvSpPr>
          <p:spPr>
            <a:xfrm>
              <a:off x="137365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13"/>
            <p:cNvSpPr/>
            <p:nvPr/>
          </p:nvSpPr>
          <p:spPr>
            <a:xfrm>
              <a:off x="137365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13"/>
            <p:cNvSpPr/>
            <p:nvPr/>
          </p:nvSpPr>
          <p:spPr>
            <a:xfrm>
              <a:off x="138187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13"/>
            <p:cNvSpPr/>
            <p:nvPr/>
          </p:nvSpPr>
          <p:spPr>
            <a:xfrm>
              <a:off x="137365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13"/>
            <p:cNvSpPr/>
            <p:nvPr/>
          </p:nvSpPr>
          <p:spPr>
            <a:xfrm>
              <a:off x="138187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13"/>
            <p:cNvSpPr/>
            <p:nvPr/>
          </p:nvSpPr>
          <p:spPr>
            <a:xfrm>
              <a:off x="7471685"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13"/>
            <p:cNvSpPr/>
            <p:nvPr/>
          </p:nvSpPr>
          <p:spPr>
            <a:xfrm>
              <a:off x="7471685"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13"/>
            <p:cNvSpPr/>
            <p:nvPr/>
          </p:nvSpPr>
          <p:spPr>
            <a:xfrm>
              <a:off x="7471685"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13"/>
            <p:cNvSpPr/>
            <p:nvPr/>
          </p:nvSpPr>
          <p:spPr>
            <a:xfrm>
              <a:off x="7471685"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13"/>
            <p:cNvSpPr/>
            <p:nvPr/>
          </p:nvSpPr>
          <p:spPr>
            <a:xfrm>
              <a:off x="7463459"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13"/>
            <p:cNvSpPr/>
            <p:nvPr/>
          </p:nvSpPr>
          <p:spPr>
            <a:xfrm>
              <a:off x="7463459"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13"/>
            <p:cNvSpPr/>
            <p:nvPr/>
          </p:nvSpPr>
          <p:spPr>
            <a:xfrm>
              <a:off x="7724327"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13"/>
            <p:cNvSpPr/>
            <p:nvPr/>
          </p:nvSpPr>
          <p:spPr>
            <a:xfrm>
              <a:off x="7724327"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13"/>
            <p:cNvSpPr/>
            <p:nvPr/>
          </p:nvSpPr>
          <p:spPr>
            <a:xfrm>
              <a:off x="7724327"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13"/>
            <p:cNvSpPr/>
            <p:nvPr/>
          </p:nvSpPr>
          <p:spPr>
            <a:xfrm>
              <a:off x="7724327"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13"/>
            <p:cNvSpPr/>
            <p:nvPr/>
          </p:nvSpPr>
          <p:spPr>
            <a:xfrm>
              <a:off x="7716101"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13"/>
            <p:cNvSpPr/>
            <p:nvPr/>
          </p:nvSpPr>
          <p:spPr>
            <a:xfrm>
              <a:off x="7716101"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13"/>
            <p:cNvSpPr/>
            <p:nvPr/>
          </p:nvSpPr>
          <p:spPr>
            <a:xfrm>
              <a:off x="7724327"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13"/>
            <p:cNvSpPr/>
            <p:nvPr/>
          </p:nvSpPr>
          <p:spPr>
            <a:xfrm>
              <a:off x="7716101"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13"/>
            <p:cNvSpPr/>
            <p:nvPr/>
          </p:nvSpPr>
          <p:spPr>
            <a:xfrm>
              <a:off x="8229731"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13"/>
            <p:cNvSpPr/>
            <p:nvPr/>
          </p:nvSpPr>
          <p:spPr>
            <a:xfrm>
              <a:off x="8229731"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13"/>
            <p:cNvSpPr/>
            <p:nvPr/>
          </p:nvSpPr>
          <p:spPr>
            <a:xfrm>
              <a:off x="8229731"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13"/>
            <p:cNvSpPr/>
            <p:nvPr/>
          </p:nvSpPr>
          <p:spPr>
            <a:xfrm>
              <a:off x="8229731"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13"/>
            <p:cNvSpPr/>
            <p:nvPr/>
          </p:nvSpPr>
          <p:spPr>
            <a:xfrm>
              <a:off x="8221504"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13"/>
            <p:cNvSpPr/>
            <p:nvPr/>
          </p:nvSpPr>
          <p:spPr>
            <a:xfrm>
              <a:off x="8221504"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13"/>
            <p:cNvSpPr/>
            <p:nvPr/>
          </p:nvSpPr>
          <p:spPr>
            <a:xfrm>
              <a:off x="8229731"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13"/>
            <p:cNvSpPr/>
            <p:nvPr/>
          </p:nvSpPr>
          <p:spPr>
            <a:xfrm>
              <a:off x="8221504"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13"/>
            <p:cNvSpPr/>
            <p:nvPr/>
          </p:nvSpPr>
          <p:spPr>
            <a:xfrm>
              <a:off x="8229731"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13"/>
            <p:cNvSpPr/>
            <p:nvPr/>
          </p:nvSpPr>
          <p:spPr>
            <a:xfrm>
              <a:off x="8221504"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13"/>
            <p:cNvSpPr/>
            <p:nvPr/>
          </p:nvSpPr>
          <p:spPr>
            <a:xfrm>
              <a:off x="8229731" y="144703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13"/>
            <p:cNvSpPr/>
            <p:nvPr/>
          </p:nvSpPr>
          <p:spPr>
            <a:xfrm>
              <a:off x="8221504" y="159034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13"/>
            <p:cNvSpPr/>
            <p:nvPr/>
          </p:nvSpPr>
          <p:spPr>
            <a:xfrm>
              <a:off x="8229731" y="1736397"/>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13"/>
            <p:cNvSpPr/>
            <p:nvPr/>
          </p:nvSpPr>
          <p:spPr>
            <a:xfrm>
              <a:off x="62454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13"/>
            <p:cNvSpPr/>
            <p:nvPr/>
          </p:nvSpPr>
          <p:spPr>
            <a:xfrm>
              <a:off x="62454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13"/>
            <p:cNvSpPr/>
            <p:nvPr/>
          </p:nvSpPr>
          <p:spPr>
            <a:xfrm>
              <a:off x="624548"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13"/>
            <p:cNvSpPr/>
            <p:nvPr/>
          </p:nvSpPr>
          <p:spPr>
            <a:xfrm>
              <a:off x="624548"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13"/>
            <p:cNvSpPr/>
            <p:nvPr/>
          </p:nvSpPr>
          <p:spPr>
            <a:xfrm>
              <a:off x="616321"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13"/>
            <p:cNvSpPr/>
            <p:nvPr/>
          </p:nvSpPr>
          <p:spPr>
            <a:xfrm>
              <a:off x="616321"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13"/>
            <p:cNvSpPr/>
            <p:nvPr/>
          </p:nvSpPr>
          <p:spPr>
            <a:xfrm>
              <a:off x="624548"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13"/>
            <p:cNvSpPr/>
            <p:nvPr/>
          </p:nvSpPr>
          <p:spPr>
            <a:xfrm>
              <a:off x="616321"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13"/>
            <p:cNvSpPr/>
            <p:nvPr/>
          </p:nvSpPr>
          <p:spPr>
            <a:xfrm>
              <a:off x="624548"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13"/>
            <p:cNvSpPr/>
            <p:nvPr/>
          </p:nvSpPr>
          <p:spPr>
            <a:xfrm>
              <a:off x="616321"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13"/>
            <p:cNvSpPr/>
            <p:nvPr/>
          </p:nvSpPr>
          <p:spPr>
            <a:xfrm>
              <a:off x="62454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13"/>
            <p:cNvSpPr/>
            <p:nvPr/>
          </p:nvSpPr>
          <p:spPr>
            <a:xfrm>
              <a:off x="616321"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13"/>
            <p:cNvSpPr/>
            <p:nvPr/>
          </p:nvSpPr>
          <p:spPr>
            <a:xfrm>
              <a:off x="62454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13"/>
            <p:cNvSpPr/>
            <p:nvPr/>
          </p:nvSpPr>
          <p:spPr>
            <a:xfrm>
              <a:off x="616321" y="1879709"/>
              <a:ext cx="53414" cy="80955"/>
            </a:xfrm>
            <a:custGeom>
              <a:avLst/>
              <a:gdLst/>
              <a:ahLst/>
              <a:cxnLst/>
              <a:rect l="l" t="t" r="r" b="b"/>
              <a:pathLst>
                <a:path w="448" h="679" extrusionOk="0">
                  <a:moveTo>
                    <a:pt x="224" y="62"/>
                  </a:moveTo>
                  <a:cubicBezTo>
                    <a:pt x="316" y="62"/>
                    <a:pt x="355" y="162"/>
                    <a:pt x="355" y="332"/>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13"/>
            <p:cNvSpPr/>
            <p:nvPr/>
          </p:nvSpPr>
          <p:spPr>
            <a:xfrm>
              <a:off x="62454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13"/>
            <p:cNvSpPr/>
            <p:nvPr/>
          </p:nvSpPr>
          <p:spPr>
            <a:xfrm>
              <a:off x="624548" y="2169909"/>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13"/>
            <p:cNvSpPr/>
            <p:nvPr/>
          </p:nvSpPr>
          <p:spPr>
            <a:xfrm>
              <a:off x="616321" y="2313220"/>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13"/>
            <p:cNvSpPr/>
            <p:nvPr/>
          </p:nvSpPr>
          <p:spPr>
            <a:xfrm>
              <a:off x="616321" y="245843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13"/>
            <p:cNvSpPr/>
            <p:nvPr/>
          </p:nvSpPr>
          <p:spPr>
            <a:xfrm>
              <a:off x="624548" y="2604493"/>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13"/>
            <p:cNvSpPr/>
            <p:nvPr/>
          </p:nvSpPr>
          <p:spPr>
            <a:xfrm>
              <a:off x="163380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3"/>
            <p:cNvSpPr/>
            <p:nvPr/>
          </p:nvSpPr>
          <p:spPr>
            <a:xfrm>
              <a:off x="163380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13"/>
            <p:cNvSpPr/>
            <p:nvPr/>
          </p:nvSpPr>
          <p:spPr>
            <a:xfrm>
              <a:off x="163380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13"/>
            <p:cNvSpPr/>
            <p:nvPr/>
          </p:nvSpPr>
          <p:spPr>
            <a:xfrm>
              <a:off x="163380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3"/>
            <p:cNvSpPr/>
            <p:nvPr/>
          </p:nvSpPr>
          <p:spPr>
            <a:xfrm>
              <a:off x="162641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3"/>
            <p:cNvSpPr/>
            <p:nvPr/>
          </p:nvSpPr>
          <p:spPr>
            <a:xfrm>
              <a:off x="162641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7" name="Google Shape;3887;p13"/>
            <p:cNvGrpSpPr/>
            <p:nvPr/>
          </p:nvGrpSpPr>
          <p:grpSpPr>
            <a:xfrm>
              <a:off x="110918" y="206"/>
              <a:ext cx="53414" cy="5143474"/>
              <a:chOff x="8712171" y="206"/>
              <a:chExt cx="53414" cy="5143474"/>
            </a:xfrm>
          </p:grpSpPr>
          <p:sp>
            <p:nvSpPr>
              <p:cNvPr id="3888" name="Google Shape;3888;p13"/>
              <p:cNvSpPr/>
              <p:nvPr/>
            </p:nvSpPr>
            <p:spPr>
              <a:xfrm>
                <a:off x="872039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3"/>
              <p:cNvSpPr/>
              <p:nvPr/>
            </p:nvSpPr>
            <p:spPr>
              <a:xfrm>
                <a:off x="872039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3"/>
              <p:cNvSpPr/>
              <p:nvPr/>
            </p:nvSpPr>
            <p:spPr>
              <a:xfrm>
                <a:off x="872039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3"/>
              <p:cNvSpPr/>
              <p:nvPr/>
            </p:nvSpPr>
            <p:spPr>
              <a:xfrm>
                <a:off x="871217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3"/>
              <p:cNvSpPr/>
              <p:nvPr/>
            </p:nvSpPr>
            <p:spPr>
              <a:xfrm>
                <a:off x="871217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13"/>
              <p:cNvSpPr/>
              <p:nvPr/>
            </p:nvSpPr>
            <p:spPr>
              <a:xfrm>
                <a:off x="872039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13"/>
              <p:cNvSpPr/>
              <p:nvPr/>
            </p:nvSpPr>
            <p:spPr>
              <a:xfrm>
                <a:off x="871217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13"/>
              <p:cNvSpPr/>
              <p:nvPr/>
            </p:nvSpPr>
            <p:spPr>
              <a:xfrm>
                <a:off x="872039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13"/>
              <p:cNvSpPr/>
              <p:nvPr/>
            </p:nvSpPr>
            <p:spPr>
              <a:xfrm>
                <a:off x="871217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13"/>
              <p:cNvSpPr/>
              <p:nvPr/>
            </p:nvSpPr>
            <p:spPr>
              <a:xfrm>
                <a:off x="871217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13"/>
              <p:cNvSpPr/>
              <p:nvPr/>
            </p:nvSpPr>
            <p:spPr>
              <a:xfrm>
                <a:off x="8720398"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13"/>
              <p:cNvSpPr/>
              <p:nvPr/>
            </p:nvSpPr>
            <p:spPr>
              <a:xfrm>
                <a:off x="8720398"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13"/>
              <p:cNvSpPr/>
              <p:nvPr/>
            </p:nvSpPr>
            <p:spPr>
              <a:xfrm>
                <a:off x="8720398"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13"/>
              <p:cNvSpPr/>
              <p:nvPr/>
            </p:nvSpPr>
            <p:spPr>
              <a:xfrm>
                <a:off x="8712171"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13"/>
              <p:cNvSpPr/>
              <p:nvPr/>
            </p:nvSpPr>
            <p:spPr>
              <a:xfrm>
                <a:off x="8720398"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13"/>
              <p:cNvSpPr/>
              <p:nvPr/>
            </p:nvSpPr>
            <p:spPr>
              <a:xfrm>
                <a:off x="8720398"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13"/>
              <p:cNvSpPr/>
              <p:nvPr/>
            </p:nvSpPr>
            <p:spPr>
              <a:xfrm>
                <a:off x="8712171"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13"/>
              <p:cNvSpPr/>
              <p:nvPr/>
            </p:nvSpPr>
            <p:spPr>
              <a:xfrm>
                <a:off x="8720398"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13"/>
              <p:cNvSpPr/>
              <p:nvPr/>
            </p:nvSpPr>
            <p:spPr>
              <a:xfrm>
                <a:off x="8712171"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13"/>
              <p:cNvSpPr/>
              <p:nvPr/>
            </p:nvSpPr>
            <p:spPr>
              <a:xfrm>
                <a:off x="8720398"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13"/>
              <p:cNvSpPr/>
              <p:nvPr/>
            </p:nvSpPr>
            <p:spPr>
              <a:xfrm>
                <a:off x="8712171"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13"/>
              <p:cNvSpPr/>
              <p:nvPr/>
            </p:nvSpPr>
            <p:spPr>
              <a:xfrm>
                <a:off x="8720398"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13"/>
              <p:cNvSpPr/>
              <p:nvPr/>
            </p:nvSpPr>
            <p:spPr>
              <a:xfrm>
                <a:off x="8712171"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13"/>
              <p:cNvSpPr/>
              <p:nvPr/>
            </p:nvSpPr>
            <p:spPr>
              <a:xfrm>
                <a:off x="8712171"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13"/>
              <p:cNvSpPr/>
              <p:nvPr/>
            </p:nvSpPr>
            <p:spPr>
              <a:xfrm>
                <a:off x="8720398"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13"/>
              <p:cNvSpPr/>
              <p:nvPr/>
            </p:nvSpPr>
            <p:spPr>
              <a:xfrm>
                <a:off x="8712171"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13"/>
              <p:cNvSpPr/>
              <p:nvPr/>
            </p:nvSpPr>
            <p:spPr>
              <a:xfrm>
                <a:off x="8712171"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13"/>
              <p:cNvSpPr/>
              <p:nvPr/>
            </p:nvSpPr>
            <p:spPr>
              <a:xfrm>
                <a:off x="8712171"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13"/>
              <p:cNvSpPr/>
              <p:nvPr/>
            </p:nvSpPr>
            <p:spPr>
              <a:xfrm>
                <a:off x="8720398"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13"/>
              <p:cNvSpPr/>
              <p:nvPr/>
            </p:nvSpPr>
            <p:spPr>
              <a:xfrm>
                <a:off x="8720398"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13"/>
              <p:cNvSpPr/>
              <p:nvPr/>
            </p:nvSpPr>
            <p:spPr>
              <a:xfrm>
                <a:off x="8720398"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13"/>
              <p:cNvSpPr/>
              <p:nvPr/>
            </p:nvSpPr>
            <p:spPr>
              <a:xfrm>
                <a:off x="8712171"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13"/>
              <p:cNvSpPr/>
              <p:nvPr/>
            </p:nvSpPr>
            <p:spPr>
              <a:xfrm>
                <a:off x="8720398"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13"/>
              <p:cNvSpPr/>
              <p:nvPr/>
            </p:nvSpPr>
            <p:spPr>
              <a:xfrm>
                <a:off x="8712171"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13"/>
              <p:cNvSpPr/>
              <p:nvPr/>
            </p:nvSpPr>
            <p:spPr>
              <a:xfrm>
                <a:off x="8720398"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13"/>
              <p:cNvSpPr/>
              <p:nvPr/>
            </p:nvSpPr>
            <p:spPr>
              <a:xfrm>
                <a:off x="871217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4" name="Google Shape;3924;p13"/>
            <p:cNvSpPr/>
            <p:nvPr/>
          </p:nvSpPr>
          <p:spPr>
            <a:xfrm>
              <a:off x="87647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13"/>
            <p:cNvSpPr/>
            <p:nvPr/>
          </p:nvSpPr>
          <p:spPr>
            <a:xfrm>
              <a:off x="87647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13"/>
            <p:cNvSpPr/>
            <p:nvPr/>
          </p:nvSpPr>
          <p:spPr>
            <a:xfrm>
              <a:off x="87647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13"/>
            <p:cNvSpPr/>
            <p:nvPr/>
          </p:nvSpPr>
          <p:spPr>
            <a:xfrm>
              <a:off x="87647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13"/>
            <p:cNvSpPr/>
            <p:nvPr/>
          </p:nvSpPr>
          <p:spPr>
            <a:xfrm>
              <a:off x="86908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13"/>
            <p:cNvSpPr/>
            <p:nvPr/>
          </p:nvSpPr>
          <p:spPr>
            <a:xfrm>
              <a:off x="86908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13"/>
            <p:cNvSpPr/>
            <p:nvPr/>
          </p:nvSpPr>
          <p:spPr>
            <a:xfrm>
              <a:off x="87647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13"/>
            <p:cNvSpPr/>
            <p:nvPr/>
          </p:nvSpPr>
          <p:spPr>
            <a:xfrm>
              <a:off x="86908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13"/>
            <p:cNvSpPr/>
            <p:nvPr/>
          </p:nvSpPr>
          <p:spPr>
            <a:xfrm>
              <a:off x="87647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13"/>
            <p:cNvSpPr/>
            <p:nvPr/>
          </p:nvSpPr>
          <p:spPr>
            <a:xfrm>
              <a:off x="869082"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13"/>
            <p:cNvSpPr/>
            <p:nvPr/>
          </p:nvSpPr>
          <p:spPr>
            <a:xfrm>
              <a:off x="876474"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13"/>
            <p:cNvSpPr/>
            <p:nvPr/>
          </p:nvSpPr>
          <p:spPr>
            <a:xfrm>
              <a:off x="869082"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13"/>
            <p:cNvSpPr/>
            <p:nvPr/>
          </p:nvSpPr>
          <p:spPr>
            <a:xfrm>
              <a:off x="876474"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37" name="Google Shape;3937;p13"/>
          <p:cNvSpPr txBox="1">
            <a:spLocks noGrp="1"/>
          </p:cNvSpPr>
          <p:nvPr>
            <p:ph type="title" hasCustomPrompt="1"/>
          </p:nvPr>
        </p:nvSpPr>
        <p:spPr>
          <a:xfrm>
            <a:off x="2741850" y="1274847"/>
            <a:ext cx="10065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atin typeface="Rubik Black"/>
                <a:ea typeface="Rubik Black"/>
                <a:cs typeface="Rubik Black"/>
                <a:sym typeface="Rubik Black"/>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938" name="Google Shape;3938;p13"/>
          <p:cNvSpPr txBox="1">
            <a:spLocks noGrp="1"/>
          </p:cNvSpPr>
          <p:nvPr>
            <p:ph type="subTitle" idx="1"/>
          </p:nvPr>
        </p:nvSpPr>
        <p:spPr>
          <a:xfrm>
            <a:off x="2046900" y="1752838"/>
            <a:ext cx="23964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3939" name="Google Shape;3939;p13"/>
          <p:cNvSpPr txBox="1">
            <a:spLocks noGrp="1"/>
          </p:cNvSpPr>
          <p:nvPr>
            <p:ph type="subTitle" idx="2"/>
          </p:nvPr>
        </p:nvSpPr>
        <p:spPr>
          <a:xfrm>
            <a:off x="2046900" y="2199728"/>
            <a:ext cx="23964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940" name="Google Shape;3940;p13"/>
          <p:cNvSpPr txBox="1">
            <a:spLocks noGrp="1"/>
          </p:cNvSpPr>
          <p:nvPr>
            <p:ph type="title" idx="3" hasCustomPrompt="1"/>
          </p:nvPr>
        </p:nvSpPr>
        <p:spPr>
          <a:xfrm>
            <a:off x="5395650" y="1274847"/>
            <a:ext cx="10065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atin typeface="Rubik Black"/>
                <a:ea typeface="Rubik Black"/>
                <a:cs typeface="Rubik Black"/>
                <a:sym typeface="Rubik Black"/>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941" name="Google Shape;3941;p13"/>
          <p:cNvSpPr txBox="1">
            <a:spLocks noGrp="1"/>
          </p:cNvSpPr>
          <p:nvPr>
            <p:ph type="subTitle" idx="4"/>
          </p:nvPr>
        </p:nvSpPr>
        <p:spPr>
          <a:xfrm>
            <a:off x="4700700" y="1752838"/>
            <a:ext cx="23964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3942" name="Google Shape;3942;p13"/>
          <p:cNvSpPr txBox="1">
            <a:spLocks noGrp="1"/>
          </p:cNvSpPr>
          <p:nvPr>
            <p:ph type="subTitle" idx="5"/>
          </p:nvPr>
        </p:nvSpPr>
        <p:spPr>
          <a:xfrm>
            <a:off x="4700700" y="2199728"/>
            <a:ext cx="23964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943" name="Google Shape;3943;p13"/>
          <p:cNvSpPr txBox="1">
            <a:spLocks noGrp="1"/>
          </p:cNvSpPr>
          <p:nvPr>
            <p:ph type="title" idx="6" hasCustomPrompt="1"/>
          </p:nvPr>
        </p:nvSpPr>
        <p:spPr>
          <a:xfrm>
            <a:off x="1414950" y="3027828"/>
            <a:ext cx="10065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atin typeface="Rubik Black"/>
                <a:ea typeface="Rubik Black"/>
                <a:cs typeface="Rubik Black"/>
                <a:sym typeface="Rubik Black"/>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944" name="Google Shape;3944;p13"/>
          <p:cNvSpPr txBox="1">
            <a:spLocks noGrp="1"/>
          </p:cNvSpPr>
          <p:nvPr>
            <p:ph type="subTitle" idx="7"/>
          </p:nvPr>
        </p:nvSpPr>
        <p:spPr>
          <a:xfrm>
            <a:off x="720000" y="3505829"/>
            <a:ext cx="23964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3945" name="Google Shape;3945;p13"/>
          <p:cNvSpPr txBox="1">
            <a:spLocks noGrp="1"/>
          </p:cNvSpPr>
          <p:nvPr>
            <p:ph type="subTitle" idx="8"/>
          </p:nvPr>
        </p:nvSpPr>
        <p:spPr>
          <a:xfrm>
            <a:off x="720000" y="3952716"/>
            <a:ext cx="23964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946" name="Google Shape;3946;p13"/>
          <p:cNvSpPr txBox="1">
            <a:spLocks noGrp="1"/>
          </p:cNvSpPr>
          <p:nvPr>
            <p:ph type="title" idx="9"/>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3947" name="Google Shape;3947;p13"/>
          <p:cNvSpPr txBox="1">
            <a:spLocks noGrp="1"/>
          </p:cNvSpPr>
          <p:nvPr>
            <p:ph type="title" idx="13" hasCustomPrompt="1"/>
          </p:nvPr>
        </p:nvSpPr>
        <p:spPr>
          <a:xfrm>
            <a:off x="6722550" y="3027830"/>
            <a:ext cx="10065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atin typeface="Rubik Black"/>
                <a:ea typeface="Rubik Black"/>
                <a:cs typeface="Rubik Black"/>
                <a:sym typeface="Rubik Black"/>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948" name="Google Shape;3948;p13"/>
          <p:cNvSpPr txBox="1">
            <a:spLocks noGrp="1"/>
          </p:cNvSpPr>
          <p:nvPr>
            <p:ph type="subTitle" idx="14"/>
          </p:nvPr>
        </p:nvSpPr>
        <p:spPr>
          <a:xfrm>
            <a:off x="6027600" y="3505829"/>
            <a:ext cx="23964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3949" name="Google Shape;3949;p13"/>
          <p:cNvSpPr txBox="1">
            <a:spLocks noGrp="1"/>
          </p:cNvSpPr>
          <p:nvPr>
            <p:ph type="subTitle" idx="15"/>
          </p:nvPr>
        </p:nvSpPr>
        <p:spPr>
          <a:xfrm>
            <a:off x="6027600" y="3952716"/>
            <a:ext cx="23964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950" name="Google Shape;3950;p13"/>
          <p:cNvSpPr txBox="1">
            <a:spLocks noGrp="1"/>
          </p:cNvSpPr>
          <p:nvPr>
            <p:ph type="title" idx="16" hasCustomPrompt="1"/>
          </p:nvPr>
        </p:nvSpPr>
        <p:spPr>
          <a:xfrm>
            <a:off x="4068750" y="3027828"/>
            <a:ext cx="10065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atin typeface="Rubik Black"/>
                <a:ea typeface="Rubik Black"/>
                <a:cs typeface="Rubik Black"/>
                <a:sym typeface="Rubik Black"/>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951" name="Google Shape;3951;p13"/>
          <p:cNvSpPr txBox="1">
            <a:spLocks noGrp="1"/>
          </p:cNvSpPr>
          <p:nvPr>
            <p:ph type="subTitle" idx="17"/>
          </p:nvPr>
        </p:nvSpPr>
        <p:spPr>
          <a:xfrm>
            <a:off x="3373800" y="3505827"/>
            <a:ext cx="23964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3952" name="Google Shape;3952;p13"/>
          <p:cNvSpPr txBox="1">
            <a:spLocks noGrp="1"/>
          </p:cNvSpPr>
          <p:nvPr>
            <p:ph type="subTitle" idx="18"/>
          </p:nvPr>
        </p:nvSpPr>
        <p:spPr>
          <a:xfrm>
            <a:off x="3373800" y="3952715"/>
            <a:ext cx="23964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CUSTOM_22_1">
    <p:spTree>
      <p:nvGrpSpPr>
        <p:cNvPr id="1" name="Shape 4410"/>
        <p:cNvGrpSpPr/>
        <p:nvPr/>
      </p:nvGrpSpPr>
      <p:grpSpPr>
        <a:xfrm>
          <a:off x="0" y="0"/>
          <a:ext cx="0" cy="0"/>
          <a:chOff x="0" y="0"/>
          <a:chExt cx="0" cy="0"/>
        </a:xfrm>
      </p:grpSpPr>
      <p:grpSp>
        <p:nvGrpSpPr>
          <p:cNvPr id="4411" name="Google Shape;4411;p15"/>
          <p:cNvGrpSpPr/>
          <p:nvPr/>
        </p:nvGrpSpPr>
        <p:grpSpPr>
          <a:xfrm>
            <a:off x="189" y="52"/>
            <a:ext cx="9144013" cy="5143533"/>
            <a:chOff x="4088025" y="1324225"/>
            <a:chExt cx="1348575" cy="1101800"/>
          </a:xfrm>
        </p:grpSpPr>
        <p:sp>
          <p:nvSpPr>
            <p:cNvPr id="4412" name="Google Shape;4412;p15"/>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15"/>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15"/>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15"/>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15"/>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15"/>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15"/>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15"/>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15"/>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15"/>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15"/>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15"/>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15"/>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15"/>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15"/>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15"/>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15"/>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15"/>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15"/>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15"/>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15"/>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15"/>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15"/>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15"/>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15"/>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15"/>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15"/>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15"/>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15"/>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15"/>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15"/>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15"/>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15"/>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15"/>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15"/>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15"/>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15"/>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15"/>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15"/>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15"/>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15"/>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15"/>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15"/>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15"/>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15"/>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15"/>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15"/>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15"/>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15"/>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15"/>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2" name="Google Shape;4462;p15"/>
          <p:cNvGrpSpPr/>
          <p:nvPr/>
        </p:nvGrpSpPr>
        <p:grpSpPr>
          <a:xfrm>
            <a:off x="34718" y="206"/>
            <a:ext cx="9074564" cy="5143474"/>
            <a:chOff x="34718" y="206"/>
            <a:chExt cx="9074564" cy="5143474"/>
          </a:xfrm>
        </p:grpSpPr>
        <p:sp>
          <p:nvSpPr>
            <p:cNvPr id="4463" name="Google Shape;4463;p15"/>
            <p:cNvSpPr/>
            <p:nvPr/>
          </p:nvSpPr>
          <p:spPr>
            <a:xfrm>
              <a:off x="57374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15"/>
            <p:cNvSpPr/>
            <p:nvPr/>
          </p:nvSpPr>
          <p:spPr>
            <a:xfrm>
              <a:off x="57374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15"/>
            <p:cNvSpPr/>
            <p:nvPr/>
          </p:nvSpPr>
          <p:spPr>
            <a:xfrm>
              <a:off x="57374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15"/>
            <p:cNvSpPr/>
            <p:nvPr/>
          </p:nvSpPr>
          <p:spPr>
            <a:xfrm>
              <a:off x="565521"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15"/>
            <p:cNvSpPr/>
            <p:nvPr/>
          </p:nvSpPr>
          <p:spPr>
            <a:xfrm>
              <a:off x="565521"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15"/>
            <p:cNvSpPr/>
            <p:nvPr/>
          </p:nvSpPr>
          <p:spPr>
            <a:xfrm>
              <a:off x="57374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15"/>
            <p:cNvSpPr/>
            <p:nvPr/>
          </p:nvSpPr>
          <p:spPr>
            <a:xfrm>
              <a:off x="565521"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15"/>
            <p:cNvSpPr/>
            <p:nvPr/>
          </p:nvSpPr>
          <p:spPr>
            <a:xfrm>
              <a:off x="57374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15"/>
            <p:cNvSpPr/>
            <p:nvPr/>
          </p:nvSpPr>
          <p:spPr>
            <a:xfrm>
              <a:off x="565521"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15"/>
            <p:cNvSpPr/>
            <p:nvPr/>
          </p:nvSpPr>
          <p:spPr>
            <a:xfrm>
              <a:off x="565521"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15"/>
            <p:cNvSpPr/>
            <p:nvPr/>
          </p:nvSpPr>
          <p:spPr>
            <a:xfrm>
              <a:off x="57374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15"/>
            <p:cNvSpPr/>
            <p:nvPr/>
          </p:nvSpPr>
          <p:spPr>
            <a:xfrm>
              <a:off x="57374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15"/>
            <p:cNvSpPr/>
            <p:nvPr/>
          </p:nvSpPr>
          <p:spPr>
            <a:xfrm>
              <a:off x="57374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15"/>
            <p:cNvSpPr/>
            <p:nvPr/>
          </p:nvSpPr>
          <p:spPr>
            <a:xfrm>
              <a:off x="565521"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15"/>
            <p:cNvSpPr/>
            <p:nvPr/>
          </p:nvSpPr>
          <p:spPr>
            <a:xfrm>
              <a:off x="57374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15"/>
            <p:cNvSpPr/>
            <p:nvPr/>
          </p:nvSpPr>
          <p:spPr>
            <a:xfrm>
              <a:off x="57374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15"/>
            <p:cNvSpPr/>
            <p:nvPr/>
          </p:nvSpPr>
          <p:spPr>
            <a:xfrm>
              <a:off x="565521"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15"/>
            <p:cNvSpPr/>
            <p:nvPr/>
          </p:nvSpPr>
          <p:spPr>
            <a:xfrm>
              <a:off x="57374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15"/>
            <p:cNvSpPr/>
            <p:nvPr/>
          </p:nvSpPr>
          <p:spPr>
            <a:xfrm>
              <a:off x="565521" y="2602704"/>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15"/>
            <p:cNvSpPr/>
            <p:nvPr/>
          </p:nvSpPr>
          <p:spPr>
            <a:xfrm>
              <a:off x="573748" y="274875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15"/>
            <p:cNvSpPr/>
            <p:nvPr/>
          </p:nvSpPr>
          <p:spPr>
            <a:xfrm>
              <a:off x="565521" y="2892069"/>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15"/>
            <p:cNvSpPr/>
            <p:nvPr/>
          </p:nvSpPr>
          <p:spPr>
            <a:xfrm>
              <a:off x="573748" y="303812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15"/>
            <p:cNvSpPr/>
            <p:nvPr/>
          </p:nvSpPr>
          <p:spPr>
            <a:xfrm>
              <a:off x="565521" y="3181435"/>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15"/>
            <p:cNvSpPr/>
            <p:nvPr/>
          </p:nvSpPr>
          <p:spPr>
            <a:xfrm>
              <a:off x="565521" y="332653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15"/>
            <p:cNvSpPr/>
            <p:nvPr/>
          </p:nvSpPr>
          <p:spPr>
            <a:xfrm>
              <a:off x="573748" y="3472588"/>
              <a:ext cx="26707" cy="78213"/>
            </a:xfrm>
            <a:custGeom>
              <a:avLst/>
              <a:gdLst/>
              <a:ahLst/>
              <a:cxnLst/>
              <a:rect l="l" t="t" r="r" b="b"/>
              <a:pathLst>
                <a:path w="224" h="656" extrusionOk="0">
                  <a:moveTo>
                    <a:pt x="147" y="0"/>
                  </a:moveTo>
                  <a:lnTo>
                    <a:pt x="0" y="78"/>
                  </a:lnTo>
                  <a:lnTo>
                    <a:pt x="23"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15"/>
            <p:cNvSpPr/>
            <p:nvPr/>
          </p:nvSpPr>
          <p:spPr>
            <a:xfrm>
              <a:off x="565521" y="361590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15"/>
            <p:cNvSpPr/>
            <p:nvPr/>
          </p:nvSpPr>
          <p:spPr>
            <a:xfrm>
              <a:off x="565521" y="3760165"/>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15"/>
            <p:cNvSpPr/>
            <p:nvPr/>
          </p:nvSpPr>
          <p:spPr>
            <a:xfrm>
              <a:off x="565521" y="390526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15"/>
            <p:cNvSpPr/>
            <p:nvPr/>
          </p:nvSpPr>
          <p:spPr>
            <a:xfrm>
              <a:off x="573748" y="4051318"/>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15"/>
            <p:cNvSpPr/>
            <p:nvPr/>
          </p:nvSpPr>
          <p:spPr>
            <a:xfrm>
              <a:off x="573748" y="4195584"/>
              <a:ext cx="26707" cy="78213"/>
            </a:xfrm>
            <a:custGeom>
              <a:avLst/>
              <a:gdLst/>
              <a:ahLst/>
              <a:cxnLst/>
              <a:rect l="l" t="t" r="r" b="b"/>
              <a:pathLst>
                <a:path w="224" h="656" extrusionOk="0">
                  <a:moveTo>
                    <a:pt x="147" y="0"/>
                  </a:moveTo>
                  <a:lnTo>
                    <a:pt x="0" y="77"/>
                  </a:lnTo>
                  <a:lnTo>
                    <a:pt x="23"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15"/>
            <p:cNvSpPr/>
            <p:nvPr/>
          </p:nvSpPr>
          <p:spPr>
            <a:xfrm>
              <a:off x="573748" y="4340684"/>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15"/>
            <p:cNvSpPr/>
            <p:nvPr/>
          </p:nvSpPr>
          <p:spPr>
            <a:xfrm>
              <a:off x="565521" y="448399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15"/>
            <p:cNvSpPr/>
            <p:nvPr/>
          </p:nvSpPr>
          <p:spPr>
            <a:xfrm>
              <a:off x="573748" y="4630049"/>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15"/>
            <p:cNvSpPr/>
            <p:nvPr/>
          </p:nvSpPr>
          <p:spPr>
            <a:xfrm>
              <a:off x="565521" y="477336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15"/>
            <p:cNvSpPr/>
            <p:nvPr/>
          </p:nvSpPr>
          <p:spPr>
            <a:xfrm>
              <a:off x="573748" y="4919414"/>
              <a:ext cx="26707" cy="78213"/>
            </a:xfrm>
            <a:custGeom>
              <a:avLst/>
              <a:gdLst/>
              <a:ahLst/>
              <a:cxnLst/>
              <a:rect l="l" t="t" r="r" b="b"/>
              <a:pathLst>
                <a:path w="224" h="656" extrusionOk="0">
                  <a:moveTo>
                    <a:pt x="147" y="1"/>
                  </a:moveTo>
                  <a:lnTo>
                    <a:pt x="0" y="78"/>
                  </a:lnTo>
                  <a:lnTo>
                    <a:pt x="23" y="139"/>
                  </a:lnTo>
                  <a:lnTo>
                    <a:pt x="131"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15"/>
            <p:cNvSpPr/>
            <p:nvPr/>
          </p:nvSpPr>
          <p:spPr>
            <a:xfrm>
              <a:off x="565521" y="506272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15"/>
            <p:cNvSpPr/>
            <p:nvPr/>
          </p:nvSpPr>
          <p:spPr>
            <a:xfrm>
              <a:off x="1104670"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15"/>
            <p:cNvSpPr/>
            <p:nvPr/>
          </p:nvSpPr>
          <p:spPr>
            <a:xfrm>
              <a:off x="1104670"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15"/>
            <p:cNvSpPr/>
            <p:nvPr/>
          </p:nvSpPr>
          <p:spPr>
            <a:xfrm>
              <a:off x="1104670"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15"/>
            <p:cNvSpPr/>
            <p:nvPr/>
          </p:nvSpPr>
          <p:spPr>
            <a:xfrm>
              <a:off x="109632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15"/>
            <p:cNvSpPr/>
            <p:nvPr/>
          </p:nvSpPr>
          <p:spPr>
            <a:xfrm>
              <a:off x="109632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15"/>
            <p:cNvSpPr/>
            <p:nvPr/>
          </p:nvSpPr>
          <p:spPr>
            <a:xfrm>
              <a:off x="1104670"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15"/>
            <p:cNvSpPr/>
            <p:nvPr/>
          </p:nvSpPr>
          <p:spPr>
            <a:xfrm>
              <a:off x="1096324"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15"/>
            <p:cNvSpPr/>
            <p:nvPr/>
          </p:nvSpPr>
          <p:spPr>
            <a:xfrm>
              <a:off x="1104670"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15"/>
            <p:cNvSpPr/>
            <p:nvPr/>
          </p:nvSpPr>
          <p:spPr>
            <a:xfrm>
              <a:off x="1096324"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15"/>
            <p:cNvSpPr/>
            <p:nvPr/>
          </p:nvSpPr>
          <p:spPr>
            <a:xfrm>
              <a:off x="1096324"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15"/>
            <p:cNvSpPr/>
            <p:nvPr/>
          </p:nvSpPr>
          <p:spPr>
            <a:xfrm>
              <a:off x="1104670"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15"/>
            <p:cNvSpPr/>
            <p:nvPr/>
          </p:nvSpPr>
          <p:spPr>
            <a:xfrm>
              <a:off x="1104670" y="159117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15"/>
            <p:cNvSpPr/>
            <p:nvPr/>
          </p:nvSpPr>
          <p:spPr>
            <a:xfrm>
              <a:off x="1370012"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15"/>
            <p:cNvSpPr/>
            <p:nvPr/>
          </p:nvSpPr>
          <p:spPr>
            <a:xfrm>
              <a:off x="1370012"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15"/>
            <p:cNvSpPr/>
            <p:nvPr/>
          </p:nvSpPr>
          <p:spPr>
            <a:xfrm>
              <a:off x="1370012"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15"/>
            <p:cNvSpPr/>
            <p:nvPr/>
          </p:nvSpPr>
          <p:spPr>
            <a:xfrm>
              <a:off x="1361785" y="432883"/>
              <a:ext cx="53295" cy="80955"/>
            </a:xfrm>
            <a:custGeom>
              <a:avLst/>
              <a:gdLst/>
              <a:ahLst/>
              <a:cxnLst/>
              <a:rect l="l" t="t" r="r" b="b"/>
              <a:pathLst>
                <a:path w="447" h="679" extrusionOk="0">
                  <a:moveTo>
                    <a:pt x="224" y="70"/>
                  </a:moveTo>
                  <a:cubicBezTo>
                    <a:pt x="316" y="70"/>
                    <a:pt x="355" y="162"/>
                    <a:pt x="355" y="331"/>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15"/>
            <p:cNvSpPr/>
            <p:nvPr/>
          </p:nvSpPr>
          <p:spPr>
            <a:xfrm>
              <a:off x="1361785" y="57702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15"/>
            <p:cNvSpPr/>
            <p:nvPr/>
          </p:nvSpPr>
          <p:spPr>
            <a:xfrm>
              <a:off x="1370012"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15"/>
            <p:cNvSpPr/>
            <p:nvPr/>
          </p:nvSpPr>
          <p:spPr>
            <a:xfrm>
              <a:off x="1361785" y="866394"/>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15"/>
            <p:cNvSpPr/>
            <p:nvPr/>
          </p:nvSpPr>
          <p:spPr>
            <a:xfrm>
              <a:off x="1370012"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15"/>
            <p:cNvSpPr/>
            <p:nvPr/>
          </p:nvSpPr>
          <p:spPr>
            <a:xfrm>
              <a:off x="1361785" y="115575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63"/>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15"/>
            <p:cNvSpPr/>
            <p:nvPr/>
          </p:nvSpPr>
          <p:spPr>
            <a:xfrm>
              <a:off x="1361785" y="1300979"/>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15"/>
            <p:cNvSpPr/>
            <p:nvPr/>
          </p:nvSpPr>
          <p:spPr>
            <a:xfrm>
              <a:off x="853412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15"/>
            <p:cNvSpPr/>
            <p:nvPr/>
          </p:nvSpPr>
          <p:spPr>
            <a:xfrm>
              <a:off x="853412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15"/>
            <p:cNvSpPr/>
            <p:nvPr/>
          </p:nvSpPr>
          <p:spPr>
            <a:xfrm>
              <a:off x="8534126"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15"/>
            <p:cNvSpPr/>
            <p:nvPr/>
          </p:nvSpPr>
          <p:spPr>
            <a:xfrm>
              <a:off x="8525900"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15"/>
            <p:cNvSpPr/>
            <p:nvPr/>
          </p:nvSpPr>
          <p:spPr>
            <a:xfrm>
              <a:off x="8525900"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15"/>
            <p:cNvSpPr/>
            <p:nvPr/>
          </p:nvSpPr>
          <p:spPr>
            <a:xfrm>
              <a:off x="8534126"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15"/>
            <p:cNvSpPr/>
            <p:nvPr/>
          </p:nvSpPr>
          <p:spPr>
            <a:xfrm>
              <a:off x="8525900"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15"/>
            <p:cNvSpPr/>
            <p:nvPr/>
          </p:nvSpPr>
          <p:spPr>
            <a:xfrm>
              <a:off x="8525900"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15"/>
            <p:cNvSpPr/>
            <p:nvPr/>
          </p:nvSpPr>
          <p:spPr>
            <a:xfrm>
              <a:off x="1635354" y="206"/>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15"/>
            <p:cNvSpPr/>
            <p:nvPr/>
          </p:nvSpPr>
          <p:spPr>
            <a:xfrm>
              <a:off x="1635354" y="14435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15"/>
            <p:cNvSpPr/>
            <p:nvPr/>
          </p:nvSpPr>
          <p:spPr>
            <a:xfrm>
              <a:off x="1635354" y="28957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15"/>
            <p:cNvSpPr/>
            <p:nvPr/>
          </p:nvSpPr>
          <p:spPr>
            <a:xfrm>
              <a:off x="162712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15"/>
            <p:cNvSpPr/>
            <p:nvPr/>
          </p:nvSpPr>
          <p:spPr>
            <a:xfrm>
              <a:off x="162712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15"/>
            <p:cNvSpPr/>
            <p:nvPr/>
          </p:nvSpPr>
          <p:spPr>
            <a:xfrm>
              <a:off x="1635354" y="72308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15"/>
            <p:cNvSpPr/>
            <p:nvPr/>
          </p:nvSpPr>
          <p:spPr>
            <a:xfrm>
              <a:off x="162712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15"/>
            <p:cNvSpPr/>
            <p:nvPr/>
          </p:nvSpPr>
          <p:spPr>
            <a:xfrm>
              <a:off x="1635354" y="1012448"/>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15"/>
            <p:cNvSpPr/>
            <p:nvPr/>
          </p:nvSpPr>
          <p:spPr>
            <a:xfrm>
              <a:off x="162712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63"/>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15"/>
            <p:cNvSpPr/>
            <p:nvPr/>
          </p:nvSpPr>
          <p:spPr>
            <a:xfrm>
              <a:off x="6677090"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15"/>
            <p:cNvSpPr/>
            <p:nvPr/>
          </p:nvSpPr>
          <p:spPr>
            <a:xfrm>
              <a:off x="6677090"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15"/>
            <p:cNvSpPr/>
            <p:nvPr/>
          </p:nvSpPr>
          <p:spPr>
            <a:xfrm>
              <a:off x="6677090"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15"/>
            <p:cNvSpPr/>
            <p:nvPr/>
          </p:nvSpPr>
          <p:spPr>
            <a:xfrm>
              <a:off x="666874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15"/>
            <p:cNvSpPr/>
            <p:nvPr/>
          </p:nvSpPr>
          <p:spPr>
            <a:xfrm>
              <a:off x="666874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15"/>
            <p:cNvSpPr/>
            <p:nvPr/>
          </p:nvSpPr>
          <p:spPr>
            <a:xfrm>
              <a:off x="6677090"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15"/>
            <p:cNvSpPr/>
            <p:nvPr/>
          </p:nvSpPr>
          <p:spPr>
            <a:xfrm>
              <a:off x="6668744"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15"/>
            <p:cNvSpPr/>
            <p:nvPr/>
          </p:nvSpPr>
          <p:spPr>
            <a:xfrm>
              <a:off x="6677090" y="101244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15"/>
            <p:cNvSpPr/>
            <p:nvPr/>
          </p:nvSpPr>
          <p:spPr>
            <a:xfrm>
              <a:off x="6668744"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15"/>
            <p:cNvSpPr/>
            <p:nvPr/>
          </p:nvSpPr>
          <p:spPr>
            <a:xfrm>
              <a:off x="6668744"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15"/>
            <p:cNvSpPr/>
            <p:nvPr/>
          </p:nvSpPr>
          <p:spPr>
            <a:xfrm>
              <a:off x="6668744" y="5062725"/>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40"/>
                  </a:cubicBezTo>
                  <a:cubicBezTo>
                    <a:pt x="86" y="162"/>
                    <a:pt x="147" y="70"/>
                    <a:pt x="224" y="70"/>
                  </a:cubicBezTo>
                  <a:close/>
                  <a:moveTo>
                    <a:pt x="224" y="1"/>
                  </a:moveTo>
                  <a:cubicBezTo>
                    <a:pt x="93" y="1"/>
                    <a:pt x="1" y="116"/>
                    <a:pt x="1" y="340"/>
                  </a:cubicBezTo>
                  <a:cubicBezTo>
                    <a:pt x="1" y="555"/>
                    <a:pt x="86" y="679"/>
                    <a:pt x="217" y="679"/>
                  </a:cubicBezTo>
                  <a:cubicBezTo>
                    <a:pt x="363" y="679"/>
                    <a:pt x="448" y="555"/>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15"/>
            <p:cNvSpPr/>
            <p:nvPr/>
          </p:nvSpPr>
          <p:spPr>
            <a:xfrm>
              <a:off x="7738816"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15"/>
            <p:cNvSpPr/>
            <p:nvPr/>
          </p:nvSpPr>
          <p:spPr>
            <a:xfrm>
              <a:off x="7738816"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15"/>
            <p:cNvSpPr/>
            <p:nvPr/>
          </p:nvSpPr>
          <p:spPr>
            <a:xfrm>
              <a:off x="7738816"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15"/>
            <p:cNvSpPr/>
            <p:nvPr/>
          </p:nvSpPr>
          <p:spPr>
            <a:xfrm>
              <a:off x="7730589"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15"/>
            <p:cNvSpPr/>
            <p:nvPr/>
          </p:nvSpPr>
          <p:spPr>
            <a:xfrm>
              <a:off x="7730589"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15"/>
            <p:cNvSpPr/>
            <p:nvPr/>
          </p:nvSpPr>
          <p:spPr>
            <a:xfrm>
              <a:off x="7738816"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15"/>
            <p:cNvSpPr/>
            <p:nvPr/>
          </p:nvSpPr>
          <p:spPr>
            <a:xfrm>
              <a:off x="7730589"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15"/>
            <p:cNvSpPr/>
            <p:nvPr/>
          </p:nvSpPr>
          <p:spPr>
            <a:xfrm>
              <a:off x="7730589" y="506272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40"/>
                  </a:cubicBezTo>
                  <a:cubicBezTo>
                    <a:pt x="93" y="162"/>
                    <a:pt x="147" y="70"/>
                    <a:pt x="224" y="70"/>
                  </a:cubicBezTo>
                  <a:close/>
                  <a:moveTo>
                    <a:pt x="231" y="1"/>
                  </a:moveTo>
                  <a:cubicBezTo>
                    <a:pt x="100" y="1"/>
                    <a:pt x="0" y="116"/>
                    <a:pt x="0" y="340"/>
                  </a:cubicBezTo>
                  <a:cubicBezTo>
                    <a:pt x="8" y="555"/>
                    <a:pt x="93" y="679"/>
                    <a:pt x="224" y="679"/>
                  </a:cubicBezTo>
                  <a:cubicBezTo>
                    <a:pt x="370"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15"/>
            <p:cNvSpPr/>
            <p:nvPr/>
          </p:nvSpPr>
          <p:spPr>
            <a:xfrm>
              <a:off x="879958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15"/>
            <p:cNvSpPr/>
            <p:nvPr/>
          </p:nvSpPr>
          <p:spPr>
            <a:xfrm>
              <a:off x="879958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15"/>
            <p:cNvSpPr/>
            <p:nvPr/>
          </p:nvSpPr>
          <p:spPr>
            <a:xfrm>
              <a:off x="879958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15"/>
            <p:cNvSpPr/>
            <p:nvPr/>
          </p:nvSpPr>
          <p:spPr>
            <a:xfrm>
              <a:off x="879136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15"/>
            <p:cNvSpPr/>
            <p:nvPr/>
          </p:nvSpPr>
          <p:spPr>
            <a:xfrm>
              <a:off x="879136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15"/>
            <p:cNvSpPr/>
            <p:nvPr/>
          </p:nvSpPr>
          <p:spPr>
            <a:xfrm>
              <a:off x="879958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15"/>
            <p:cNvSpPr/>
            <p:nvPr/>
          </p:nvSpPr>
          <p:spPr>
            <a:xfrm>
              <a:off x="879136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15"/>
            <p:cNvSpPr/>
            <p:nvPr/>
          </p:nvSpPr>
          <p:spPr>
            <a:xfrm>
              <a:off x="879958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15"/>
            <p:cNvSpPr/>
            <p:nvPr/>
          </p:nvSpPr>
          <p:spPr>
            <a:xfrm>
              <a:off x="879136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15"/>
            <p:cNvSpPr/>
            <p:nvPr/>
          </p:nvSpPr>
          <p:spPr>
            <a:xfrm>
              <a:off x="42945"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15"/>
            <p:cNvSpPr/>
            <p:nvPr/>
          </p:nvSpPr>
          <p:spPr>
            <a:xfrm>
              <a:off x="42945"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15"/>
            <p:cNvSpPr/>
            <p:nvPr/>
          </p:nvSpPr>
          <p:spPr>
            <a:xfrm>
              <a:off x="42945"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15"/>
            <p:cNvSpPr/>
            <p:nvPr/>
          </p:nvSpPr>
          <p:spPr>
            <a:xfrm>
              <a:off x="42945"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15"/>
            <p:cNvSpPr/>
            <p:nvPr/>
          </p:nvSpPr>
          <p:spPr>
            <a:xfrm>
              <a:off x="34718"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15"/>
            <p:cNvSpPr/>
            <p:nvPr/>
          </p:nvSpPr>
          <p:spPr>
            <a:xfrm>
              <a:off x="34718"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15"/>
            <p:cNvSpPr/>
            <p:nvPr/>
          </p:nvSpPr>
          <p:spPr>
            <a:xfrm>
              <a:off x="42945"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15"/>
            <p:cNvSpPr/>
            <p:nvPr/>
          </p:nvSpPr>
          <p:spPr>
            <a:xfrm>
              <a:off x="34718"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15"/>
            <p:cNvSpPr/>
            <p:nvPr/>
          </p:nvSpPr>
          <p:spPr>
            <a:xfrm>
              <a:off x="42945"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15"/>
            <p:cNvSpPr/>
            <p:nvPr/>
          </p:nvSpPr>
          <p:spPr>
            <a:xfrm>
              <a:off x="34718"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15"/>
            <p:cNvSpPr/>
            <p:nvPr/>
          </p:nvSpPr>
          <p:spPr>
            <a:xfrm>
              <a:off x="42945"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15"/>
            <p:cNvSpPr/>
            <p:nvPr/>
          </p:nvSpPr>
          <p:spPr>
            <a:xfrm>
              <a:off x="34718"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15"/>
            <p:cNvSpPr/>
            <p:nvPr/>
          </p:nvSpPr>
          <p:spPr>
            <a:xfrm>
              <a:off x="42945"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15"/>
            <p:cNvSpPr/>
            <p:nvPr/>
          </p:nvSpPr>
          <p:spPr>
            <a:xfrm>
              <a:off x="34718"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15"/>
            <p:cNvSpPr/>
            <p:nvPr/>
          </p:nvSpPr>
          <p:spPr>
            <a:xfrm>
              <a:off x="42945"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15"/>
            <p:cNvSpPr/>
            <p:nvPr/>
          </p:nvSpPr>
          <p:spPr>
            <a:xfrm>
              <a:off x="42945"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15"/>
            <p:cNvSpPr/>
            <p:nvPr/>
          </p:nvSpPr>
          <p:spPr>
            <a:xfrm>
              <a:off x="34718"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15"/>
            <p:cNvSpPr/>
            <p:nvPr/>
          </p:nvSpPr>
          <p:spPr>
            <a:xfrm>
              <a:off x="34718"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15"/>
            <p:cNvSpPr/>
            <p:nvPr/>
          </p:nvSpPr>
          <p:spPr>
            <a:xfrm>
              <a:off x="42945"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15"/>
            <p:cNvSpPr/>
            <p:nvPr/>
          </p:nvSpPr>
          <p:spPr>
            <a:xfrm>
              <a:off x="34718"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15"/>
            <p:cNvSpPr/>
            <p:nvPr/>
          </p:nvSpPr>
          <p:spPr>
            <a:xfrm>
              <a:off x="42945"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15"/>
            <p:cNvSpPr/>
            <p:nvPr/>
          </p:nvSpPr>
          <p:spPr>
            <a:xfrm>
              <a:off x="42945"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15"/>
            <p:cNvSpPr/>
            <p:nvPr/>
          </p:nvSpPr>
          <p:spPr>
            <a:xfrm>
              <a:off x="34718"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15"/>
            <p:cNvSpPr/>
            <p:nvPr/>
          </p:nvSpPr>
          <p:spPr>
            <a:xfrm>
              <a:off x="34718"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15"/>
            <p:cNvSpPr/>
            <p:nvPr/>
          </p:nvSpPr>
          <p:spPr>
            <a:xfrm>
              <a:off x="34718"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15"/>
            <p:cNvSpPr/>
            <p:nvPr/>
          </p:nvSpPr>
          <p:spPr>
            <a:xfrm>
              <a:off x="42945"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15"/>
            <p:cNvSpPr/>
            <p:nvPr/>
          </p:nvSpPr>
          <p:spPr>
            <a:xfrm>
              <a:off x="42945"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15"/>
            <p:cNvSpPr/>
            <p:nvPr/>
          </p:nvSpPr>
          <p:spPr>
            <a:xfrm>
              <a:off x="42945"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15"/>
            <p:cNvSpPr/>
            <p:nvPr/>
          </p:nvSpPr>
          <p:spPr>
            <a:xfrm>
              <a:off x="34718"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15"/>
            <p:cNvSpPr/>
            <p:nvPr/>
          </p:nvSpPr>
          <p:spPr>
            <a:xfrm>
              <a:off x="42945"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15"/>
            <p:cNvSpPr/>
            <p:nvPr/>
          </p:nvSpPr>
          <p:spPr>
            <a:xfrm>
              <a:off x="34718"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15"/>
            <p:cNvSpPr/>
            <p:nvPr/>
          </p:nvSpPr>
          <p:spPr>
            <a:xfrm>
              <a:off x="42945"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15"/>
            <p:cNvSpPr/>
            <p:nvPr/>
          </p:nvSpPr>
          <p:spPr>
            <a:xfrm>
              <a:off x="34718"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15"/>
            <p:cNvSpPr/>
            <p:nvPr/>
          </p:nvSpPr>
          <p:spPr>
            <a:xfrm>
              <a:off x="42945"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15"/>
            <p:cNvSpPr/>
            <p:nvPr/>
          </p:nvSpPr>
          <p:spPr>
            <a:xfrm>
              <a:off x="308286"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15"/>
            <p:cNvSpPr/>
            <p:nvPr/>
          </p:nvSpPr>
          <p:spPr>
            <a:xfrm>
              <a:off x="308286"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15"/>
            <p:cNvSpPr/>
            <p:nvPr/>
          </p:nvSpPr>
          <p:spPr>
            <a:xfrm>
              <a:off x="308286"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15"/>
            <p:cNvSpPr/>
            <p:nvPr/>
          </p:nvSpPr>
          <p:spPr>
            <a:xfrm>
              <a:off x="308286"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15"/>
            <p:cNvSpPr/>
            <p:nvPr/>
          </p:nvSpPr>
          <p:spPr>
            <a:xfrm>
              <a:off x="300060"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15"/>
            <p:cNvSpPr/>
            <p:nvPr/>
          </p:nvSpPr>
          <p:spPr>
            <a:xfrm>
              <a:off x="300060"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15"/>
            <p:cNvSpPr/>
            <p:nvPr/>
          </p:nvSpPr>
          <p:spPr>
            <a:xfrm>
              <a:off x="308286"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15"/>
            <p:cNvSpPr/>
            <p:nvPr/>
          </p:nvSpPr>
          <p:spPr>
            <a:xfrm>
              <a:off x="300060"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15"/>
            <p:cNvSpPr/>
            <p:nvPr/>
          </p:nvSpPr>
          <p:spPr>
            <a:xfrm>
              <a:off x="308286"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15"/>
            <p:cNvSpPr/>
            <p:nvPr/>
          </p:nvSpPr>
          <p:spPr>
            <a:xfrm>
              <a:off x="300060"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15"/>
            <p:cNvSpPr/>
            <p:nvPr/>
          </p:nvSpPr>
          <p:spPr>
            <a:xfrm>
              <a:off x="308286"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15"/>
            <p:cNvSpPr/>
            <p:nvPr/>
          </p:nvSpPr>
          <p:spPr>
            <a:xfrm>
              <a:off x="300060"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15"/>
            <p:cNvSpPr/>
            <p:nvPr/>
          </p:nvSpPr>
          <p:spPr>
            <a:xfrm>
              <a:off x="308286"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15"/>
            <p:cNvSpPr/>
            <p:nvPr/>
          </p:nvSpPr>
          <p:spPr>
            <a:xfrm>
              <a:off x="300060"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15"/>
            <p:cNvSpPr/>
            <p:nvPr/>
          </p:nvSpPr>
          <p:spPr>
            <a:xfrm>
              <a:off x="308286"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15"/>
            <p:cNvSpPr/>
            <p:nvPr/>
          </p:nvSpPr>
          <p:spPr>
            <a:xfrm>
              <a:off x="308286"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15"/>
            <p:cNvSpPr/>
            <p:nvPr/>
          </p:nvSpPr>
          <p:spPr>
            <a:xfrm>
              <a:off x="300060"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15"/>
            <p:cNvSpPr/>
            <p:nvPr/>
          </p:nvSpPr>
          <p:spPr>
            <a:xfrm>
              <a:off x="300060"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15"/>
            <p:cNvSpPr/>
            <p:nvPr/>
          </p:nvSpPr>
          <p:spPr>
            <a:xfrm>
              <a:off x="308286"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15"/>
            <p:cNvSpPr/>
            <p:nvPr/>
          </p:nvSpPr>
          <p:spPr>
            <a:xfrm>
              <a:off x="300060"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15"/>
            <p:cNvSpPr/>
            <p:nvPr/>
          </p:nvSpPr>
          <p:spPr>
            <a:xfrm>
              <a:off x="308286"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15"/>
            <p:cNvSpPr/>
            <p:nvPr/>
          </p:nvSpPr>
          <p:spPr>
            <a:xfrm>
              <a:off x="308286"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15"/>
            <p:cNvSpPr/>
            <p:nvPr/>
          </p:nvSpPr>
          <p:spPr>
            <a:xfrm>
              <a:off x="300060"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15"/>
            <p:cNvSpPr/>
            <p:nvPr/>
          </p:nvSpPr>
          <p:spPr>
            <a:xfrm>
              <a:off x="300060"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15"/>
            <p:cNvSpPr/>
            <p:nvPr/>
          </p:nvSpPr>
          <p:spPr>
            <a:xfrm>
              <a:off x="300060"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15"/>
            <p:cNvSpPr/>
            <p:nvPr/>
          </p:nvSpPr>
          <p:spPr>
            <a:xfrm>
              <a:off x="308286"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15"/>
            <p:cNvSpPr/>
            <p:nvPr/>
          </p:nvSpPr>
          <p:spPr>
            <a:xfrm>
              <a:off x="308286"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15"/>
            <p:cNvSpPr/>
            <p:nvPr/>
          </p:nvSpPr>
          <p:spPr>
            <a:xfrm>
              <a:off x="308286"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15"/>
            <p:cNvSpPr/>
            <p:nvPr/>
          </p:nvSpPr>
          <p:spPr>
            <a:xfrm>
              <a:off x="300060"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15"/>
            <p:cNvSpPr/>
            <p:nvPr/>
          </p:nvSpPr>
          <p:spPr>
            <a:xfrm>
              <a:off x="308286"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15"/>
            <p:cNvSpPr/>
            <p:nvPr/>
          </p:nvSpPr>
          <p:spPr>
            <a:xfrm>
              <a:off x="300060"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15"/>
            <p:cNvSpPr/>
            <p:nvPr/>
          </p:nvSpPr>
          <p:spPr>
            <a:xfrm>
              <a:off x="308286"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15"/>
            <p:cNvSpPr/>
            <p:nvPr/>
          </p:nvSpPr>
          <p:spPr>
            <a:xfrm>
              <a:off x="300060"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15"/>
            <p:cNvSpPr/>
            <p:nvPr/>
          </p:nvSpPr>
          <p:spPr>
            <a:xfrm>
              <a:off x="308286"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15"/>
            <p:cNvSpPr/>
            <p:nvPr/>
          </p:nvSpPr>
          <p:spPr>
            <a:xfrm>
              <a:off x="190081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15"/>
            <p:cNvSpPr/>
            <p:nvPr/>
          </p:nvSpPr>
          <p:spPr>
            <a:xfrm>
              <a:off x="190081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15"/>
            <p:cNvSpPr/>
            <p:nvPr/>
          </p:nvSpPr>
          <p:spPr>
            <a:xfrm>
              <a:off x="190081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15"/>
            <p:cNvSpPr/>
            <p:nvPr/>
          </p:nvSpPr>
          <p:spPr>
            <a:xfrm>
              <a:off x="190081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15"/>
            <p:cNvSpPr/>
            <p:nvPr/>
          </p:nvSpPr>
          <p:spPr>
            <a:xfrm>
              <a:off x="189258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15"/>
            <p:cNvSpPr/>
            <p:nvPr/>
          </p:nvSpPr>
          <p:spPr>
            <a:xfrm>
              <a:off x="189258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15"/>
            <p:cNvSpPr/>
            <p:nvPr/>
          </p:nvSpPr>
          <p:spPr>
            <a:xfrm>
              <a:off x="1900815"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15"/>
            <p:cNvSpPr/>
            <p:nvPr/>
          </p:nvSpPr>
          <p:spPr>
            <a:xfrm>
              <a:off x="1892589"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1" y="0"/>
                  </a:moveTo>
                  <a:cubicBezTo>
                    <a:pt x="93" y="0"/>
                    <a:pt x="0" y="124"/>
                    <a:pt x="0" y="347"/>
                  </a:cubicBezTo>
                  <a:cubicBezTo>
                    <a:pt x="0" y="563"/>
                    <a:pt x="85" y="686"/>
                    <a:pt x="216"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15"/>
            <p:cNvSpPr/>
            <p:nvPr/>
          </p:nvSpPr>
          <p:spPr>
            <a:xfrm>
              <a:off x="1900815"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15"/>
            <p:cNvSpPr/>
            <p:nvPr/>
          </p:nvSpPr>
          <p:spPr>
            <a:xfrm>
              <a:off x="2166277"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15"/>
            <p:cNvSpPr/>
            <p:nvPr/>
          </p:nvSpPr>
          <p:spPr>
            <a:xfrm>
              <a:off x="2166277"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15"/>
            <p:cNvSpPr/>
            <p:nvPr/>
          </p:nvSpPr>
          <p:spPr>
            <a:xfrm>
              <a:off x="2166277"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15"/>
            <p:cNvSpPr/>
            <p:nvPr/>
          </p:nvSpPr>
          <p:spPr>
            <a:xfrm>
              <a:off x="2166277"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15"/>
            <p:cNvSpPr/>
            <p:nvPr/>
          </p:nvSpPr>
          <p:spPr>
            <a:xfrm>
              <a:off x="2158050"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15"/>
            <p:cNvSpPr/>
            <p:nvPr/>
          </p:nvSpPr>
          <p:spPr>
            <a:xfrm>
              <a:off x="2158050"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15"/>
            <p:cNvSpPr/>
            <p:nvPr/>
          </p:nvSpPr>
          <p:spPr>
            <a:xfrm>
              <a:off x="2166277"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15"/>
            <p:cNvSpPr/>
            <p:nvPr/>
          </p:nvSpPr>
          <p:spPr>
            <a:xfrm>
              <a:off x="2158050"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2" y="0"/>
                  </a:moveTo>
                  <a:cubicBezTo>
                    <a:pt x="93" y="0"/>
                    <a:pt x="1" y="124"/>
                    <a:pt x="1" y="347"/>
                  </a:cubicBezTo>
                  <a:cubicBezTo>
                    <a:pt x="1" y="563"/>
                    <a:pt x="85" y="686"/>
                    <a:pt x="216" y="686"/>
                  </a:cubicBezTo>
                  <a:cubicBezTo>
                    <a:pt x="363" y="686"/>
                    <a:pt x="447" y="563"/>
                    <a:pt x="447" y="339"/>
                  </a:cubicBezTo>
                  <a:cubicBezTo>
                    <a:pt x="447" y="124"/>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15"/>
            <p:cNvSpPr/>
            <p:nvPr/>
          </p:nvSpPr>
          <p:spPr>
            <a:xfrm>
              <a:off x="2431857"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15"/>
            <p:cNvSpPr/>
            <p:nvPr/>
          </p:nvSpPr>
          <p:spPr>
            <a:xfrm>
              <a:off x="2431857"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15"/>
            <p:cNvSpPr/>
            <p:nvPr/>
          </p:nvSpPr>
          <p:spPr>
            <a:xfrm>
              <a:off x="2431857"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15"/>
            <p:cNvSpPr/>
            <p:nvPr/>
          </p:nvSpPr>
          <p:spPr>
            <a:xfrm>
              <a:off x="2431857"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15"/>
            <p:cNvSpPr/>
            <p:nvPr/>
          </p:nvSpPr>
          <p:spPr>
            <a:xfrm>
              <a:off x="2423511"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15"/>
            <p:cNvSpPr/>
            <p:nvPr/>
          </p:nvSpPr>
          <p:spPr>
            <a:xfrm>
              <a:off x="2423511"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15"/>
            <p:cNvSpPr/>
            <p:nvPr/>
          </p:nvSpPr>
          <p:spPr>
            <a:xfrm>
              <a:off x="2431857"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15"/>
            <p:cNvSpPr/>
            <p:nvPr/>
          </p:nvSpPr>
          <p:spPr>
            <a:xfrm>
              <a:off x="2423511"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15"/>
            <p:cNvSpPr/>
            <p:nvPr/>
          </p:nvSpPr>
          <p:spPr>
            <a:xfrm>
              <a:off x="4023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15"/>
            <p:cNvSpPr/>
            <p:nvPr/>
          </p:nvSpPr>
          <p:spPr>
            <a:xfrm>
              <a:off x="4023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15"/>
            <p:cNvSpPr/>
            <p:nvPr/>
          </p:nvSpPr>
          <p:spPr>
            <a:xfrm>
              <a:off x="4023432"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15"/>
            <p:cNvSpPr/>
            <p:nvPr/>
          </p:nvSpPr>
          <p:spPr>
            <a:xfrm>
              <a:off x="4023432"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15"/>
            <p:cNvSpPr/>
            <p:nvPr/>
          </p:nvSpPr>
          <p:spPr>
            <a:xfrm>
              <a:off x="4015205"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15"/>
            <p:cNvSpPr/>
            <p:nvPr/>
          </p:nvSpPr>
          <p:spPr>
            <a:xfrm>
              <a:off x="4015205"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15"/>
            <p:cNvSpPr/>
            <p:nvPr/>
          </p:nvSpPr>
          <p:spPr>
            <a:xfrm>
              <a:off x="4023432"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15"/>
            <p:cNvSpPr/>
            <p:nvPr/>
          </p:nvSpPr>
          <p:spPr>
            <a:xfrm>
              <a:off x="5084442"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15"/>
            <p:cNvSpPr/>
            <p:nvPr/>
          </p:nvSpPr>
          <p:spPr>
            <a:xfrm>
              <a:off x="5084442"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15"/>
            <p:cNvSpPr/>
            <p:nvPr/>
          </p:nvSpPr>
          <p:spPr>
            <a:xfrm>
              <a:off x="5084442"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15"/>
            <p:cNvSpPr/>
            <p:nvPr/>
          </p:nvSpPr>
          <p:spPr>
            <a:xfrm>
              <a:off x="5084442"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15"/>
            <p:cNvSpPr/>
            <p:nvPr/>
          </p:nvSpPr>
          <p:spPr>
            <a:xfrm>
              <a:off x="5077050"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15"/>
            <p:cNvSpPr/>
            <p:nvPr/>
          </p:nvSpPr>
          <p:spPr>
            <a:xfrm>
              <a:off x="5077050"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15"/>
            <p:cNvSpPr/>
            <p:nvPr/>
          </p:nvSpPr>
          <p:spPr>
            <a:xfrm>
              <a:off x="5084442"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15"/>
            <p:cNvSpPr/>
            <p:nvPr/>
          </p:nvSpPr>
          <p:spPr>
            <a:xfrm>
              <a:off x="5077050"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15"/>
            <p:cNvSpPr/>
            <p:nvPr/>
          </p:nvSpPr>
          <p:spPr>
            <a:xfrm>
              <a:off x="5084442"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15"/>
            <p:cNvSpPr/>
            <p:nvPr/>
          </p:nvSpPr>
          <p:spPr>
            <a:xfrm>
              <a:off x="5077050"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15"/>
            <p:cNvSpPr/>
            <p:nvPr/>
          </p:nvSpPr>
          <p:spPr>
            <a:xfrm>
              <a:off x="5084442"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15"/>
            <p:cNvSpPr/>
            <p:nvPr/>
          </p:nvSpPr>
          <p:spPr>
            <a:xfrm>
              <a:off x="5077050"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15"/>
            <p:cNvSpPr/>
            <p:nvPr/>
          </p:nvSpPr>
          <p:spPr>
            <a:xfrm>
              <a:off x="5084442"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15"/>
            <p:cNvSpPr/>
            <p:nvPr/>
          </p:nvSpPr>
          <p:spPr>
            <a:xfrm>
              <a:off x="5077050"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15"/>
            <p:cNvSpPr/>
            <p:nvPr/>
          </p:nvSpPr>
          <p:spPr>
            <a:xfrm>
              <a:off x="839090"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15"/>
            <p:cNvSpPr/>
            <p:nvPr/>
          </p:nvSpPr>
          <p:spPr>
            <a:xfrm>
              <a:off x="839090"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15"/>
            <p:cNvSpPr/>
            <p:nvPr/>
          </p:nvSpPr>
          <p:spPr>
            <a:xfrm>
              <a:off x="839090"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15"/>
            <p:cNvSpPr/>
            <p:nvPr/>
          </p:nvSpPr>
          <p:spPr>
            <a:xfrm>
              <a:off x="839090"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15"/>
            <p:cNvSpPr/>
            <p:nvPr/>
          </p:nvSpPr>
          <p:spPr>
            <a:xfrm>
              <a:off x="83086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15"/>
            <p:cNvSpPr/>
            <p:nvPr/>
          </p:nvSpPr>
          <p:spPr>
            <a:xfrm>
              <a:off x="83086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15"/>
            <p:cNvSpPr/>
            <p:nvPr/>
          </p:nvSpPr>
          <p:spPr>
            <a:xfrm>
              <a:off x="839090"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15"/>
            <p:cNvSpPr/>
            <p:nvPr/>
          </p:nvSpPr>
          <p:spPr>
            <a:xfrm>
              <a:off x="830863"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15"/>
            <p:cNvSpPr/>
            <p:nvPr/>
          </p:nvSpPr>
          <p:spPr>
            <a:xfrm>
              <a:off x="839090"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15"/>
            <p:cNvSpPr/>
            <p:nvPr/>
          </p:nvSpPr>
          <p:spPr>
            <a:xfrm>
              <a:off x="830863"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15"/>
            <p:cNvSpPr/>
            <p:nvPr/>
          </p:nvSpPr>
          <p:spPr>
            <a:xfrm>
              <a:off x="839090" y="144703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15"/>
            <p:cNvSpPr/>
            <p:nvPr/>
          </p:nvSpPr>
          <p:spPr>
            <a:xfrm>
              <a:off x="830863" y="159034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15"/>
            <p:cNvSpPr/>
            <p:nvPr/>
          </p:nvSpPr>
          <p:spPr>
            <a:xfrm>
              <a:off x="839090" y="1736397"/>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15"/>
            <p:cNvSpPr/>
            <p:nvPr/>
          </p:nvSpPr>
          <p:spPr>
            <a:xfrm>
              <a:off x="830863" y="1879709"/>
              <a:ext cx="53414" cy="80955"/>
            </a:xfrm>
            <a:custGeom>
              <a:avLst/>
              <a:gdLst/>
              <a:ahLst/>
              <a:cxnLst/>
              <a:rect l="l" t="t" r="r" b="b"/>
              <a:pathLst>
                <a:path w="448" h="679" extrusionOk="0">
                  <a:moveTo>
                    <a:pt x="224" y="62"/>
                  </a:moveTo>
                  <a:cubicBezTo>
                    <a:pt x="316" y="62"/>
                    <a:pt x="362" y="162"/>
                    <a:pt x="362" y="332"/>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15"/>
            <p:cNvSpPr/>
            <p:nvPr/>
          </p:nvSpPr>
          <p:spPr>
            <a:xfrm>
              <a:off x="839090" y="202576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15"/>
            <p:cNvSpPr/>
            <p:nvPr/>
          </p:nvSpPr>
          <p:spPr>
            <a:xfrm>
              <a:off x="839090" y="2169909"/>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15"/>
            <p:cNvSpPr/>
            <p:nvPr/>
          </p:nvSpPr>
          <p:spPr>
            <a:xfrm>
              <a:off x="830863" y="2313220"/>
              <a:ext cx="53414" cy="80955"/>
            </a:xfrm>
            <a:custGeom>
              <a:avLst/>
              <a:gdLst/>
              <a:ahLst/>
              <a:cxnLst/>
              <a:rect l="l" t="t" r="r" b="b"/>
              <a:pathLst>
                <a:path w="448"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15"/>
            <p:cNvSpPr/>
            <p:nvPr/>
          </p:nvSpPr>
          <p:spPr>
            <a:xfrm>
              <a:off x="830863" y="2458439"/>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15"/>
            <p:cNvSpPr/>
            <p:nvPr/>
          </p:nvSpPr>
          <p:spPr>
            <a:xfrm>
              <a:off x="839090" y="260449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15"/>
            <p:cNvSpPr/>
            <p:nvPr/>
          </p:nvSpPr>
          <p:spPr>
            <a:xfrm>
              <a:off x="830863" y="274780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15"/>
            <p:cNvSpPr/>
            <p:nvPr/>
          </p:nvSpPr>
          <p:spPr>
            <a:xfrm>
              <a:off x="839090" y="2893858"/>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15"/>
            <p:cNvSpPr/>
            <p:nvPr/>
          </p:nvSpPr>
          <p:spPr>
            <a:xfrm>
              <a:off x="839090" y="303812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15"/>
            <p:cNvSpPr/>
            <p:nvPr/>
          </p:nvSpPr>
          <p:spPr>
            <a:xfrm>
              <a:off x="830863" y="3181315"/>
              <a:ext cx="53414" cy="81075"/>
            </a:xfrm>
            <a:custGeom>
              <a:avLst/>
              <a:gdLst/>
              <a:ahLst/>
              <a:cxnLst/>
              <a:rect l="l" t="t" r="r" b="b"/>
              <a:pathLst>
                <a:path w="448" h="680" extrusionOk="0">
                  <a:moveTo>
                    <a:pt x="224" y="70"/>
                  </a:moveTo>
                  <a:cubicBezTo>
                    <a:pt x="316" y="70"/>
                    <a:pt x="362" y="170"/>
                    <a:pt x="362" y="340"/>
                  </a:cubicBezTo>
                  <a:cubicBezTo>
                    <a:pt x="362" y="510"/>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15"/>
            <p:cNvSpPr/>
            <p:nvPr/>
          </p:nvSpPr>
          <p:spPr>
            <a:xfrm>
              <a:off x="830863" y="3326535"/>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15"/>
            <p:cNvSpPr/>
            <p:nvPr/>
          </p:nvSpPr>
          <p:spPr>
            <a:xfrm>
              <a:off x="830863" y="3470800"/>
              <a:ext cx="53414" cy="80955"/>
            </a:xfrm>
            <a:custGeom>
              <a:avLst/>
              <a:gdLst/>
              <a:ahLst/>
              <a:cxnLst/>
              <a:rect l="l" t="t" r="r" b="b"/>
              <a:pathLst>
                <a:path w="448" h="679" extrusionOk="0">
                  <a:moveTo>
                    <a:pt x="224" y="69"/>
                  </a:moveTo>
                  <a:cubicBezTo>
                    <a:pt x="316" y="69"/>
                    <a:pt x="362" y="170"/>
                    <a:pt x="362" y="339"/>
                  </a:cubicBezTo>
                  <a:cubicBezTo>
                    <a:pt x="362" y="501"/>
                    <a:pt x="316" y="609"/>
                    <a:pt x="224" y="609"/>
                  </a:cubicBezTo>
                  <a:cubicBezTo>
                    <a:pt x="147" y="609"/>
                    <a:pt x="93" y="516"/>
                    <a:pt x="93" y="347"/>
                  </a:cubicBezTo>
                  <a:cubicBezTo>
                    <a:pt x="93" y="162"/>
                    <a:pt x="147" y="69"/>
                    <a:pt x="224" y="69"/>
                  </a:cubicBezTo>
                  <a:close/>
                  <a:moveTo>
                    <a:pt x="231" y="0"/>
                  </a:moveTo>
                  <a:cubicBezTo>
                    <a:pt x="101"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15"/>
            <p:cNvSpPr/>
            <p:nvPr/>
          </p:nvSpPr>
          <p:spPr>
            <a:xfrm>
              <a:off x="839090" y="361685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15"/>
            <p:cNvSpPr/>
            <p:nvPr/>
          </p:nvSpPr>
          <p:spPr>
            <a:xfrm>
              <a:off x="839090" y="376195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15"/>
            <p:cNvSpPr/>
            <p:nvPr/>
          </p:nvSpPr>
          <p:spPr>
            <a:xfrm>
              <a:off x="839090" y="3906219"/>
              <a:ext cx="26826" cy="78213"/>
            </a:xfrm>
            <a:custGeom>
              <a:avLst/>
              <a:gdLst/>
              <a:ahLst/>
              <a:cxnLst/>
              <a:rect l="l" t="t" r="r" b="b"/>
              <a:pathLst>
                <a:path w="225" h="656"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15"/>
            <p:cNvSpPr/>
            <p:nvPr/>
          </p:nvSpPr>
          <p:spPr>
            <a:xfrm>
              <a:off x="2962660"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15"/>
            <p:cNvSpPr/>
            <p:nvPr/>
          </p:nvSpPr>
          <p:spPr>
            <a:xfrm>
              <a:off x="2962660"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15"/>
            <p:cNvSpPr/>
            <p:nvPr/>
          </p:nvSpPr>
          <p:spPr>
            <a:xfrm>
              <a:off x="2962660"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15"/>
            <p:cNvSpPr/>
            <p:nvPr/>
          </p:nvSpPr>
          <p:spPr>
            <a:xfrm>
              <a:off x="2962660"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15"/>
            <p:cNvSpPr/>
            <p:nvPr/>
          </p:nvSpPr>
          <p:spPr>
            <a:xfrm>
              <a:off x="2954433"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15"/>
            <p:cNvSpPr/>
            <p:nvPr/>
          </p:nvSpPr>
          <p:spPr>
            <a:xfrm>
              <a:off x="2954433"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15"/>
            <p:cNvSpPr/>
            <p:nvPr/>
          </p:nvSpPr>
          <p:spPr>
            <a:xfrm>
              <a:off x="349250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15"/>
            <p:cNvSpPr/>
            <p:nvPr/>
          </p:nvSpPr>
          <p:spPr>
            <a:xfrm>
              <a:off x="349250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15"/>
            <p:cNvSpPr/>
            <p:nvPr/>
          </p:nvSpPr>
          <p:spPr>
            <a:xfrm>
              <a:off x="349250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15"/>
            <p:cNvSpPr/>
            <p:nvPr/>
          </p:nvSpPr>
          <p:spPr>
            <a:xfrm>
              <a:off x="349250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15"/>
            <p:cNvSpPr/>
            <p:nvPr/>
          </p:nvSpPr>
          <p:spPr>
            <a:xfrm>
              <a:off x="3484283"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15"/>
            <p:cNvSpPr/>
            <p:nvPr/>
          </p:nvSpPr>
          <p:spPr>
            <a:xfrm>
              <a:off x="3484283"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15"/>
            <p:cNvSpPr/>
            <p:nvPr/>
          </p:nvSpPr>
          <p:spPr>
            <a:xfrm>
              <a:off x="561524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15"/>
            <p:cNvSpPr/>
            <p:nvPr/>
          </p:nvSpPr>
          <p:spPr>
            <a:xfrm>
              <a:off x="561524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15"/>
            <p:cNvSpPr/>
            <p:nvPr/>
          </p:nvSpPr>
          <p:spPr>
            <a:xfrm>
              <a:off x="561524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15"/>
            <p:cNvSpPr/>
            <p:nvPr/>
          </p:nvSpPr>
          <p:spPr>
            <a:xfrm>
              <a:off x="561524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15"/>
            <p:cNvSpPr/>
            <p:nvPr/>
          </p:nvSpPr>
          <p:spPr>
            <a:xfrm>
              <a:off x="560701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15"/>
            <p:cNvSpPr/>
            <p:nvPr/>
          </p:nvSpPr>
          <p:spPr>
            <a:xfrm>
              <a:off x="560701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15"/>
            <p:cNvSpPr/>
            <p:nvPr/>
          </p:nvSpPr>
          <p:spPr>
            <a:xfrm>
              <a:off x="5615245"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15"/>
            <p:cNvSpPr/>
            <p:nvPr/>
          </p:nvSpPr>
          <p:spPr>
            <a:xfrm>
              <a:off x="5607019"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1" y="0"/>
                  </a:moveTo>
                  <a:cubicBezTo>
                    <a:pt x="93" y="0"/>
                    <a:pt x="0" y="124"/>
                    <a:pt x="0" y="347"/>
                  </a:cubicBezTo>
                  <a:cubicBezTo>
                    <a:pt x="0" y="563"/>
                    <a:pt x="85" y="686"/>
                    <a:pt x="216"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15"/>
            <p:cNvSpPr/>
            <p:nvPr/>
          </p:nvSpPr>
          <p:spPr>
            <a:xfrm>
              <a:off x="5615245"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15"/>
            <p:cNvSpPr/>
            <p:nvPr/>
          </p:nvSpPr>
          <p:spPr>
            <a:xfrm>
              <a:off x="5607019"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15"/>
            <p:cNvSpPr/>
            <p:nvPr/>
          </p:nvSpPr>
          <p:spPr>
            <a:xfrm>
              <a:off x="5615245"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15"/>
            <p:cNvSpPr/>
            <p:nvPr/>
          </p:nvSpPr>
          <p:spPr>
            <a:xfrm>
              <a:off x="5607019"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31" y="0"/>
                  </a:moveTo>
                  <a:cubicBezTo>
                    <a:pt x="93" y="0"/>
                    <a:pt x="0" y="116"/>
                    <a:pt x="0" y="339"/>
                  </a:cubicBezTo>
                  <a:cubicBezTo>
                    <a:pt x="0" y="555"/>
                    <a:pt x="85" y="678"/>
                    <a:pt x="216" y="678"/>
                  </a:cubicBezTo>
                  <a:cubicBezTo>
                    <a:pt x="362" y="678"/>
                    <a:pt x="447" y="555"/>
                    <a:pt x="447" y="332"/>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15"/>
            <p:cNvSpPr/>
            <p:nvPr/>
          </p:nvSpPr>
          <p:spPr>
            <a:xfrm>
              <a:off x="5615245"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15"/>
            <p:cNvSpPr/>
            <p:nvPr/>
          </p:nvSpPr>
          <p:spPr>
            <a:xfrm>
              <a:off x="614604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15"/>
            <p:cNvSpPr/>
            <p:nvPr/>
          </p:nvSpPr>
          <p:spPr>
            <a:xfrm>
              <a:off x="614604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15"/>
            <p:cNvSpPr/>
            <p:nvPr/>
          </p:nvSpPr>
          <p:spPr>
            <a:xfrm>
              <a:off x="614604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15"/>
            <p:cNvSpPr/>
            <p:nvPr/>
          </p:nvSpPr>
          <p:spPr>
            <a:xfrm>
              <a:off x="614604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15"/>
            <p:cNvSpPr/>
            <p:nvPr/>
          </p:nvSpPr>
          <p:spPr>
            <a:xfrm>
              <a:off x="613782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15"/>
            <p:cNvSpPr/>
            <p:nvPr/>
          </p:nvSpPr>
          <p:spPr>
            <a:xfrm>
              <a:off x="613782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15"/>
            <p:cNvSpPr/>
            <p:nvPr/>
          </p:nvSpPr>
          <p:spPr>
            <a:xfrm>
              <a:off x="6146049"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15"/>
            <p:cNvSpPr/>
            <p:nvPr/>
          </p:nvSpPr>
          <p:spPr>
            <a:xfrm>
              <a:off x="6137822"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2" y="0"/>
                  </a:moveTo>
                  <a:cubicBezTo>
                    <a:pt x="93" y="0"/>
                    <a:pt x="1" y="124"/>
                    <a:pt x="1" y="347"/>
                  </a:cubicBezTo>
                  <a:cubicBezTo>
                    <a:pt x="1" y="563"/>
                    <a:pt x="85" y="686"/>
                    <a:pt x="216" y="686"/>
                  </a:cubicBezTo>
                  <a:cubicBezTo>
                    <a:pt x="363" y="686"/>
                    <a:pt x="447" y="563"/>
                    <a:pt x="447" y="339"/>
                  </a:cubicBezTo>
                  <a:cubicBezTo>
                    <a:pt x="447"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15"/>
            <p:cNvSpPr/>
            <p:nvPr/>
          </p:nvSpPr>
          <p:spPr>
            <a:xfrm>
              <a:off x="6146049"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15"/>
            <p:cNvSpPr/>
            <p:nvPr/>
          </p:nvSpPr>
          <p:spPr>
            <a:xfrm>
              <a:off x="6137822"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15"/>
            <p:cNvSpPr/>
            <p:nvPr/>
          </p:nvSpPr>
          <p:spPr>
            <a:xfrm>
              <a:off x="6146049"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15"/>
            <p:cNvSpPr/>
            <p:nvPr/>
          </p:nvSpPr>
          <p:spPr>
            <a:xfrm>
              <a:off x="6137822"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32" y="0"/>
                  </a:moveTo>
                  <a:cubicBezTo>
                    <a:pt x="93" y="0"/>
                    <a:pt x="1" y="116"/>
                    <a:pt x="1" y="339"/>
                  </a:cubicBezTo>
                  <a:cubicBezTo>
                    <a:pt x="1" y="555"/>
                    <a:pt x="85" y="678"/>
                    <a:pt x="216" y="678"/>
                  </a:cubicBezTo>
                  <a:cubicBezTo>
                    <a:pt x="363" y="678"/>
                    <a:pt x="447" y="555"/>
                    <a:pt x="447" y="332"/>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15"/>
            <p:cNvSpPr/>
            <p:nvPr/>
          </p:nvSpPr>
          <p:spPr>
            <a:xfrm>
              <a:off x="6146049"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15"/>
            <p:cNvSpPr/>
            <p:nvPr/>
          </p:nvSpPr>
          <p:spPr>
            <a:xfrm>
              <a:off x="6137822" y="1879709"/>
              <a:ext cx="53414" cy="80955"/>
            </a:xfrm>
            <a:custGeom>
              <a:avLst/>
              <a:gdLst/>
              <a:ahLst/>
              <a:cxnLst/>
              <a:rect l="l" t="t" r="r" b="b"/>
              <a:pathLst>
                <a:path w="448" h="679" extrusionOk="0">
                  <a:moveTo>
                    <a:pt x="224" y="62"/>
                  </a:moveTo>
                  <a:cubicBezTo>
                    <a:pt x="316" y="62"/>
                    <a:pt x="355" y="162"/>
                    <a:pt x="355" y="332"/>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2"/>
                  </a:cubicBezTo>
                  <a:cubicBezTo>
                    <a:pt x="447"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15"/>
            <p:cNvSpPr/>
            <p:nvPr/>
          </p:nvSpPr>
          <p:spPr>
            <a:xfrm>
              <a:off x="6146049"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15"/>
            <p:cNvSpPr/>
            <p:nvPr/>
          </p:nvSpPr>
          <p:spPr>
            <a:xfrm>
              <a:off x="6146049"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15"/>
            <p:cNvSpPr/>
            <p:nvPr/>
          </p:nvSpPr>
          <p:spPr>
            <a:xfrm>
              <a:off x="6137822" y="2313220"/>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15"/>
            <p:cNvSpPr/>
            <p:nvPr/>
          </p:nvSpPr>
          <p:spPr>
            <a:xfrm>
              <a:off x="6137822" y="245843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32" y="0"/>
                  </a:moveTo>
                  <a:cubicBezTo>
                    <a:pt x="93" y="0"/>
                    <a:pt x="1" y="116"/>
                    <a:pt x="1" y="339"/>
                  </a:cubicBezTo>
                  <a:cubicBezTo>
                    <a:pt x="1" y="555"/>
                    <a:pt x="85" y="678"/>
                    <a:pt x="216" y="678"/>
                  </a:cubicBezTo>
                  <a:cubicBezTo>
                    <a:pt x="363" y="678"/>
                    <a:pt x="447" y="555"/>
                    <a:pt x="447" y="332"/>
                  </a:cubicBezTo>
                  <a:cubicBezTo>
                    <a:pt x="447"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15"/>
            <p:cNvSpPr/>
            <p:nvPr/>
          </p:nvSpPr>
          <p:spPr>
            <a:xfrm>
              <a:off x="6146049"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15"/>
            <p:cNvSpPr/>
            <p:nvPr/>
          </p:nvSpPr>
          <p:spPr>
            <a:xfrm>
              <a:off x="720801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15"/>
            <p:cNvSpPr/>
            <p:nvPr/>
          </p:nvSpPr>
          <p:spPr>
            <a:xfrm>
              <a:off x="720801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15"/>
            <p:cNvSpPr/>
            <p:nvPr/>
          </p:nvSpPr>
          <p:spPr>
            <a:xfrm>
              <a:off x="720801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15"/>
            <p:cNvSpPr/>
            <p:nvPr/>
          </p:nvSpPr>
          <p:spPr>
            <a:xfrm>
              <a:off x="720801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15"/>
            <p:cNvSpPr/>
            <p:nvPr/>
          </p:nvSpPr>
          <p:spPr>
            <a:xfrm>
              <a:off x="7199667"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15"/>
            <p:cNvSpPr/>
            <p:nvPr/>
          </p:nvSpPr>
          <p:spPr>
            <a:xfrm>
              <a:off x="7199667"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15"/>
            <p:cNvSpPr/>
            <p:nvPr/>
          </p:nvSpPr>
          <p:spPr>
            <a:xfrm>
              <a:off x="7208013"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15"/>
            <p:cNvSpPr/>
            <p:nvPr/>
          </p:nvSpPr>
          <p:spPr>
            <a:xfrm>
              <a:off x="800415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15"/>
            <p:cNvSpPr/>
            <p:nvPr/>
          </p:nvSpPr>
          <p:spPr>
            <a:xfrm>
              <a:off x="800415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15"/>
            <p:cNvSpPr/>
            <p:nvPr/>
          </p:nvSpPr>
          <p:spPr>
            <a:xfrm>
              <a:off x="8004158"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15"/>
            <p:cNvSpPr/>
            <p:nvPr/>
          </p:nvSpPr>
          <p:spPr>
            <a:xfrm>
              <a:off x="8004158"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15"/>
            <p:cNvSpPr/>
            <p:nvPr/>
          </p:nvSpPr>
          <p:spPr>
            <a:xfrm>
              <a:off x="7995931"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15"/>
            <p:cNvSpPr/>
            <p:nvPr/>
          </p:nvSpPr>
          <p:spPr>
            <a:xfrm>
              <a:off x="7995931"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15"/>
            <p:cNvSpPr/>
            <p:nvPr/>
          </p:nvSpPr>
          <p:spPr>
            <a:xfrm>
              <a:off x="8004158"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15"/>
            <p:cNvSpPr/>
            <p:nvPr/>
          </p:nvSpPr>
          <p:spPr>
            <a:xfrm>
              <a:off x="90642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15"/>
            <p:cNvSpPr/>
            <p:nvPr/>
          </p:nvSpPr>
          <p:spPr>
            <a:xfrm>
              <a:off x="906421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15"/>
            <p:cNvSpPr/>
            <p:nvPr/>
          </p:nvSpPr>
          <p:spPr>
            <a:xfrm>
              <a:off x="906421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15"/>
            <p:cNvSpPr/>
            <p:nvPr/>
          </p:nvSpPr>
          <p:spPr>
            <a:xfrm>
              <a:off x="906421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15"/>
            <p:cNvSpPr/>
            <p:nvPr/>
          </p:nvSpPr>
          <p:spPr>
            <a:xfrm>
              <a:off x="905682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15"/>
            <p:cNvSpPr/>
            <p:nvPr/>
          </p:nvSpPr>
          <p:spPr>
            <a:xfrm>
              <a:off x="905682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15"/>
            <p:cNvSpPr/>
            <p:nvPr/>
          </p:nvSpPr>
          <p:spPr>
            <a:xfrm>
              <a:off x="906421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15"/>
            <p:cNvSpPr/>
            <p:nvPr/>
          </p:nvSpPr>
          <p:spPr>
            <a:xfrm>
              <a:off x="905682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15"/>
            <p:cNvSpPr/>
            <p:nvPr/>
          </p:nvSpPr>
          <p:spPr>
            <a:xfrm>
              <a:off x="906421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15"/>
            <p:cNvSpPr/>
            <p:nvPr/>
          </p:nvSpPr>
          <p:spPr>
            <a:xfrm>
              <a:off x="4554354"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15"/>
            <p:cNvSpPr/>
            <p:nvPr/>
          </p:nvSpPr>
          <p:spPr>
            <a:xfrm>
              <a:off x="4554354"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15"/>
            <p:cNvSpPr/>
            <p:nvPr/>
          </p:nvSpPr>
          <p:spPr>
            <a:xfrm>
              <a:off x="4554354"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15"/>
            <p:cNvSpPr/>
            <p:nvPr/>
          </p:nvSpPr>
          <p:spPr>
            <a:xfrm>
              <a:off x="4554354"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15"/>
            <p:cNvSpPr/>
            <p:nvPr/>
          </p:nvSpPr>
          <p:spPr>
            <a:xfrm>
              <a:off x="4546128"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15"/>
            <p:cNvSpPr/>
            <p:nvPr/>
          </p:nvSpPr>
          <p:spPr>
            <a:xfrm>
              <a:off x="4546128"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15"/>
            <p:cNvSpPr/>
            <p:nvPr/>
          </p:nvSpPr>
          <p:spPr>
            <a:xfrm>
              <a:off x="4554354"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15"/>
            <p:cNvSpPr/>
            <p:nvPr/>
          </p:nvSpPr>
          <p:spPr>
            <a:xfrm>
              <a:off x="4546128"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15"/>
            <p:cNvSpPr/>
            <p:nvPr/>
          </p:nvSpPr>
          <p:spPr>
            <a:xfrm>
              <a:off x="4554354"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15"/>
            <p:cNvSpPr/>
            <p:nvPr/>
          </p:nvSpPr>
          <p:spPr>
            <a:xfrm>
              <a:off x="6942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15"/>
            <p:cNvSpPr/>
            <p:nvPr/>
          </p:nvSpPr>
          <p:spPr>
            <a:xfrm>
              <a:off x="6942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15"/>
            <p:cNvSpPr/>
            <p:nvPr/>
          </p:nvSpPr>
          <p:spPr>
            <a:xfrm>
              <a:off x="6942432"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15"/>
            <p:cNvSpPr/>
            <p:nvPr/>
          </p:nvSpPr>
          <p:spPr>
            <a:xfrm>
              <a:off x="6934205"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15"/>
            <p:cNvSpPr/>
            <p:nvPr/>
          </p:nvSpPr>
          <p:spPr>
            <a:xfrm>
              <a:off x="6934205"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15"/>
            <p:cNvSpPr/>
            <p:nvPr/>
          </p:nvSpPr>
          <p:spPr>
            <a:xfrm>
              <a:off x="6942432"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15"/>
            <p:cNvSpPr/>
            <p:nvPr/>
          </p:nvSpPr>
          <p:spPr>
            <a:xfrm>
              <a:off x="6934205"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15"/>
            <p:cNvSpPr/>
            <p:nvPr/>
          </p:nvSpPr>
          <p:spPr>
            <a:xfrm>
              <a:off x="6942432"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15"/>
            <p:cNvSpPr/>
            <p:nvPr/>
          </p:nvSpPr>
          <p:spPr>
            <a:xfrm>
              <a:off x="6934205"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15"/>
            <p:cNvSpPr/>
            <p:nvPr/>
          </p:nvSpPr>
          <p:spPr>
            <a:xfrm>
              <a:off x="6934205"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15"/>
            <p:cNvSpPr/>
            <p:nvPr/>
          </p:nvSpPr>
          <p:spPr>
            <a:xfrm>
              <a:off x="6934205"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15"/>
            <p:cNvSpPr/>
            <p:nvPr/>
          </p:nvSpPr>
          <p:spPr>
            <a:xfrm>
              <a:off x="4819935"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15"/>
            <p:cNvSpPr/>
            <p:nvPr/>
          </p:nvSpPr>
          <p:spPr>
            <a:xfrm>
              <a:off x="4819935"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15"/>
            <p:cNvSpPr/>
            <p:nvPr/>
          </p:nvSpPr>
          <p:spPr>
            <a:xfrm>
              <a:off x="4819935"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15"/>
            <p:cNvSpPr/>
            <p:nvPr/>
          </p:nvSpPr>
          <p:spPr>
            <a:xfrm>
              <a:off x="4811589"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15"/>
            <p:cNvSpPr/>
            <p:nvPr/>
          </p:nvSpPr>
          <p:spPr>
            <a:xfrm>
              <a:off x="4811589"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15"/>
            <p:cNvSpPr/>
            <p:nvPr/>
          </p:nvSpPr>
          <p:spPr>
            <a:xfrm>
              <a:off x="4819935"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15"/>
            <p:cNvSpPr/>
            <p:nvPr/>
          </p:nvSpPr>
          <p:spPr>
            <a:xfrm>
              <a:off x="4811589"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15"/>
            <p:cNvSpPr/>
            <p:nvPr/>
          </p:nvSpPr>
          <p:spPr>
            <a:xfrm>
              <a:off x="4819935" y="101244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15"/>
            <p:cNvSpPr/>
            <p:nvPr/>
          </p:nvSpPr>
          <p:spPr>
            <a:xfrm>
              <a:off x="4811589"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15"/>
            <p:cNvSpPr/>
            <p:nvPr/>
          </p:nvSpPr>
          <p:spPr>
            <a:xfrm>
              <a:off x="4811589"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15"/>
            <p:cNvSpPr/>
            <p:nvPr/>
          </p:nvSpPr>
          <p:spPr>
            <a:xfrm>
              <a:off x="4819935" y="144703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15"/>
            <p:cNvSpPr/>
            <p:nvPr/>
          </p:nvSpPr>
          <p:spPr>
            <a:xfrm>
              <a:off x="4819935" y="159117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15"/>
            <p:cNvSpPr/>
            <p:nvPr/>
          </p:nvSpPr>
          <p:spPr>
            <a:xfrm>
              <a:off x="5880707"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15"/>
            <p:cNvSpPr/>
            <p:nvPr/>
          </p:nvSpPr>
          <p:spPr>
            <a:xfrm>
              <a:off x="5880707"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15"/>
            <p:cNvSpPr/>
            <p:nvPr/>
          </p:nvSpPr>
          <p:spPr>
            <a:xfrm>
              <a:off x="5880707"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15"/>
            <p:cNvSpPr/>
            <p:nvPr/>
          </p:nvSpPr>
          <p:spPr>
            <a:xfrm>
              <a:off x="5872480"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15"/>
            <p:cNvSpPr/>
            <p:nvPr/>
          </p:nvSpPr>
          <p:spPr>
            <a:xfrm>
              <a:off x="5872480"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15"/>
            <p:cNvSpPr/>
            <p:nvPr/>
          </p:nvSpPr>
          <p:spPr>
            <a:xfrm>
              <a:off x="5880707"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15"/>
            <p:cNvSpPr/>
            <p:nvPr/>
          </p:nvSpPr>
          <p:spPr>
            <a:xfrm>
              <a:off x="5872480"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15"/>
            <p:cNvSpPr/>
            <p:nvPr/>
          </p:nvSpPr>
          <p:spPr>
            <a:xfrm>
              <a:off x="5880707" y="101244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15"/>
            <p:cNvSpPr/>
            <p:nvPr/>
          </p:nvSpPr>
          <p:spPr>
            <a:xfrm>
              <a:off x="5872480" y="115575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63"/>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15"/>
            <p:cNvSpPr/>
            <p:nvPr/>
          </p:nvSpPr>
          <p:spPr>
            <a:xfrm>
              <a:off x="5872480" y="130097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15"/>
            <p:cNvSpPr/>
            <p:nvPr/>
          </p:nvSpPr>
          <p:spPr>
            <a:xfrm>
              <a:off x="5880707" y="144703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15"/>
            <p:cNvSpPr/>
            <p:nvPr/>
          </p:nvSpPr>
          <p:spPr>
            <a:xfrm>
              <a:off x="5880707" y="159117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15"/>
            <p:cNvSpPr/>
            <p:nvPr/>
          </p:nvSpPr>
          <p:spPr>
            <a:xfrm>
              <a:off x="5880707" y="1736397"/>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15"/>
            <p:cNvSpPr/>
            <p:nvPr/>
          </p:nvSpPr>
          <p:spPr>
            <a:xfrm>
              <a:off x="5872480" y="1879709"/>
              <a:ext cx="53295" cy="80955"/>
            </a:xfrm>
            <a:custGeom>
              <a:avLst/>
              <a:gdLst/>
              <a:ahLst/>
              <a:cxnLst/>
              <a:rect l="l" t="t" r="r" b="b"/>
              <a:pathLst>
                <a:path w="447" h="679" extrusionOk="0">
                  <a:moveTo>
                    <a:pt x="224" y="70"/>
                  </a:moveTo>
                  <a:cubicBezTo>
                    <a:pt x="316" y="70"/>
                    <a:pt x="362" y="162"/>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15"/>
            <p:cNvSpPr/>
            <p:nvPr/>
          </p:nvSpPr>
          <p:spPr>
            <a:xfrm>
              <a:off x="7473355"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15"/>
            <p:cNvSpPr/>
            <p:nvPr/>
          </p:nvSpPr>
          <p:spPr>
            <a:xfrm>
              <a:off x="7473355"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15"/>
            <p:cNvSpPr/>
            <p:nvPr/>
          </p:nvSpPr>
          <p:spPr>
            <a:xfrm>
              <a:off x="7473355"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15"/>
            <p:cNvSpPr/>
            <p:nvPr/>
          </p:nvSpPr>
          <p:spPr>
            <a:xfrm>
              <a:off x="7465128"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15"/>
            <p:cNvSpPr/>
            <p:nvPr/>
          </p:nvSpPr>
          <p:spPr>
            <a:xfrm>
              <a:off x="7465128"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15"/>
            <p:cNvSpPr/>
            <p:nvPr/>
          </p:nvSpPr>
          <p:spPr>
            <a:xfrm>
              <a:off x="7473355"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15"/>
            <p:cNvSpPr/>
            <p:nvPr/>
          </p:nvSpPr>
          <p:spPr>
            <a:xfrm>
              <a:off x="7465128"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15"/>
            <p:cNvSpPr/>
            <p:nvPr/>
          </p:nvSpPr>
          <p:spPr>
            <a:xfrm>
              <a:off x="7465128"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15"/>
            <p:cNvSpPr/>
            <p:nvPr/>
          </p:nvSpPr>
          <p:spPr>
            <a:xfrm>
              <a:off x="3227168"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15"/>
            <p:cNvSpPr/>
            <p:nvPr/>
          </p:nvSpPr>
          <p:spPr>
            <a:xfrm>
              <a:off x="3227168"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15"/>
            <p:cNvSpPr/>
            <p:nvPr/>
          </p:nvSpPr>
          <p:spPr>
            <a:xfrm>
              <a:off x="3227168"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15"/>
            <p:cNvSpPr/>
            <p:nvPr/>
          </p:nvSpPr>
          <p:spPr>
            <a:xfrm>
              <a:off x="3227168"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15"/>
            <p:cNvSpPr/>
            <p:nvPr/>
          </p:nvSpPr>
          <p:spPr>
            <a:xfrm>
              <a:off x="3219775"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15"/>
            <p:cNvSpPr/>
            <p:nvPr/>
          </p:nvSpPr>
          <p:spPr>
            <a:xfrm>
              <a:off x="3219775"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15"/>
            <p:cNvSpPr/>
            <p:nvPr/>
          </p:nvSpPr>
          <p:spPr>
            <a:xfrm>
              <a:off x="3227168"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15"/>
            <p:cNvSpPr/>
            <p:nvPr/>
          </p:nvSpPr>
          <p:spPr>
            <a:xfrm>
              <a:off x="3757971"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15"/>
            <p:cNvSpPr/>
            <p:nvPr/>
          </p:nvSpPr>
          <p:spPr>
            <a:xfrm>
              <a:off x="3757971"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15"/>
            <p:cNvSpPr/>
            <p:nvPr/>
          </p:nvSpPr>
          <p:spPr>
            <a:xfrm>
              <a:off x="3757971"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15"/>
            <p:cNvSpPr/>
            <p:nvPr/>
          </p:nvSpPr>
          <p:spPr>
            <a:xfrm>
              <a:off x="3757971"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15"/>
            <p:cNvSpPr/>
            <p:nvPr/>
          </p:nvSpPr>
          <p:spPr>
            <a:xfrm>
              <a:off x="3749744"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15"/>
            <p:cNvSpPr/>
            <p:nvPr/>
          </p:nvSpPr>
          <p:spPr>
            <a:xfrm>
              <a:off x="3749744"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15"/>
            <p:cNvSpPr/>
            <p:nvPr/>
          </p:nvSpPr>
          <p:spPr>
            <a:xfrm>
              <a:off x="3757971"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15"/>
            <p:cNvSpPr/>
            <p:nvPr/>
          </p:nvSpPr>
          <p:spPr>
            <a:xfrm>
              <a:off x="428889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15"/>
            <p:cNvSpPr/>
            <p:nvPr/>
          </p:nvSpPr>
          <p:spPr>
            <a:xfrm>
              <a:off x="428889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15"/>
            <p:cNvSpPr/>
            <p:nvPr/>
          </p:nvSpPr>
          <p:spPr>
            <a:xfrm>
              <a:off x="428889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15"/>
            <p:cNvSpPr/>
            <p:nvPr/>
          </p:nvSpPr>
          <p:spPr>
            <a:xfrm>
              <a:off x="428889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15"/>
            <p:cNvSpPr/>
            <p:nvPr/>
          </p:nvSpPr>
          <p:spPr>
            <a:xfrm>
              <a:off x="4280666"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15"/>
            <p:cNvSpPr/>
            <p:nvPr/>
          </p:nvSpPr>
          <p:spPr>
            <a:xfrm>
              <a:off x="4280666"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15"/>
            <p:cNvSpPr/>
            <p:nvPr/>
          </p:nvSpPr>
          <p:spPr>
            <a:xfrm>
              <a:off x="428889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15"/>
            <p:cNvSpPr/>
            <p:nvPr/>
          </p:nvSpPr>
          <p:spPr>
            <a:xfrm>
              <a:off x="4280666"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2" y="0"/>
                  </a:moveTo>
                  <a:cubicBezTo>
                    <a:pt x="93" y="0"/>
                    <a:pt x="1" y="124"/>
                    <a:pt x="1" y="347"/>
                  </a:cubicBezTo>
                  <a:cubicBezTo>
                    <a:pt x="1" y="563"/>
                    <a:pt x="85" y="686"/>
                    <a:pt x="216" y="686"/>
                  </a:cubicBezTo>
                  <a:cubicBezTo>
                    <a:pt x="363" y="686"/>
                    <a:pt x="447" y="563"/>
                    <a:pt x="447" y="339"/>
                  </a:cubicBezTo>
                  <a:cubicBezTo>
                    <a:pt x="447"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15"/>
            <p:cNvSpPr/>
            <p:nvPr/>
          </p:nvSpPr>
          <p:spPr>
            <a:xfrm>
              <a:off x="428889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15"/>
            <p:cNvSpPr/>
            <p:nvPr/>
          </p:nvSpPr>
          <p:spPr>
            <a:xfrm>
              <a:off x="534990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15"/>
            <p:cNvSpPr/>
            <p:nvPr/>
          </p:nvSpPr>
          <p:spPr>
            <a:xfrm>
              <a:off x="534990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15"/>
            <p:cNvSpPr/>
            <p:nvPr/>
          </p:nvSpPr>
          <p:spPr>
            <a:xfrm>
              <a:off x="534990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15"/>
            <p:cNvSpPr/>
            <p:nvPr/>
          </p:nvSpPr>
          <p:spPr>
            <a:xfrm>
              <a:off x="534990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15"/>
            <p:cNvSpPr/>
            <p:nvPr/>
          </p:nvSpPr>
          <p:spPr>
            <a:xfrm>
              <a:off x="5341557"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15"/>
            <p:cNvSpPr/>
            <p:nvPr/>
          </p:nvSpPr>
          <p:spPr>
            <a:xfrm>
              <a:off x="5341557"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15"/>
            <p:cNvSpPr/>
            <p:nvPr/>
          </p:nvSpPr>
          <p:spPr>
            <a:xfrm>
              <a:off x="5349903"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15"/>
            <p:cNvSpPr/>
            <p:nvPr/>
          </p:nvSpPr>
          <p:spPr>
            <a:xfrm>
              <a:off x="5341557"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15"/>
            <p:cNvSpPr/>
            <p:nvPr/>
          </p:nvSpPr>
          <p:spPr>
            <a:xfrm>
              <a:off x="5349903" y="1156713"/>
              <a:ext cx="25872" cy="79167"/>
            </a:xfrm>
            <a:custGeom>
              <a:avLst/>
              <a:gdLst/>
              <a:ahLst/>
              <a:cxnLst/>
              <a:rect l="l" t="t" r="r" b="b"/>
              <a:pathLst>
                <a:path w="217" h="664" extrusionOk="0">
                  <a:moveTo>
                    <a:pt x="139" y="1"/>
                  </a:moveTo>
                  <a:lnTo>
                    <a:pt x="0" y="85"/>
                  </a:lnTo>
                  <a:lnTo>
                    <a:pt x="16" y="147"/>
                  </a:lnTo>
                  <a:lnTo>
                    <a:pt x="131" y="85"/>
                  </a:lnTo>
                  <a:lnTo>
                    <a:pt x="131"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15"/>
            <p:cNvSpPr/>
            <p:nvPr/>
          </p:nvSpPr>
          <p:spPr>
            <a:xfrm>
              <a:off x="5341557" y="1300979"/>
              <a:ext cx="53414" cy="80955"/>
            </a:xfrm>
            <a:custGeom>
              <a:avLst/>
              <a:gdLst/>
              <a:ahLst/>
              <a:cxnLst/>
              <a:rect l="l" t="t" r="r" b="b"/>
              <a:pathLst>
                <a:path w="448" h="679" extrusionOk="0">
                  <a:moveTo>
                    <a:pt x="224" y="70"/>
                  </a:moveTo>
                  <a:cubicBezTo>
                    <a:pt x="317" y="70"/>
                    <a:pt x="355" y="170"/>
                    <a:pt x="355" y="331"/>
                  </a:cubicBezTo>
                  <a:cubicBezTo>
                    <a:pt x="355" y="501"/>
                    <a:pt x="317" y="609"/>
                    <a:pt x="224" y="609"/>
                  </a:cubicBezTo>
                  <a:cubicBezTo>
                    <a:pt x="140" y="609"/>
                    <a:pt x="86" y="509"/>
                    <a:pt x="86" y="339"/>
                  </a:cubicBezTo>
                  <a:cubicBezTo>
                    <a:pt x="86" y="162"/>
                    <a:pt x="147" y="70"/>
                    <a:pt x="224" y="70"/>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15"/>
            <p:cNvSpPr/>
            <p:nvPr/>
          </p:nvSpPr>
          <p:spPr>
            <a:xfrm>
              <a:off x="5349903"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15"/>
            <p:cNvSpPr/>
            <p:nvPr/>
          </p:nvSpPr>
          <p:spPr>
            <a:xfrm>
              <a:off x="6411510"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15"/>
            <p:cNvSpPr/>
            <p:nvPr/>
          </p:nvSpPr>
          <p:spPr>
            <a:xfrm>
              <a:off x="6411510"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15"/>
            <p:cNvSpPr/>
            <p:nvPr/>
          </p:nvSpPr>
          <p:spPr>
            <a:xfrm>
              <a:off x="6411510"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15"/>
            <p:cNvSpPr/>
            <p:nvPr/>
          </p:nvSpPr>
          <p:spPr>
            <a:xfrm>
              <a:off x="6411510"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15"/>
            <p:cNvSpPr/>
            <p:nvPr/>
          </p:nvSpPr>
          <p:spPr>
            <a:xfrm>
              <a:off x="6403283"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15"/>
            <p:cNvSpPr/>
            <p:nvPr/>
          </p:nvSpPr>
          <p:spPr>
            <a:xfrm>
              <a:off x="6403283"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15"/>
            <p:cNvSpPr/>
            <p:nvPr/>
          </p:nvSpPr>
          <p:spPr>
            <a:xfrm>
              <a:off x="6411510"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15"/>
            <p:cNvSpPr/>
            <p:nvPr/>
          </p:nvSpPr>
          <p:spPr>
            <a:xfrm>
              <a:off x="6403283"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15"/>
            <p:cNvSpPr/>
            <p:nvPr/>
          </p:nvSpPr>
          <p:spPr>
            <a:xfrm>
              <a:off x="6411510"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15"/>
            <p:cNvSpPr/>
            <p:nvPr/>
          </p:nvSpPr>
          <p:spPr>
            <a:xfrm>
              <a:off x="6403283"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15"/>
            <p:cNvSpPr/>
            <p:nvPr/>
          </p:nvSpPr>
          <p:spPr>
            <a:xfrm>
              <a:off x="6411510"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15"/>
            <p:cNvSpPr/>
            <p:nvPr/>
          </p:nvSpPr>
          <p:spPr>
            <a:xfrm>
              <a:off x="6403283"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15"/>
            <p:cNvSpPr/>
            <p:nvPr/>
          </p:nvSpPr>
          <p:spPr>
            <a:xfrm>
              <a:off x="6411510"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15"/>
            <p:cNvSpPr/>
            <p:nvPr/>
          </p:nvSpPr>
          <p:spPr>
            <a:xfrm>
              <a:off x="826878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15"/>
            <p:cNvSpPr/>
            <p:nvPr/>
          </p:nvSpPr>
          <p:spPr>
            <a:xfrm>
              <a:off x="826878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15"/>
            <p:cNvSpPr/>
            <p:nvPr/>
          </p:nvSpPr>
          <p:spPr>
            <a:xfrm>
              <a:off x="826878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15"/>
            <p:cNvSpPr/>
            <p:nvPr/>
          </p:nvSpPr>
          <p:spPr>
            <a:xfrm>
              <a:off x="826878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15"/>
            <p:cNvSpPr/>
            <p:nvPr/>
          </p:nvSpPr>
          <p:spPr>
            <a:xfrm>
              <a:off x="826139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15"/>
            <p:cNvSpPr/>
            <p:nvPr/>
          </p:nvSpPr>
          <p:spPr>
            <a:xfrm>
              <a:off x="826139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2" name="Google Shape;4882;p15"/>
            <p:cNvSpPr/>
            <p:nvPr/>
          </p:nvSpPr>
          <p:spPr>
            <a:xfrm>
              <a:off x="826878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15"/>
            <p:cNvSpPr/>
            <p:nvPr/>
          </p:nvSpPr>
          <p:spPr>
            <a:xfrm>
              <a:off x="2697199"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15"/>
            <p:cNvSpPr/>
            <p:nvPr/>
          </p:nvSpPr>
          <p:spPr>
            <a:xfrm>
              <a:off x="2697199"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15"/>
            <p:cNvSpPr/>
            <p:nvPr/>
          </p:nvSpPr>
          <p:spPr>
            <a:xfrm>
              <a:off x="2697199"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6" name="Google Shape;4886;p15"/>
            <p:cNvSpPr/>
            <p:nvPr/>
          </p:nvSpPr>
          <p:spPr>
            <a:xfrm>
              <a:off x="2697199"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15"/>
            <p:cNvSpPr/>
            <p:nvPr/>
          </p:nvSpPr>
          <p:spPr>
            <a:xfrm>
              <a:off x="2688972"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15"/>
            <p:cNvSpPr/>
            <p:nvPr/>
          </p:nvSpPr>
          <p:spPr>
            <a:xfrm>
              <a:off x="2688972"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15"/>
            <p:cNvSpPr/>
            <p:nvPr/>
          </p:nvSpPr>
          <p:spPr>
            <a:xfrm>
              <a:off x="2697199"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0" name="Google Shape;4890;p15"/>
          <p:cNvSpPr txBox="1">
            <a:spLocks noGrp="1"/>
          </p:cNvSpPr>
          <p:nvPr>
            <p:ph type="title"/>
          </p:nvPr>
        </p:nvSpPr>
        <p:spPr>
          <a:xfrm>
            <a:off x="823525" y="2182650"/>
            <a:ext cx="4734000" cy="88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4891" name="Google Shape;4891;p15"/>
          <p:cNvSpPr txBox="1">
            <a:spLocks noGrp="1"/>
          </p:cNvSpPr>
          <p:nvPr>
            <p:ph type="title" idx="2" hasCustomPrompt="1"/>
          </p:nvPr>
        </p:nvSpPr>
        <p:spPr>
          <a:xfrm>
            <a:off x="2375875" y="1171925"/>
            <a:ext cx="1629300" cy="92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atin typeface="Rubik Black"/>
                <a:ea typeface="Rubik Black"/>
                <a:cs typeface="Rubik Black"/>
                <a:sym typeface="Rubik Black"/>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4892" name="Google Shape;4892;p15"/>
          <p:cNvSpPr txBox="1">
            <a:spLocks noGrp="1"/>
          </p:cNvSpPr>
          <p:nvPr>
            <p:ph type="subTitle" idx="1"/>
          </p:nvPr>
        </p:nvSpPr>
        <p:spPr>
          <a:xfrm>
            <a:off x="1670875" y="3188215"/>
            <a:ext cx="3039300" cy="69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200"/>
              <a:buFont typeface="Rubik Glitch"/>
              <a:buNone/>
              <a:defRPr sz="3200">
                <a:solidFill>
                  <a:schemeClr val="dk1"/>
                </a:solidFill>
                <a:latin typeface="Rubik Glitch"/>
                <a:ea typeface="Rubik Glitch"/>
                <a:cs typeface="Rubik Glitch"/>
                <a:sym typeface="Rubik Glitch"/>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1pPr>
            <a:lvl2pPr marL="914400" lvl="1"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2pPr>
            <a:lvl3pPr marL="1371600" lvl="2"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3pPr>
            <a:lvl4pPr marL="1828800" lvl="3"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4pPr>
            <a:lvl5pPr marL="2286000" lvl="4"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5pPr>
            <a:lvl6pPr marL="2743200" lvl="5"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6pPr>
            <a:lvl7pPr marL="3200400" lvl="6"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7pPr>
            <a:lvl8pPr marL="3657600" lvl="7"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8pPr>
            <a:lvl9pPr marL="4114800" lvl="8"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 id="2147483658" r:id="rId7"/>
    <p:sldLayoutId id="2147483659" r:id="rId8"/>
    <p:sldLayoutId id="2147483661" r:id="rId9"/>
    <p:sldLayoutId id="2147483664" r:id="rId10"/>
    <p:sldLayoutId id="2147483668" r:id="rId11"/>
    <p:sldLayoutId id="2147483671" r:id="rId12"/>
    <p:sldLayoutId id="2147483674" r:id="rId13"/>
    <p:sldLayoutId id="2147483676" r:id="rId14"/>
    <p:sldLayoutId id="2147483677"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76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7.png"/><Relationship Id="rId7" Type="http://schemas.openxmlformats.org/officeDocument/2006/relationships/diagramColors" Target="../diagrams/colors2.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7.png"/><Relationship Id="rId7" Type="http://schemas.openxmlformats.org/officeDocument/2006/relationships/diagramColors" Target="../diagrams/colors3.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0.gif"/><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chemeClr val="lt1"/>
            </a:gs>
            <a:gs pos="100000">
              <a:schemeClr val="dk2"/>
            </a:gs>
          </a:gsLst>
          <a:lin ang="5400012" scaled="0"/>
        </a:gradFill>
        <a:effectLst/>
      </p:bgPr>
    </p:bg>
    <p:spTree>
      <p:nvGrpSpPr>
        <p:cNvPr id="1" name="Shape 9521"/>
        <p:cNvGrpSpPr/>
        <p:nvPr/>
      </p:nvGrpSpPr>
      <p:grpSpPr>
        <a:xfrm>
          <a:off x="0" y="0"/>
          <a:ext cx="0" cy="0"/>
          <a:chOff x="0" y="0"/>
          <a:chExt cx="0" cy="0"/>
        </a:xfrm>
      </p:grpSpPr>
      <p:sp>
        <p:nvSpPr>
          <p:cNvPr id="16" name="TextBox 11"/>
          <p:cNvSpPr txBox="1"/>
          <p:nvPr/>
        </p:nvSpPr>
        <p:spPr>
          <a:xfrm>
            <a:off x="1385761" y="-350293"/>
            <a:ext cx="6164035" cy="1062791"/>
          </a:xfrm>
          <a:prstGeom prst="rect">
            <a:avLst/>
          </a:prstGeom>
        </p:spPr>
        <p:txBody>
          <a:bodyPr wrap="square" lIns="0" tIns="0" rIns="0" bIns="0" rtlCol="0" anchor="t">
            <a:spAutoFit/>
          </a:bodyPr>
          <a:lstStyle/>
          <a:p>
            <a:pPr algn="ctr">
              <a:lnSpc>
                <a:spcPts val="9799"/>
              </a:lnSpc>
            </a:pPr>
            <a:r>
              <a:rPr lang="en-US" sz="4000" b="1" dirty="0">
                <a:solidFill>
                  <a:schemeClr val="accent3"/>
                </a:solidFill>
                <a:effectLst>
                  <a:glow rad="101600">
                    <a:schemeClr val="accent1">
                      <a:satMod val="175000"/>
                      <a:alpha val="4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BÁO CÁO BÀI TẬP LỚN</a:t>
            </a:r>
          </a:p>
        </p:txBody>
      </p:sp>
      <p:sp>
        <p:nvSpPr>
          <p:cNvPr id="17" name="TextBox 12"/>
          <p:cNvSpPr txBox="1"/>
          <p:nvPr/>
        </p:nvSpPr>
        <p:spPr>
          <a:xfrm>
            <a:off x="712302" y="805395"/>
            <a:ext cx="7510951" cy="861774"/>
          </a:xfrm>
          <a:prstGeom prst="rect">
            <a:avLst/>
          </a:prstGeom>
        </p:spPr>
        <p:txBody>
          <a:bodyPr wrap="square" lIns="0" tIns="0" rIns="0" bIns="0" rtlCol="0" anchor="t">
            <a:spAutoFit/>
          </a:bodyPr>
          <a:lstStyle/>
          <a:p>
            <a:pPr algn="ctr"/>
            <a:r>
              <a:rPr lang="en-US" sz="2800" b="1" dirty="0">
                <a:solidFill>
                  <a:schemeClr val="accent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CHỦ ĐỀ:</a:t>
            </a:r>
          </a:p>
          <a:p>
            <a:pPr algn="ctr"/>
            <a:r>
              <a:rPr lang="en-US" sz="2800" dirty="0" err="1">
                <a:solidFill>
                  <a:schemeClr val="accent3"/>
                </a:solidFill>
                <a:latin typeface="Times New Roman" panose="02020603050405020304" pitchFamily="18" charset="0"/>
                <a:cs typeface="Times New Roman" panose="02020603050405020304" pitchFamily="18" charset="0"/>
              </a:rPr>
              <a:t>Chữ</a:t>
            </a:r>
            <a:r>
              <a:rPr lang="en-US" sz="2800" dirty="0">
                <a:solidFill>
                  <a:schemeClr val="accent3"/>
                </a:solidFill>
                <a:latin typeface="Times New Roman" panose="02020603050405020304" pitchFamily="18" charset="0"/>
                <a:cs typeface="Times New Roman" panose="02020603050405020304" pitchFamily="18" charset="0"/>
              </a:rPr>
              <a:t> </a:t>
            </a:r>
            <a:r>
              <a:rPr lang="en-US" sz="2800" dirty="0" err="1">
                <a:solidFill>
                  <a:schemeClr val="accent3"/>
                </a:solidFill>
                <a:latin typeface="Times New Roman" panose="02020603050405020304" pitchFamily="18" charset="0"/>
                <a:cs typeface="Times New Roman" panose="02020603050405020304" pitchFamily="18" charset="0"/>
              </a:rPr>
              <a:t>ký</a:t>
            </a:r>
            <a:r>
              <a:rPr lang="en-US" sz="2800" dirty="0">
                <a:solidFill>
                  <a:schemeClr val="accent3"/>
                </a:solidFill>
                <a:latin typeface="Times New Roman" panose="02020603050405020304" pitchFamily="18" charset="0"/>
                <a:cs typeface="Times New Roman" panose="02020603050405020304" pitchFamily="18" charset="0"/>
              </a:rPr>
              <a:t> </a:t>
            </a:r>
            <a:r>
              <a:rPr lang="en-US" sz="2800" dirty="0" err="1">
                <a:solidFill>
                  <a:schemeClr val="accent3"/>
                </a:solidFill>
                <a:latin typeface="Times New Roman" panose="02020603050405020304" pitchFamily="18" charset="0"/>
                <a:cs typeface="Times New Roman" panose="02020603050405020304" pitchFamily="18" charset="0"/>
              </a:rPr>
              <a:t>số</a:t>
            </a:r>
            <a:r>
              <a:rPr lang="en-US" sz="2800" dirty="0">
                <a:solidFill>
                  <a:schemeClr val="accent3"/>
                </a:solidFill>
                <a:latin typeface="Times New Roman" panose="02020603050405020304" pitchFamily="18" charset="0"/>
                <a:cs typeface="Times New Roman" panose="02020603050405020304" pitchFamily="18" charset="0"/>
              </a:rPr>
              <a:t> </a:t>
            </a:r>
            <a:r>
              <a:rPr lang="en-US" sz="2800" dirty="0" err="1">
                <a:solidFill>
                  <a:schemeClr val="accent3"/>
                </a:solidFill>
                <a:latin typeface="Times New Roman" panose="02020603050405020304" pitchFamily="18" charset="0"/>
                <a:cs typeface="Times New Roman" panose="02020603050405020304" pitchFamily="18" charset="0"/>
              </a:rPr>
              <a:t>và</a:t>
            </a:r>
            <a:r>
              <a:rPr lang="en-US" sz="2800" dirty="0">
                <a:solidFill>
                  <a:schemeClr val="accent3"/>
                </a:solidFill>
                <a:latin typeface="Times New Roman" panose="02020603050405020304" pitchFamily="18" charset="0"/>
                <a:cs typeface="Times New Roman" panose="02020603050405020304" pitchFamily="18" charset="0"/>
              </a:rPr>
              <a:t> </a:t>
            </a:r>
            <a:r>
              <a:rPr lang="en-US" sz="2800" dirty="0" err="1">
                <a:solidFill>
                  <a:schemeClr val="accent3"/>
                </a:solidFill>
                <a:latin typeface="Times New Roman" panose="02020603050405020304" pitchFamily="18" charset="0"/>
                <a:cs typeface="Times New Roman" panose="02020603050405020304" pitchFamily="18" charset="0"/>
              </a:rPr>
              <a:t>ứng</a:t>
            </a:r>
            <a:r>
              <a:rPr lang="en-US" sz="2800" dirty="0">
                <a:solidFill>
                  <a:schemeClr val="accent3"/>
                </a:solidFill>
                <a:latin typeface="Times New Roman" panose="02020603050405020304" pitchFamily="18" charset="0"/>
                <a:cs typeface="Times New Roman" panose="02020603050405020304" pitchFamily="18" charset="0"/>
              </a:rPr>
              <a:t> </a:t>
            </a:r>
            <a:r>
              <a:rPr lang="en-US" sz="2800" dirty="0" err="1">
                <a:solidFill>
                  <a:schemeClr val="accent3"/>
                </a:solidFill>
                <a:latin typeface="Times New Roman" panose="02020603050405020304" pitchFamily="18" charset="0"/>
                <a:cs typeface="Times New Roman" panose="02020603050405020304" pitchFamily="18" charset="0"/>
              </a:rPr>
              <a:t>dụng</a:t>
            </a:r>
            <a:r>
              <a:rPr lang="en-US" sz="2800" dirty="0">
                <a:solidFill>
                  <a:schemeClr val="accent3"/>
                </a:solidFill>
                <a:latin typeface="Times New Roman" panose="02020603050405020304" pitchFamily="18" charset="0"/>
                <a:cs typeface="Times New Roman" panose="02020603050405020304" pitchFamily="18" charset="0"/>
              </a:rPr>
              <a:t> </a:t>
            </a:r>
            <a:r>
              <a:rPr lang="en-US" sz="2800" dirty="0" err="1">
                <a:solidFill>
                  <a:schemeClr val="accent3"/>
                </a:solidFill>
                <a:latin typeface="Times New Roman" panose="02020603050405020304" pitchFamily="18" charset="0"/>
                <a:cs typeface="Times New Roman" panose="02020603050405020304" pitchFamily="18" charset="0"/>
              </a:rPr>
              <a:t>trong</a:t>
            </a:r>
            <a:r>
              <a:rPr lang="en-US" sz="2800" dirty="0">
                <a:solidFill>
                  <a:schemeClr val="accent3"/>
                </a:solidFill>
                <a:latin typeface="Times New Roman" panose="02020603050405020304" pitchFamily="18" charset="0"/>
                <a:cs typeface="Times New Roman" panose="02020603050405020304" pitchFamily="18" charset="0"/>
              </a:rPr>
              <a:t> </a:t>
            </a:r>
            <a:r>
              <a:rPr lang="en-US" sz="2800" dirty="0" err="1">
                <a:solidFill>
                  <a:schemeClr val="accent3"/>
                </a:solidFill>
                <a:latin typeface="Times New Roman" panose="02020603050405020304" pitchFamily="18" charset="0"/>
                <a:cs typeface="Times New Roman" panose="02020603050405020304" pitchFamily="18" charset="0"/>
              </a:rPr>
              <a:t>thương</a:t>
            </a:r>
            <a:r>
              <a:rPr lang="en-US" sz="2800" dirty="0">
                <a:solidFill>
                  <a:schemeClr val="accent3"/>
                </a:solidFill>
                <a:latin typeface="Times New Roman" panose="02020603050405020304" pitchFamily="18" charset="0"/>
                <a:cs typeface="Times New Roman" panose="02020603050405020304" pitchFamily="18" charset="0"/>
              </a:rPr>
              <a:t> </a:t>
            </a:r>
            <a:r>
              <a:rPr lang="en-US" sz="2800" dirty="0" err="1">
                <a:solidFill>
                  <a:schemeClr val="accent3"/>
                </a:solidFill>
                <a:latin typeface="Times New Roman" panose="02020603050405020304" pitchFamily="18" charset="0"/>
                <a:cs typeface="Times New Roman" panose="02020603050405020304" pitchFamily="18" charset="0"/>
              </a:rPr>
              <a:t>mại</a:t>
            </a:r>
            <a:r>
              <a:rPr lang="en-US" sz="2800" dirty="0">
                <a:solidFill>
                  <a:schemeClr val="accent3"/>
                </a:solidFill>
                <a:latin typeface="Times New Roman" panose="02020603050405020304" pitchFamily="18" charset="0"/>
                <a:cs typeface="Times New Roman" panose="02020603050405020304" pitchFamily="18" charset="0"/>
              </a:rPr>
              <a:t> </a:t>
            </a:r>
            <a:r>
              <a:rPr lang="en-US" sz="2800" dirty="0" err="1">
                <a:solidFill>
                  <a:schemeClr val="accent3"/>
                </a:solidFill>
                <a:latin typeface="Times New Roman" panose="02020603050405020304" pitchFamily="18" charset="0"/>
                <a:cs typeface="Times New Roman" panose="02020603050405020304" pitchFamily="18" charset="0"/>
              </a:rPr>
              <a:t>điện</a:t>
            </a:r>
            <a:r>
              <a:rPr lang="en-US" sz="2800" dirty="0">
                <a:solidFill>
                  <a:schemeClr val="accent3"/>
                </a:solidFill>
                <a:latin typeface="Times New Roman" panose="02020603050405020304" pitchFamily="18" charset="0"/>
                <a:cs typeface="Times New Roman" panose="02020603050405020304" pitchFamily="18" charset="0"/>
              </a:rPr>
              <a:t> </a:t>
            </a:r>
            <a:r>
              <a:rPr lang="en-US" sz="2800" dirty="0" err="1">
                <a:solidFill>
                  <a:schemeClr val="accent3"/>
                </a:solidFill>
                <a:latin typeface="Times New Roman" panose="02020603050405020304" pitchFamily="18" charset="0"/>
                <a:cs typeface="Times New Roman" panose="02020603050405020304" pitchFamily="18" charset="0"/>
              </a:rPr>
              <a:t>tử</a:t>
            </a:r>
            <a:endParaRPr lang="en-US" sz="2800" dirty="0">
              <a:solidFill>
                <a:schemeClr val="accent3"/>
              </a:solidFill>
              <a:latin typeface="Times New Roman" panose="02020603050405020304" pitchFamily="18" charset="0"/>
              <a:cs typeface="Times New Roman" panose="02020603050405020304" pitchFamily="18" charset="0"/>
            </a:endParaRPr>
          </a:p>
        </p:txBody>
      </p:sp>
      <p:grpSp>
        <p:nvGrpSpPr>
          <p:cNvPr id="4" name="Group 3"/>
          <p:cNvGrpSpPr/>
          <p:nvPr/>
        </p:nvGrpSpPr>
        <p:grpSpPr>
          <a:xfrm>
            <a:off x="1779919" y="1760066"/>
            <a:ext cx="7304847" cy="3323987"/>
            <a:chOff x="1779919" y="1760066"/>
            <a:chExt cx="7304847" cy="3323987"/>
          </a:xfrm>
        </p:grpSpPr>
        <p:sp>
          <p:nvSpPr>
            <p:cNvPr id="18" name="TextBox 2"/>
            <p:cNvSpPr txBox="1"/>
            <p:nvPr/>
          </p:nvSpPr>
          <p:spPr>
            <a:xfrm>
              <a:off x="1779919" y="1760066"/>
              <a:ext cx="7304847" cy="3323987"/>
            </a:xfrm>
            <a:prstGeom prst="rect">
              <a:avLst/>
            </a:prstGeom>
          </p:spPr>
          <p:txBody>
            <a:bodyPr wrap="square" lIns="0" tIns="0" rIns="0" bIns="0" rtlCol="0" anchor="t">
              <a:spAutoFit/>
            </a:bodyPr>
            <a:lstStyle/>
            <a:p>
              <a:r>
                <a:rPr lang="en-US" sz="2400" dirty="0" err="1">
                  <a:solidFill>
                    <a:srgbClr val="FFFFFF"/>
                  </a:solidFill>
                  <a:latin typeface="Times New Roman" panose="02020603050405020304" pitchFamily="18" charset="0"/>
                  <a:cs typeface="Times New Roman" panose="02020603050405020304" pitchFamily="18" charset="0"/>
                </a:rPr>
                <a:t>Giảng</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viên</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hướng</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dẫn</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Lê</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Thị</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Anh</a:t>
              </a:r>
              <a:endParaRPr lang="en-US" sz="2400" dirty="0">
                <a:solidFill>
                  <a:srgbClr val="FFFFFF"/>
                </a:solidFill>
                <a:latin typeface="Times New Roman" panose="02020603050405020304" pitchFamily="18" charset="0"/>
                <a:cs typeface="Times New Roman" panose="02020603050405020304" pitchFamily="18" charset="0"/>
              </a:endParaRPr>
            </a:p>
            <a:p>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Nhóm</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thực</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hiện</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Nhóm</a:t>
              </a:r>
              <a:r>
                <a:rPr lang="en-US" sz="2400" dirty="0">
                  <a:solidFill>
                    <a:srgbClr val="FFFFFF"/>
                  </a:solidFill>
                  <a:latin typeface="Times New Roman" panose="02020603050405020304" pitchFamily="18" charset="0"/>
                  <a:cs typeface="Times New Roman" panose="02020603050405020304" pitchFamily="18" charset="0"/>
                </a:rPr>
                <a:t> 7</a:t>
              </a:r>
            </a:p>
            <a:p>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Họ</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và</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tên</a:t>
              </a:r>
              <a:r>
                <a:rPr lang="en-US" sz="2400" dirty="0">
                  <a:solidFill>
                    <a:srgbClr val="FFFFFF"/>
                  </a:solidFill>
                  <a:latin typeface="Times New Roman" panose="02020603050405020304" pitchFamily="18" charset="0"/>
                  <a:cs typeface="Times New Roman" panose="02020603050405020304" pitchFamily="18" charset="0"/>
                </a:rPr>
                <a:t>:  		  Phan </a:t>
              </a:r>
              <a:r>
                <a:rPr lang="en-US" sz="2400" dirty="0" err="1">
                  <a:solidFill>
                    <a:srgbClr val="FFFFFF"/>
                  </a:solidFill>
                  <a:latin typeface="Times New Roman" panose="02020603050405020304" pitchFamily="18" charset="0"/>
                  <a:cs typeface="Times New Roman" panose="02020603050405020304" pitchFamily="18" charset="0"/>
                </a:rPr>
                <a:t>Thị</a:t>
              </a:r>
              <a:r>
                <a:rPr lang="en-US" sz="2400" dirty="0">
                  <a:solidFill>
                    <a:srgbClr val="FFFFFF"/>
                  </a:solidFill>
                  <a:latin typeface="Times New Roman" panose="02020603050405020304" pitchFamily="18" charset="0"/>
                  <a:cs typeface="Times New Roman" panose="02020603050405020304" pitchFamily="18" charset="0"/>
                </a:rPr>
                <a:t> Sao Mai</a:t>
              </a:r>
            </a:p>
            <a:p>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Tống</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Khánh</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Linh</a:t>
              </a:r>
              <a:endParaRPr lang="en-US" sz="2400" dirty="0">
                <a:solidFill>
                  <a:srgbClr val="FFFFFF"/>
                </a:solidFill>
                <a:latin typeface="Times New Roman" panose="02020603050405020304" pitchFamily="18" charset="0"/>
                <a:cs typeface="Times New Roman" panose="02020603050405020304" pitchFamily="18" charset="0"/>
              </a:endParaRPr>
            </a:p>
            <a:p>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Lê</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Thị</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Ngọc</a:t>
              </a:r>
              <a:r>
                <a:rPr lang="en-US" sz="2400" dirty="0">
                  <a:solidFill>
                    <a:srgbClr val="FFFFFF"/>
                  </a:solidFill>
                  <a:latin typeface="Times New Roman" panose="02020603050405020304" pitchFamily="18" charset="0"/>
                  <a:cs typeface="Times New Roman" panose="02020603050405020304" pitchFamily="18" charset="0"/>
                </a:rPr>
                <a:t> Mai</a:t>
              </a:r>
            </a:p>
            <a:p>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Quách</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Thị</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Hồng</a:t>
              </a:r>
              <a:r>
                <a:rPr lang="en-US" sz="2400" dirty="0">
                  <a:solidFill>
                    <a:srgbClr val="FFFFFF"/>
                  </a:solidFill>
                  <a:latin typeface="Times New Roman" panose="02020603050405020304" pitchFamily="18" charset="0"/>
                  <a:cs typeface="Times New Roman" panose="02020603050405020304" pitchFamily="18" charset="0"/>
                </a:rPr>
                <a:t> Minh</a:t>
              </a:r>
            </a:p>
            <a:p>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Nguyễn</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Hồng</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Ánh</a:t>
              </a:r>
              <a:r>
                <a:rPr lang="en-US" sz="2400" dirty="0">
                  <a:solidFill>
                    <a:srgbClr val="FFFFFF"/>
                  </a:solidFill>
                  <a:latin typeface="Times New Roman" panose="02020603050405020304" pitchFamily="18" charset="0"/>
                  <a:cs typeface="Times New Roman" panose="02020603050405020304" pitchFamily="18" charset="0"/>
                </a:rPr>
                <a:t> </a:t>
              </a:r>
            </a:p>
            <a:p>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Lớp</a:t>
              </a:r>
              <a:r>
                <a:rPr lang="en-US" sz="2400" dirty="0">
                  <a:solidFill>
                    <a:srgbClr val="FFFFFF"/>
                  </a:solidFill>
                  <a:latin typeface="Times New Roman" panose="02020603050405020304" pitchFamily="18" charset="0"/>
                  <a:cs typeface="Times New Roman" panose="02020603050405020304" pitchFamily="18" charset="0"/>
                </a:rPr>
                <a:t>: 			  2023IT6001001</a:t>
              </a:r>
            </a:p>
            <a:p>
              <a:pPr algn="ctr"/>
              <a:r>
                <a:rPr lang="en-US" sz="2400" dirty="0" err="1">
                  <a:solidFill>
                    <a:srgbClr val="FFFFFF"/>
                  </a:solidFill>
                  <a:latin typeface="Times New Roman" panose="02020603050405020304" pitchFamily="18" charset="0"/>
                  <a:cs typeface="Times New Roman" panose="02020603050405020304" pitchFamily="18" charset="0"/>
                </a:rPr>
                <a:t>Hà</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Nội</a:t>
              </a:r>
              <a:r>
                <a:rPr lang="en-US" sz="2400" dirty="0">
                  <a:solidFill>
                    <a:srgbClr val="FFFFFF"/>
                  </a:solidFill>
                  <a:latin typeface="Times New Roman" panose="02020603050405020304" pitchFamily="18" charset="0"/>
                  <a:cs typeface="Times New Roman" panose="02020603050405020304" pitchFamily="18" charset="0"/>
                </a:rPr>
                <a:t>, 04 </a:t>
              </a:r>
              <a:r>
                <a:rPr lang="en-US" sz="2400" dirty="0" err="1">
                  <a:solidFill>
                    <a:srgbClr val="FFFFFF"/>
                  </a:solidFill>
                  <a:latin typeface="Times New Roman" panose="02020603050405020304" pitchFamily="18" charset="0"/>
                  <a:cs typeface="Times New Roman" panose="02020603050405020304" pitchFamily="18" charset="0"/>
                </a:rPr>
                <a:t>tháng</a:t>
              </a:r>
              <a:r>
                <a:rPr lang="en-US" sz="2400" dirty="0">
                  <a:solidFill>
                    <a:srgbClr val="FFFFFF"/>
                  </a:solidFill>
                  <a:latin typeface="Times New Roman" panose="02020603050405020304" pitchFamily="18" charset="0"/>
                  <a:cs typeface="Times New Roman" panose="02020603050405020304" pitchFamily="18" charset="0"/>
                </a:rPr>
                <a:t> 01 </a:t>
              </a:r>
              <a:r>
                <a:rPr lang="en-US" sz="2400" dirty="0" err="1">
                  <a:solidFill>
                    <a:srgbClr val="FFFFFF"/>
                  </a:solidFill>
                  <a:latin typeface="Times New Roman" panose="02020603050405020304" pitchFamily="18" charset="0"/>
                  <a:cs typeface="Times New Roman" panose="02020603050405020304" pitchFamily="18" charset="0"/>
                </a:rPr>
                <a:t>năm</a:t>
              </a:r>
              <a:r>
                <a:rPr lang="en-US" sz="2400" dirty="0">
                  <a:solidFill>
                    <a:srgbClr val="FFFFFF"/>
                  </a:solidFill>
                  <a:latin typeface="Times New Roman" panose="02020603050405020304" pitchFamily="18" charset="0"/>
                  <a:cs typeface="Times New Roman" panose="02020603050405020304" pitchFamily="18" charset="0"/>
                </a:rPr>
                <a:t> 2024</a:t>
              </a:r>
            </a:p>
          </p:txBody>
        </p:sp>
        <p:sp>
          <p:nvSpPr>
            <p:cNvPr id="19" name="Freeform 3"/>
            <p:cNvSpPr/>
            <p:nvPr/>
          </p:nvSpPr>
          <p:spPr>
            <a:xfrm>
              <a:off x="1779919" y="2971799"/>
              <a:ext cx="1410094" cy="1371600"/>
            </a:xfrm>
            <a:custGeom>
              <a:avLst/>
              <a:gdLst/>
              <a:ahLst/>
              <a:cxnLst/>
              <a:rect l="l" t="t" r="r" b="b"/>
              <a:pathLst>
                <a:path w="3284416" h="3284416">
                  <a:moveTo>
                    <a:pt x="0" y="0"/>
                  </a:moveTo>
                  <a:lnTo>
                    <a:pt x="3284416" y="0"/>
                  </a:lnTo>
                  <a:lnTo>
                    <a:pt x="3284416" y="3284416"/>
                  </a:lnTo>
                  <a:lnTo>
                    <a:pt x="0" y="3284416"/>
                  </a:lnTo>
                  <a:lnTo>
                    <a:pt x="0" y="0"/>
                  </a:lnTo>
                  <a:close/>
                </a:path>
              </a:pathLst>
            </a:custGeom>
            <a:blipFill>
              <a:blip r:embed="rId3"/>
              <a:stretch>
                <a:fillRect/>
              </a:stretch>
            </a:blipFill>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00000">
              <a:schemeClr val="lt1"/>
            </a:gs>
            <a:gs pos="100000">
              <a:schemeClr val="dk2"/>
            </a:gs>
          </a:gsLst>
          <a:lin ang="5400012" scaled="0"/>
        </a:gradFill>
        <a:effectLst/>
      </p:bgPr>
    </p:bg>
    <p:spTree>
      <p:nvGrpSpPr>
        <p:cNvPr id="1" name="Shape 9649"/>
        <p:cNvGrpSpPr/>
        <p:nvPr/>
      </p:nvGrpSpPr>
      <p:grpSpPr>
        <a:xfrm>
          <a:off x="0" y="0"/>
          <a:ext cx="0" cy="0"/>
          <a:chOff x="0" y="0"/>
          <a:chExt cx="0" cy="0"/>
        </a:xfrm>
      </p:grpSpPr>
      <p:pic>
        <p:nvPicPr>
          <p:cNvPr id="9650" name="Google Shape;9650;p44"/>
          <p:cNvPicPr preferRelativeResize="0"/>
          <p:nvPr/>
        </p:nvPicPr>
        <p:blipFill rotWithShape="1">
          <a:blip r:embed="rId3">
            <a:alphaModFix amt="50000"/>
          </a:blip>
          <a:srcRect b="17790"/>
          <a:stretch/>
        </p:blipFill>
        <p:spPr>
          <a:xfrm>
            <a:off x="2477612" y="2571750"/>
            <a:ext cx="4188777" cy="2571924"/>
          </a:xfrm>
          <a:prstGeom prst="rect">
            <a:avLst/>
          </a:prstGeom>
          <a:noFill/>
          <a:ln>
            <a:noFill/>
          </a:ln>
        </p:spPr>
      </p:pic>
      <p:sp>
        <p:nvSpPr>
          <p:cNvPr id="9651" name="Google Shape;9651;p44"/>
          <p:cNvSpPr txBox="1">
            <a:spLocks noGrp="1"/>
          </p:cNvSpPr>
          <p:nvPr>
            <p:ph type="title"/>
          </p:nvPr>
        </p:nvSpPr>
        <p:spPr>
          <a:xfrm>
            <a:off x="826168" y="0"/>
            <a:ext cx="4565874"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solidFill>
                  <a:schemeClr val="accent3"/>
                </a:solidFill>
                <a:latin typeface="Times New Roman" panose="02020603050405020304" pitchFamily="18" charset="0"/>
                <a:cs typeface="Times New Roman" panose="02020603050405020304" pitchFamily="18" charset="0"/>
              </a:rPr>
              <a:t>Thuật</a:t>
            </a:r>
            <a:r>
              <a:rPr lang="en-US" dirty="0">
                <a:solidFill>
                  <a:schemeClr val="accent3"/>
                </a:solidFill>
                <a:latin typeface="Times New Roman" panose="02020603050405020304" pitchFamily="18" charset="0"/>
                <a:cs typeface="Times New Roman" panose="02020603050405020304" pitchFamily="18" charset="0"/>
              </a:rPr>
              <a:t> </a:t>
            </a:r>
            <a:r>
              <a:rPr lang="en-US" dirty="0" err="1">
                <a:solidFill>
                  <a:schemeClr val="accent3"/>
                </a:solidFill>
                <a:latin typeface="Times New Roman" panose="02020603050405020304" pitchFamily="18" charset="0"/>
                <a:cs typeface="Times New Roman" panose="02020603050405020304" pitchFamily="18" charset="0"/>
              </a:rPr>
              <a:t>toán</a:t>
            </a:r>
            <a:r>
              <a:rPr lang="en-US" dirty="0">
                <a:solidFill>
                  <a:schemeClr val="accent3"/>
                </a:solidFill>
                <a:latin typeface="Times New Roman" panose="02020603050405020304" pitchFamily="18" charset="0"/>
                <a:cs typeface="Times New Roman" panose="02020603050405020304" pitchFamily="18" charset="0"/>
              </a:rPr>
              <a:t> </a:t>
            </a:r>
            <a:r>
              <a:rPr lang="en-US" dirty="0" err="1">
                <a:solidFill>
                  <a:schemeClr val="accent3"/>
                </a:solidFill>
                <a:latin typeface="Times New Roman" panose="02020603050405020304" pitchFamily="18" charset="0"/>
                <a:cs typeface="Times New Roman" panose="02020603050405020304" pitchFamily="18" charset="0"/>
              </a:rPr>
              <a:t>ký</a:t>
            </a:r>
            <a:r>
              <a:rPr lang="en-US" dirty="0">
                <a:solidFill>
                  <a:schemeClr val="accent3"/>
                </a:solidFill>
                <a:latin typeface="Times New Roman" panose="02020603050405020304" pitchFamily="18" charset="0"/>
                <a:cs typeface="Times New Roman" panose="02020603050405020304" pitchFamily="18" charset="0"/>
              </a:rPr>
              <a:t> </a:t>
            </a:r>
            <a:r>
              <a:rPr lang="en-US" dirty="0" err="1">
                <a:solidFill>
                  <a:schemeClr val="accent3"/>
                </a:solidFill>
                <a:latin typeface="Times New Roman" panose="02020603050405020304" pitchFamily="18" charset="0"/>
                <a:cs typeface="Times New Roman" panose="02020603050405020304" pitchFamily="18" charset="0"/>
              </a:rPr>
              <a:t>tài</a:t>
            </a:r>
            <a:r>
              <a:rPr lang="en-US" dirty="0">
                <a:solidFill>
                  <a:schemeClr val="accent3"/>
                </a:solidFill>
                <a:latin typeface="Times New Roman" panose="02020603050405020304" pitchFamily="18" charset="0"/>
                <a:cs typeface="Times New Roman" panose="02020603050405020304" pitchFamily="18" charset="0"/>
              </a:rPr>
              <a:t> </a:t>
            </a:r>
            <a:r>
              <a:rPr lang="en-US" dirty="0" err="1">
                <a:solidFill>
                  <a:schemeClr val="accent3"/>
                </a:solidFill>
                <a:latin typeface="Times New Roman" panose="02020603050405020304" pitchFamily="18" charset="0"/>
                <a:cs typeface="Times New Roman" panose="02020603050405020304" pitchFamily="18" charset="0"/>
              </a:rPr>
              <a:t>liệu</a:t>
            </a:r>
            <a:endParaRPr dirty="0">
              <a:solidFill>
                <a:schemeClr val="accent3"/>
              </a:solidFill>
              <a:latin typeface="Times New Roman" panose="02020603050405020304" pitchFamily="18" charset="0"/>
              <a:cs typeface="Times New Roman" panose="02020603050405020304" pitchFamily="18" charset="0"/>
            </a:endParaRPr>
          </a:p>
        </p:txBody>
      </p:sp>
      <p:graphicFrame>
        <p:nvGraphicFramePr>
          <p:cNvPr id="7" name="Diagram 6"/>
          <p:cNvGraphicFramePr/>
          <p:nvPr>
            <p:extLst>
              <p:ext uri="{D42A27DB-BD31-4B8C-83A1-F6EECF244321}">
                <p14:modId xmlns:p14="http://schemas.microsoft.com/office/powerpoint/2010/main" val="2501040307"/>
              </p:ext>
            </p:extLst>
          </p:nvPr>
        </p:nvGraphicFramePr>
        <p:xfrm>
          <a:off x="1355558" y="699997"/>
          <a:ext cx="6096000" cy="423495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100000">
              <a:schemeClr val="lt1"/>
            </a:gs>
            <a:gs pos="100000">
              <a:schemeClr val="dk2"/>
            </a:gs>
          </a:gsLst>
          <a:lin ang="5400012" scaled="0"/>
        </a:gradFill>
        <a:effectLst/>
      </p:bgPr>
    </p:bg>
    <p:spTree>
      <p:nvGrpSpPr>
        <p:cNvPr id="1" name="Shape 9649"/>
        <p:cNvGrpSpPr/>
        <p:nvPr/>
      </p:nvGrpSpPr>
      <p:grpSpPr>
        <a:xfrm>
          <a:off x="0" y="0"/>
          <a:ext cx="0" cy="0"/>
          <a:chOff x="0" y="0"/>
          <a:chExt cx="0" cy="0"/>
        </a:xfrm>
      </p:grpSpPr>
      <p:sp>
        <p:nvSpPr>
          <p:cNvPr id="5" name="Flowchart: Process 4"/>
          <p:cNvSpPr/>
          <p:nvPr/>
        </p:nvSpPr>
        <p:spPr>
          <a:xfrm>
            <a:off x="4664219" y="2777269"/>
            <a:ext cx="2815389" cy="173736"/>
          </a:xfrm>
          <a:prstGeom prst="flowChart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50" name="Google Shape;9650;p44"/>
          <p:cNvPicPr preferRelativeResize="0"/>
          <p:nvPr/>
        </p:nvPicPr>
        <p:blipFill rotWithShape="1">
          <a:blip r:embed="rId3">
            <a:alphaModFix amt="50000"/>
          </a:blip>
          <a:srcRect b="17790"/>
          <a:stretch/>
        </p:blipFill>
        <p:spPr>
          <a:xfrm>
            <a:off x="2477612" y="2571750"/>
            <a:ext cx="4188777" cy="2571924"/>
          </a:xfrm>
          <a:prstGeom prst="rect">
            <a:avLst/>
          </a:prstGeom>
          <a:noFill/>
          <a:ln>
            <a:noFill/>
          </a:ln>
        </p:spPr>
      </p:pic>
      <p:sp>
        <p:nvSpPr>
          <p:cNvPr id="9651" name="Google Shape;9651;p44"/>
          <p:cNvSpPr txBox="1">
            <a:spLocks noGrp="1"/>
          </p:cNvSpPr>
          <p:nvPr>
            <p:ph type="title"/>
          </p:nvPr>
        </p:nvSpPr>
        <p:spPr>
          <a:xfrm>
            <a:off x="762000" y="-53934"/>
            <a:ext cx="6440906"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solidFill>
                  <a:schemeClr val="accent3"/>
                </a:solidFill>
                <a:latin typeface="Times New Roman" panose="02020603050405020304" pitchFamily="18" charset="0"/>
                <a:cs typeface="Times New Roman" panose="02020603050405020304" pitchFamily="18" charset="0"/>
              </a:rPr>
              <a:t>Thuật</a:t>
            </a:r>
            <a:r>
              <a:rPr lang="en-US" dirty="0">
                <a:solidFill>
                  <a:schemeClr val="accent3"/>
                </a:solidFill>
                <a:latin typeface="Times New Roman" panose="02020603050405020304" pitchFamily="18" charset="0"/>
                <a:cs typeface="Times New Roman" panose="02020603050405020304" pitchFamily="18" charset="0"/>
              </a:rPr>
              <a:t> </a:t>
            </a:r>
            <a:r>
              <a:rPr lang="en-US" dirty="0" err="1">
                <a:solidFill>
                  <a:schemeClr val="accent3"/>
                </a:solidFill>
                <a:latin typeface="Times New Roman" panose="02020603050405020304" pitchFamily="18" charset="0"/>
                <a:cs typeface="Times New Roman" panose="02020603050405020304" pitchFamily="18" charset="0"/>
              </a:rPr>
              <a:t>toán</a:t>
            </a:r>
            <a:r>
              <a:rPr lang="en-US" dirty="0">
                <a:solidFill>
                  <a:schemeClr val="accent3"/>
                </a:solidFill>
                <a:latin typeface="Times New Roman" panose="02020603050405020304" pitchFamily="18" charset="0"/>
                <a:cs typeface="Times New Roman" panose="02020603050405020304" pitchFamily="18" charset="0"/>
              </a:rPr>
              <a:t> </a:t>
            </a:r>
            <a:r>
              <a:rPr lang="en-US" dirty="0" err="1">
                <a:solidFill>
                  <a:schemeClr val="accent3"/>
                </a:solidFill>
                <a:latin typeface="Times New Roman" panose="02020603050405020304" pitchFamily="18" charset="0"/>
                <a:cs typeface="Times New Roman" panose="02020603050405020304" pitchFamily="18" charset="0"/>
              </a:rPr>
              <a:t>xác</a:t>
            </a:r>
            <a:r>
              <a:rPr lang="en-US" dirty="0">
                <a:solidFill>
                  <a:schemeClr val="accent3"/>
                </a:solidFill>
                <a:latin typeface="Times New Roman" panose="02020603050405020304" pitchFamily="18" charset="0"/>
                <a:cs typeface="Times New Roman" panose="02020603050405020304" pitchFamily="18" charset="0"/>
              </a:rPr>
              <a:t> minh </a:t>
            </a:r>
            <a:r>
              <a:rPr lang="en-US" dirty="0" err="1">
                <a:solidFill>
                  <a:schemeClr val="accent3"/>
                </a:solidFill>
                <a:latin typeface="Times New Roman" panose="02020603050405020304" pitchFamily="18" charset="0"/>
                <a:cs typeface="Times New Roman" panose="02020603050405020304" pitchFamily="18" charset="0"/>
              </a:rPr>
              <a:t>chữ</a:t>
            </a:r>
            <a:r>
              <a:rPr lang="en-US" dirty="0">
                <a:solidFill>
                  <a:schemeClr val="accent3"/>
                </a:solidFill>
                <a:latin typeface="Times New Roman" panose="02020603050405020304" pitchFamily="18" charset="0"/>
                <a:cs typeface="Times New Roman" panose="02020603050405020304" pitchFamily="18" charset="0"/>
              </a:rPr>
              <a:t> </a:t>
            </a:r>
            <a:r>
              <a:rPr lang="en-US" dirty="0" err="1">
                <a:solidFill>
                  <a:schemeClr val="accent3"/>
                </a:solidFill>
                <a:latin typeface="Times New Roman" panose="02020603050405020304" pitchFamily="18" charset="0"/>
                <a:cs typeface="Times New Roman" panose="02020603050405020304" pitchFamily="18" charset="0"/>
              </a:rPr>
              <a:t>ký</a:t>
            </a:r>
            <a:endParaRPr dirty="0">
              <a:solidFill>
                <a:schemeClr val="accent3"/>
              </a:solidFill>
              <a:latin typeface="Times New Roman" panose="02020603050405020304" pitchFamily="18" charset="0"/>
              <a:cs typeface="Times New Roman" panose="02020603050405020304" pitchFamily="18" charset="0"/>
            </a:endParaRPr>
          </a:p>
        </p:txBody>
      </p:sp>
      <p:grpSp>
        <p:nvGrpSpPr>
          <p:cNvPr id="4" name="Group 3"/>
          <p:cNvGrpSpPr/>
          <p:nvPr/>
        </p:nvGrpSpPr>
        <p:grpSpPr>
          <a:xfrm>
            <a:off x="316831" y="689810"/>
            <a:ext cx="8732305" cy="4325353"/>
            <a:chOff x="316831" y="689810"/>
            <a:chExt cx="8527359" cy="4325353"/>
          </a:xfrm>
        </p:grpSpPr>
        <p:graphicFrame>
          <p:nvGraphicFramePr>
            <p:cNvPr id="7" name="Diagram 6"/>
            <p:cNvGraphicFramePr/>
            <p:nvPr>
              <p:extLst>
                <p:ext uri="{D42A27DB-BD31-4B8C-83A1-F6EECF244321}">
                  <p14:modId xmlns:p14="http://schemas.microsoft.com/office/powerpoint/2010/main" val="580813172"/>
                </p:ext>
              </p:extLst>
            </p:nvPr>
          </p:nvGraphicFramePr>
          <p:xfrm>
            <a:off x="316831" y="689810"/>
            <a:ext cx="8510337" cy="432535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Rounded Rectangle 1"/>
            <p:cNvSpPr/>
            <p:nvPr/>
          </p:nvSpPr>
          <p:spPr>
            <a:xfrm>
              <a:off x="6923950" y="2272023"/>
              <a:ext cx="1920240" cy="1152144"/>
            </a:xfrm>
            <a:prstGeom prst="roundRect">
              <a:avLst/>
            </a:prstGeom>
            <a:solidFill>
              <a:srgbClr val="28373C"/>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036915" y="2571750"/>
              <a:ext cx="1419726" cy="584775"/>
            </a:xfrm>
            <a:prstGeom prst="rect">
              <a:avLst/>
            </a:prstGeom>
            <a:noFill/>
          </p:spPr>
          <p:txBody>
            <a:bodyPr wrap="square" rtlCol="0">
              <a:spAutoFit/>
            </a:bodyPr>
            <a:lstStyle/>
            <a:p>
              <a:r>
                <a:rPr lang="en-US" sz="1600" dirty="0" err="1">
                  <a:solidFill>
                    <a:schemeClr val="accent3"/>
                  </a:solidFill>
                  <a:latin typeface="Times New Roman" panose="02020603050405020304" pitchFamily="18" charset="0"/>
                  <a:cs typeface="Times New Roman" panose="02020603050405020304" pitchFamily="18" charset="0"/>
                </a:rPr>
                <a:t>Chữ</a:t>
              </a:r>
              <a:r>
                <a:rPr lang="en-US" sz="1600" dirty="0">
                  <a:solidFill>
                    <a:schemeClr val="accent3"/>
                  </a:solidFill>
                  <a:latin typeface="Times New Roman" panose="02020603050405020304" pitchFamily="18" charset="0"/>
                  <a:cs typeface="Times New Roman" panose="02020603050405020304" pitchFamily="18" charset="0"/>
                </a:rPr>
                <a:t> </a:t>
              </a:r>
              <a:r>
                <a:rPr lang="en-US" sz="1600" dirty="0" err="1">
                  <a:solidFill>
                    <a:schemeClr val="accent3"/>
                  </a:solidFill>
                  <a:latin typeface="Times New Roman" panose="02020603050405020304" pitchFamily="18" charset="0"/>
                  <a:cs typeface="Times New Roman" panose="02020603050405020304" pitchFamily="18" charset="0"/>
                </a:rPr>
                <a:t>ký</a:t>
              </a:r>
              <a:r>
                <a:rPr lang="en-US" sz="1600" dirty="0">
                  <a:solidFill>
                    <a:schemeClr val="accent3"/>
                  </a:solidFill>
                  <a:latin typeface="Times New Roman" panose="02020603050405020304" pitchFamily="18" charset="0"/>
                  <a:cs typeface="Times New Roman" panose="02020603050405020304" pitchFamily="18" charset="0"/>
                </a:rPr>
                <a:t> </a:t>
              </a:r>
              <a:r>
                <a:rPr lang="en-US" sz="1600" dirty="0" err="1">
                  <a:solidFill>
                    <a:schemeClr val="accent3"/>
                  </a:solidFill>
                  <a:latin typeface="Times New Roman" panose="02020603050405020304" pitchFamily="18" charset="0"/>
                  <a:cs typeface="Times New Roman" panose="02020603050405020304" pitchFamily="18" charset="0"/>
                </a:rPr>
                <a:t>không</a:t>
              </a:r>
              <a:r>
                <a:rPr lang="en-US" sz="1600" dirty="0">
                  <a:solidFill>
                    <a:schemeClr val="accent3"/>
                  </a:solidFill>
                  <a:latin typeface="Times New Roman" panose="02020603050405020304" pitchFamily="18" charset="0"/>
                  <a:cs typeface="Times New Roman" panose="02020603050405020304" pitchFamily="18" charset="0"/>
                </a:rPr>
                <a:t> </a:t>
              </a:r>
              <a:r>
                <a:rPr lang="en-US" sz="1600" dirty="0" err="1">
                  <a:solidFill>
                    <a:schemeClr val="accent3"/>
                  </a:solidFill>
                  <a:latin typeface="Times New Roman" panose="02020603050405020304" pitchFamily="18" charset="0"/>
                  <a:cs typeface="Times New Roman" panose="02020603050405020304" pitchFamily="18" charset="0"/>
                </a:rPr>
                <a:t>hợp</a:t>
              </a:r>
              <a:r>
                <a:rPr lang="en-US" sz="1600" dirty="0">
                  <a:solidFill>
                    <a:schemeClr val="accent3"/>
                  </a:solidFill>
                  <a:latin typeface="Times New Roman" panose="02020603050405020304" pitchFamily="18" charset="0"/>
                  <a:cs typeface="Times New Roman" panose="02020603050405020304" pitchFamily="18" charset="0"/>
                </a:rPr>
                <a:t> </a:t>
              </a:r>
              <a:r>
                <a:rPr lang="en-US" sz="1600" dirty="0" err="1">
                  <a:solidFill>
                    <a:schemeClr val="accent3"/>
                  </a:solidFill>
                  <a:latin typeface="Times New Roman" panose="02020603050405020304" pitchFamily="18" charset="0"/>
                  <a:cs typeface="Times New Roman" panose="02020603050405020304" pitchFamily="18" charset="0"/>
                </a:rPr>
                <a:t>lệ</a:t>
              </a:r>
              <a:endParaRPr lang="en-US" sz="1600" dirty="0">
                <a:solidFill>
                  <a:schemeClr val="accent3"/>
                </a:solidFill>
                <a:latin typeface="Times New Roman" panose="02020603050405020304" pitchFamily="18" charset="0"/>
                <a:cs typeface="Times New Roman" panose="02020603050405020304" pitchFamily="18" charset="0"/>
              </a:endParaRPr>
            </a:p>
          </p:txBody>
        </p:sp>
      </p:grpSp>
      <p:sp>
        <p:nvSpPr>
          <p:cNvPr id="9" name="Google Shape;9612;p41"/>
          <p:cNvSpPr txBox="1">
            <a:spLocks/>
          </p:cNvSpPr>
          <p:nvPr/>
        </p:nvSpPr>
        <p:spPr>
          <a:xfrm>
            <a:off x="3431094" y="1596245"/>
            <a:ext cx="1306279" cy="926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1500"/>
              <a:buFont typeface="Rubik"/>
              <a:buNone/>
              <a:defRPr sz="1500" b="0" i="0" u="none" strike="noStrike" cap="none">
                <a:solidFill>
                  <a:schemeClr val="dk1"/>
                </a:solidFill>
                <a:latin typeface="Rubik"/>
                <a:ea typeface="Rubik"/>
                <a:cs typeface="Rubik"/>
                <a:sym typeface="Rubik"/>
              </a:defRPr>
            </a:lvl1pPr>
            <a:lvl2pPr marL="914400" marR="0" lvl="1" indent="-323850" algn="l" rtl="0">
              <a:lnSpc>
                <a:spcPct val="100000"/>
              </a:lnSpc>
              <a:spcBef>
                <a:spcPts val="0"/>
              </a:spcBef>
              <a:spcAft>
                <a:spcPts val="0"/>
              </a:spcAft>
              <a:buClr>
                <a:schemeClr val="dk1"/>
              </a:buClr>
              <a:buSzPts val="1500"/>
              <a:buFont typeface="Rubik"/>
              <a:buNone/>
              <a:defRPr sz="1500" b="0" i="0" u="none" strike="noStrike" cap="none">
                <a:solidFill>
                  <a:schemeClr val="dk1"/>
                </a:solidFill>
                <a:latin typeface="Rubik"/>
                <a:ea typeface="Rubik"/>
                <a:cs typeface="Rubik"/>
                <a:sym typeface="Rubik"/>
              </a:defRPr>
            </a:lvl2pPr>
            <a:lvl3pPr marL="1371600" marR="0" lvl="2" indent="-323850" algn="l" rtl="0">
              <a:lnSpc>
                <a:spcPct val="100000"/>
              </a:lnSpc>
              <a:spcBef>
                <a:spcPts val="0"/>
              </a:spcBef>
              <a:spcAft>
                <a:spcPts val="0"/>
              </a:spcAft>
              <a:buClr>
                <a:schemeClr val="dk1"/>
              </a:buClr>
              <a:buSzPts val="1500"/>
              <a:buFont typeface="Rubik"/>
              <a:buNone/>
              <a:defRPr sz="1500" b="0" i="0" u="none" strike="noStrike" cap="none">
                <a:solidFill>
                  <a:schemeClr val="dk1"/>
                </a:solidFill>
                <a:latin typeface="Rubik"/>
                <a:ea typeface="Rubik"/>
                <a:cs typeface="Rubik"/>
                <a:sym typeface="Rubik"/>
              </a:defRPr>
            </a:lvl3pPr>
            <a:lvl4pPr marL="1828800" marR="0" lvl="3" indent="-323850" algn="l" rtl="0">
              <a:lnSpc>
                <a:spcPct val="100000"/>
              </a:lnSpc>
              <a:spcBef>
                <a:spcPts val="0"/>
              </a:spcBef>
              <a:spcAft>
                <a:spcPts val="0"/>
              </a:spcAft>
              <a:buClr>
                <a:schemeClr val="dk1"/>
              </a:buClr>
              <a:buSzPts val="1500"/>
              <a:buFont typeface="Rubik"/>
              <a:buNone/>
              <a:defRPr sz="1500" b="0" i="0" u="none" strike="noStrike" cap="none">
                <a:solidFill>
                  <a:schemeClr val="dk1"/>
                </a:solidFill>
                <a:latin typeface="Rubik"/>
                <a:ea typeface="Rubik"/>
                <a:cs typeface="Rubik"/>
                <a:sym typeface="Rubik"/>
              </a:defRPr>
            </a:lvl4pPr>
            <a:lvl5pPr marL="2286000" marR="0" lvl="4" indent="-323850" algn="l" rtl="0">
              <a:lnSpc>
                <a:spcPct val="100000"/>
              </a:lnSpc>
              <a:spcBef>
                <a:spcPts val="0"/>
              </a:spcBef>
              <a:spcAft>
                <a:spcPts val="0"/>
              </a:spcAft>
              <a:buClr>
                <a:schemeClr val="dk1"/>
              </a:buClr>
              <a:buSzPts val="1500"/>
              <a:buFont typeface="Rubik"/>
              <a:buNone/>
              <a:defRPr sz="1500" b="0" i="0" u="none" strike="noStrike" cap="none">
                <a:solidFill>
                  <a:schemeClr val="dk1"/>
                </a:solidFill>
                <a:latin typeface="Rubik"/>
                <a:ea typeface="Rubik"/>
                <a:cs typeface="Rubik"/>
                <a:sym typeface="Rubik"/>
              </a:defRPr>
            </a:lvl5pPr>
            <a:lvl6pPr marL="2743200" marR="0" lvl="5" indent="-323850" algn="l" rtl="0">
              <a:lnSpc>
                <a:spcPct val="100000"/>
              </a:lnSpc>
              <a:spcBef>
                <a:spcPts val="0"/>
              </a:spcBef>
              <a:spcAft>
                <a:spcPts val="0"/>
              </a:spcAft>
              <a:buClr>
                <a:schemeClr val="dk1"/>
              </a:buClr>
              <a:buSzPts val="1500"/>
              <a:buFont typeface="Rubik"/>
              <a:buNone/>
              <a:defRPr sz="1500" b="0" i="0" u="none" strike="noStrike" cap="none">
                <a:solidFill>
                  <a:schemeClr val="dk1"/>
                </a:solidFill>
                <a:latin typeface="Rubik"/>
                <a:ea typeface="Rubik"/>
                <a:cs typeface="Rubik"/>
                <a:sym typeface="Rubik"/>
              </a:defRPr>
            </a:lvl6pPr>
            <a:lvl7pPr marL="3200400" marR="0" lvl="6" indent="-323850" algn="l" rtl="0">
              <a:lnSpc>
                <a:spcPct val="100000"/>
              </a:lnSpc>
              <a:spcBef>
                <a:spcPts val="0"/>
              </a:spcBef>
              <a:spcAft>
                <a:spcPts val="0"/>
              </a:spcAft>
              <a:buClr>
                <a:schemeClr val="dk1"/>
              </a:buClr>
              <a:buSzPts val="1500"/>
              <a:buFont typeface="Rubik"/>
              <a:buNone/>
              <a:defRPr sz="1500" b="0" i="0" u="none" strike="noStrike" cap="none">
                <a:solidFill>
                  <a:schemeClr val="dk1"/>
                </a:solidFill>
                <a:latin typeface="Rubik"/>
                <a:ea typeface="Rubik"/>
                <a:cs typeface="Rubik"/>
                <a:sym typeface="Rubik"/>
              </a:defRPr>
            </a:lvl7pPr>
            <a:lvl8pPr marL="3657600" marR="0" lvl="7" indent="-323850" algn="l" rtl="0">
              <a:lnSpc>
                <a:spcPct val="100000"/>
              </a:lnSpc>
              <a:spcBef>
                <a:spcPts val="0"/>
              </a:spcBef>
              <a:spcAft>
                <a:spcPts val="0"/>
              </a:spcAft>
              <a:buClr>
                <a:schemeClr val="dk1"/>
              </a:buClr>
              <a:buSzPts val="1500"/>
              <a:buFont typeface="Rubik"/>
              <a:buNone/>
              <a:defRPr sz="1500" b="0" i="0" u="none" strike="noStrike" cap="none">
                <a:solidFill>
                  <a:schemeClr val="dk1"/>
                </a:solidFill>
                <a:latin typeface="Rubik"/>
                <a:ea typeface="Rubik"/>
                <a:cs typeface="Rubik"/>
                <a:sym typeface="Rubik"/>
              </a:defRPr>
            </a:lvl8pPr>
            <a:lvl9pPr marL="4114800" marR="0" lvl="8" indent="-323850" algn="l" rtl="0">
              <a:lnSpc>
                <a:spcPct val="100000"/>
              </a:lnSpc>
              <a:spcBef>
                <a:spcPts val="0"/>
              </a:spcBef>
              <a:spcAft>
                <a:spcPts val="0"/>
              </a:spcAft>
              <a:buClr>
                <a:schemeClr val="dk1"/>
              </a:buClr>
              <a:buSzPts val="1500"/>
              <a:buFont typeface="Rubik"/>
              <a:buNone/>
              <a:defRPr sz="1500" b="0" i="0" u="none" strike="noStrike" cap="none">
                <a:solidFill>
                  <a:schemeClr val="dk1"/>
                </a:solidFill>
                <a:latin typeface="Rubik"/>
                <a:ea typeface="Rubik"/>
                <a:cs typeface="Rubik"/>
                <a:sym typeface="Rubik"/>
              </a:defRPr>
            </a:lvl9pPr>
          </a:lstStyle>
          <a:p>
            <a:pPr marL="0" indent="0"/>
            <a:r>
              <a:rPr lang="en" sz="4000" b="1" dirty="0">
                <a:solidFill>
                  <a:srgbClr val="00B050"/>
                </a:solidFill>
              </a:rPr>
              <a:t>Đ</a:t>
            </a:r>
          </a:p>
        </p:txBody>
      </p:sp>
      <p:sp>
        <p:nvSpPr>
          <p:cNvPr id="10" name="Google Shape;9612;p41"/>
          <p:cNvSpPr txBox="1">
            <a:spLocks/>
          </p:cNvSpPr>
          <p:nvPr/>
        </p:nvSpPr>
        <p:spPr>
          <a:xfrm>
            <a:off x="5626386" y="2059595"/>
            <a:ext cx="1695300" cy="926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1500"/>
              <a:buFont typeface="Rubik"/>
              <a:buNone/>
              <a:defRPr sz="1500" b="0" i="0" u="none" strike="noStrike" cap="none">
                <a:solidFill>
                  <a:schemeClr val="dk1"/>
                </a:solidFill>
                <a:latin typeface="Rubik"/>
                <a:ea typeface="Rubik"/>
                <a:cs typeface="Rubik"/>
                <a:sym typeface="Rubik"/>
              </a:defRPr>
            </a:lvl1pPr>
            <a:lvl2pPr marL="914400" marR="0" lvl="1" indent="-323850" algn="l" rtl="0">
              <a:lnSpc>
                <a:spcPct val="100000"/>
              </a:lnSpc>
              <a:spcBef>
                <a:spcPts val="0"/>
              </a:spcBef>
              <a:spcAft>
                <a:spcPts val="0"/>
              </a:spcAft>
              <a:buClr>
                <a:schemeClr val="dk1"/>
              </a:buClr>
              <a:buSzPts val="1500"/>
              <a:buFont typeface="Rubik"/>
              <a:buNone/>
              <a:defRPr sz="1500" b="0" i="0" u="none" strike="noStrike" cap="none">
                <a:solidFill>
                  <a:schemeClr val="dk1"/>
                </a:solidFill>
                <a:latin typeface="Rubik"/>
                <a:ea typeface="Rubik"/>
                <a:cs typeface="Rubik"/>
                <a:sym typeface="Rubik"/>
              </a:defRPr>
            </a:lvl2pPr>
            <a:lvl3pPr marL="1371600" marR="0" lvl="2" indent="-323850" algn="l" rtl="0">
              <a:lnSpc>
                <a:spcPct val="100000"/>
              </a:lnSpc>
              <a:spcBef>
                <a:spcPts val="0"/>
              </a:spcBef>
              <a:spcAft>
                <a:spcPts val="0"/>
              </a:spcAft>
              <a:buClr>
                <a:schemeClr val="dk1"/>
              </a:buClr>
              <a:buSzPts val="1500"/>
              <a:buFont typeface="Rubik"/>
              <a:buNone/>
              <a:defRPr sz="1500" b="0" i="0" u="none" strike="noStrike" cap="none">
                <a:solidFill>
                  <a:schemeClr val="dk1"/>
                </a:solidFill>
                <a:latin typeface="Rubik"/>
                <a:ea typeface="Rubik"/>
                <a:cs typeface="Rubik"/>
                <a:sym typeface="Rubik"/>
              </a:defRPr>
            </a:lvl3pPr>
            <a:lvl4pPr marL="1828800" marR="0" lvl="3" indent="-323850" algn="l" rtl="0">
              <a:lnSpc>
                <a:spcPct val="100000"/>
              </a:lnSpc>
              <a:spcBef>
                <a:spcPts val="0"/>
              </a:spcBef>
              <a:spcAft>
                <a:spcPts val="0"/>
              </a:spcAft>
              <a:buClr>
                <a:schemeClr val="dk1"/>
              </a:buClr>
              <a:buSzPts val="1500"/>
              <a:buFont typeface="Rubik"/>
              <a:buNone/>
              <a:defRPr sz="1500" b="0" i="0" u="none" strike="noStrike" cap="none">
                <a:solidFill>
                  <a:schemeClr val="dk1"/>
                </a:solidFill>
                <a:latin typeface="Rubik"/>
                <a:ea typeface="Rubik"/>
                <a:cs typeface="Rubik"/>
                <a:sym typeface="Rubik"/>
              </a:defRPr>
            </a:lvl4pPr>
            <a:lvl5pPr marL="2286000" marR="0" lvl="4" indent="-323850" algn="l" rtl="0">
              <a:lnSpc>
                <a:spcPct val="100000"/>
              </a:lnSpc>
              <a:spcBef>
                <a:spcPts val="0"/>
              </a:spcBef>
              <a:spcAft>
                <a:spcPts val="0"/>
              </a:spcAft>
              <a:buClr>
                <a:schemeClr val="dk1"/>
              </a:buClr>
              <a:buSzPts val="1500"/>
              <a:buFont typeface="Rubik"/>
              <a:buNone/>
              <a:defRPr sz="1500" b="0" i="0" u="none" strike="noStrike" cap="none">
                <a:solidFill>
                  <a:schemeClr val="dk1"/>
                </a:solidFill>
                <a:latin typeface="Rubik"/>
                <a:ea typeface="Rubik"/>
                <a:cs typeface="Rubik"/>
                <a:sym typeface="Rubik"/>
              </a:defRPr>
            </a:lvl5pPr>
            <a:lvl6pPr marL="2743200" marR="0" lvl="5" indent="-323850" algn="l" rtl="0">
              <a:lnSpc>
                <a:spcPct val="100000"/>
              </a:lnSpc>
              <a:spcBef>
                <a:spcPts val="0"/>
              </a:spcBef>
              <a:spcAft>
                <a:spcPts val="0"/>
              </a:spcAft>
              <a:buClr>
                <a:schemeClr val="dk1"/>
              </a:buClr>
              <a:buSzPts val="1500"/>
              <a:buFont typeface="Rubik"/>
              <a:buNone/>
              <a:defRPr sz="1500" b="0" i="0" u="none" strike="noStrike" cap="none">
                <a:solidFill>
                  <a:schemeClr val="dk1"/>
                </a:solidFill>
                <a:latin typeface="Rubik"/>
                <a:ea typeface="Rubik"/>
                <a:cs typeface="Rubik"/>
                <a:sym typeface="Rubik"/>
              </a:defRPr>
            </a:lvl6pPr>
            <a:lvl7pPr marL="3200400" marR="0" lvl="6" indent="-323850" algn="l" rtl="0">
              <a:lnSpc>
                <a:spcPct val="100000"/>
              </a:lnSpc>
              <a:spcBef>
                <a:spcPts val="0"/>
              </a:spcBef>
              <a:spcAft>
                <a:spcPts val="0"/>
              </a:spcAft>
              <a:buClr>
                <a:schemeClr val="dk1"/>
              </a:buClr>
              <a:buSzPts val="1500"/>
              <a:buFont typeface="Rubik"/>
              <a:buNone/>
              <a:defRPr sz="1500" b="0" i="0" u="none" strike="noStrike" cap="none">
                <a:solidFill>
                  <a:schemeClr val="dk1"/>
                </a:solidFill>
                <a:latin typeface="Rubik"/>
                <a:ea typeface="Rubik"/>
                <a:cs typeface="Rubik"/>
                <a:sym typeface="Rubik"/>
              </a:defRPr>
            </a:lvl7pPr>
            <a:lvl8pPr marL="3657600" marR="0" lvl="7" indent="-323850" algn="l" rtl="0">
              <a:lnSpc>
                <a:spcPct val="100000"/>
              </a:lnSpc>
              <a:spcBef>
                <a:spcPts val="0"/>
              </a:spcBef>
              <a:spcAft>
                <a:spcPts val="0"/>
              </a:spcAft>
              <a:buClr>
                <a:schemeClr val="dk1"/>
              </a:buClr>
              <a:buSzPts val="1500"/>
              <a:buFont typeface="Rubik"/>
              <a:buNone/>
              <a:defRPr sz="1500" b="0" i="0" u="none" strike="noStrike" cap="none">
                <a:solidFill>
                  <a:schemeClr val="dk1"/>
                </a:solidFill>
                <a:latin typeface="Rubik"/>
                <a:ea typeface="Rubik"/>
                <a:cs typeface="Rubik"/>
                <a:sym typeface="Rubik"/>
              </a:defRPr>
            </a:lvl8pPr>
            <a:lvl9pPr marL="4114800" marR="0" lvl="8" indent="-323850" algn="l" rtl="0">
              <a:lnSpc>
                <a:spcPct val="100000"/>
              </a:lnSpc>
              <a:spcBef>
                <a:spcPts val="0"/>
              </a:spcBef>
              <a:spcAft>
                <a:spcPts val="0"/>
              </a:spcAft>
              <a:buClr>
                <a:schemeClr val="dk1"/>
              </a:buClr>
              <a:buSzPts val="1500"/>
              <a:buFont typeface="Rubik"/>
              <a:buNone/>
              <a:defRPr sz="1500" b="0" i="0" u="none" strike="noStrike" cap="none">
                <a:solidFill>
                  <a:schemeClr val="dk1"/>
                </a:solidFill>
                <a:latin typeface="Rubik"/>
                <a:ea typeface="Rubik"/>
                <a:cs typeface="Rubik"/>
                <a:sym typeface="Rubik"/>
              </a:defRPr>
            </a:lvl9pPr>
          </a:lstStyle>
          <a:p>
            <a:pPr marL="0" indent="0"/>
            <a:r>
              <a:rPr lang="en" sz="4000" b="1" dirty="0">
                <a:solidFill>
                  <a:srgbClr val="FF0000"/>
                </a:solidFill>
              </a:rPr>
              <a:t>S</a:t>
            </a:r>
          </a:p>
        </p:txBody>
      </p:sp>
    </p:spTree>
    <p:extLst>
      <p:ext uri="{BB962C8B-B14F-4D97-AF65-F5344CB8AC3E}">
        <p14:creationId xmlns:p14="http://schemas.microsoft.com/office/powerpoint/2010/main" val="25190225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99000">
              <a:schemeClr val="lt1"/>
            </a:gs>
            <a:gs pos="100000">
              <a:schemeClr val="dk2"/>
            </a:gs>
          </a:gsLst>
          <a:lin ang="5400012" scaled="0"/>
        </a:gradFill>
        <a:effectLst/>
      </p:bgPr>
    </p:bg>
    <p:spTree>
      <p:nvGrpSpPr>
        <p:cNvPr id="1" name="Shape 9675"/>
        <p:cNvGrpSpPr/>
        <p:nvPr/>
      </p:nvGrpSpPr>
      <p:grpSpPr>
        <a:xfrm>
          <a:off x="0" y="0"/>
          <a:ext cx="0" cy="0"/>
          <a:chOff x="0" y="0"/>
          <a:chExt cx="0" cy="0"/>
        </a:xfrm>
      </p:grpSpPr>
      <p:sp>
        <p:nvSpPr>
          <p:cNvPr id="9676" name="Google Shape;9676;p45"/>
          <p:cNvSpPr txBox="1">
            <a:spLocks noGrp="1"/>
          </p:cNvSpPr>
          <p:nvPr>
            <p:ph type="title"/>
          </p:nvPr>
        </p:nvSpPr>
        <p:spPr>
          <a:xfrm>
            <a:off x="1670875" y="2094419"/>
            <a:ext cx="4734000" cy="88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b="1" dirty="0">
                <a:latin typeface="Times New Roman" panose="02020603050405020304" pitchFamily="18" charset="0"/>
                <a:cs typeface="Times New Roman" panose="02020603050405020304" pitchFamily="18" charset="0"/>
              </a:rPr>
              <a:t>Đánh giá</a:t>
            </a:r>
            <a:endParaRPr sz="6600" b="1" dirty="0">
              <a:latin typeface="Times New Roman" panose="02020603050405020304" pitchFamily="18" charset="0"/>
              <a:cs typeface="Times New Roman" panose="02020603050405020304" pitchFamily="18" charset="0"/>
            </a:endParaRPr>
          </a:p>
        </p:txBody>
      </p:sp>
      <p:sp>
        <p:nvSpPr>
          <p:cNvPr id="9677" name="Google Shape;9677;p45"/>
          <p:cNvSpPr txBox="1">
            <a:spLocks noGrp="1"/>
          </p:cNvSpPr>
          <p:nvPr>
            <p:ph type="title" idx="2"/>
          </p:nvPr>
        </p:nvSpPr>
        <p:spPr>
          <a:xfrm>
            <a:off x="916043" y="1412557"/>
            <a:ext cx="1629300" cy="92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pic>
        <p:nvPicPr>
          <p:cNvPr id="9679" name="Google Shape;9679;p45"/>
          <p:cNvPicPr preferRelativeResize="0"/>
          <p:nvPr/>
        </p:nvPicPr>
        <p:blipFill>
          <a:blip r:embed="rId3">
            <a:alphaModFix amt="50000"/>
          </a:blip>
          <a:stretch>
            <a:fillRect/>
          </a:stretch>
        </p:blipFill>
        <p:spPr>
          <a:xfrm>
            <a:off x="6296243" y="1171925"/>
            <a:ext cx="3420357" cy="3971575"/>
          </a:xfrm>
          <a:prstGeom prst="rect">
            <a:avLst/>
          </a:prstGeom>
          <a:noFill/>
          <a:ln>
            <a:noFill/>
          </a:ln>
        </p:spPr>
      </p:pic>
      <p:sp>
        <p:nvSpPr>
          <p:cNvPr id="3" name="Subtitle 2">
            <a:extLst>
              <a:ext uri="{FF2B5EF4-FFF2-40B4-BE49-F238E27FC236}">
                <a16:creationId xmlns:a16="http://schemas.microsoft.com/office/drawing/2014/main" id="{E7FEB7A9-F17F-4B33-8B5C-0CD0E79D9C3B}"/>
              </a:ext>
            </a:extLst>
          </p:cNvPr>
          <p:cNvSpPr>
            <a:spLocks noGrp="1"/>
          </p:cNvSpPr>
          <p:nvPr>
            <p:ph type="subTitle" idx="1"/>
          </p:nvPr>
        </p:nvSpPr>
        <p:spPr/>
        <p:txBody>
          <a:bodyPr/>
          <a:lstStyle/>
          <a:p>
            <a:endParaRPr lang="vi-VN"/>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100000">
              <a:schemeClr val="lt1"/>
            </a:gs>
            <a:gs pos="100000">
              <a:schemeClr val="dk2"/>
            </a:gs>
          </a:gsLst>
          <a:lin ang="5400012" scaled="0"/>
        </a:gradFill>
        <a:effectLst/>
      </p:bgPr>
    </p:bg>
    <p:spTree>
      <p:nvGrpSpPr>
        <p:cNvPr id="1" name="Shape 9683"/>
        <p:cNvGrpSpPr/>
        <p:nvPr/>
      </p:nvGrpSpPr>
      <p:grpSpPr>
        <a:xfrm>
          <a:off x="0" y="0"/>
          <a:ext cx="0" cy="0"/>
          <a:chOff x="0" y="0"/>
          <a:chExt cx="0" cy="0"/>
        </a:xfrm>
      </p:grpSpPr>
      <p:sp>
        <p:nvSpPr>
          <p:cNvPr id="9693" name="Google Shape;9693;p46"/>
          <p:cNvSpPr txBox="1">
            <a:spLocks noGrp="1"/>
          </p:cNvSpPr>
          <p:nvPr>
            <p:ph type="title" idx="9"/>
          </p:nvPr>
        </p:nvSpPr>
        <p:spPr>
          <a:xfrm>
            <a:off x="511452" y="187073"/>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accent3"/>
                </a:solidFill>
                <a:latin typeface="Times New Roman" panose="02020603050405020304" pitchFamily="18" charset="0"/>
                <a:cs typeface="Times New Roman" panose="02020603050405020304" pitchFamily="18" charset="0"/>
              </a:rPr>
              <a:t>3.1 Đánh giá độ phức tạp</a:t>
            </a:r>
            <a:endParaRPr b="1" dirty="0">
              <a:solidFill>
                <a:schemeClr val="accent3"/>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1002630" y="1179094"/>
            <a:ext cx="7491663" cy="3139321"/>
          </a:xfrm>
          <a:prstGeom prst="rect">
            <a:avLst/>
          </a:prstGeom>
          <a:noFill/>
        </p:spPr>
        <p:txBody>
          <a:bodyPr wrap="square" rtlCol="0">
            <a:spAutoFit/>
          </a:bodyPr>
          <a:lstStyle/>
          <a:p>
            <a:r>
              <a:rPr lang="en-US" sz="1800" dirty="0">
                <a:solidFill>
                  <a:schemeClr val="accent3"/>
                </a:solidFill>
                <a:latin typeface="+mj-lt"/>
              </a:rPr>
              <a:t>- </a:t>
            </a:r>
            <a:r>
              <a:rPr lang="vi-VN" sz="1800" dirty="0">
                <a:solidFill>
                  <a:schemeClr val="accent3"/>
                </a:solidFill>
                <a:latin typeface="+mj-lt"/>
              </a:rPr>
              <a:t>Tìm số nguyên tố: độ phức tạp là O(k * sqrt(n)).</a:t>
            </a:r>
            <a:endParaRPr lang="en-US" sz="1800" dirty="0">
              <a:solidFill>
                <a:schemeClr val="accent3"/>
              </a:solidFill>
              <a:latin typeface="+mj-lt"/>
            </a:endParaRPr>
          </a:p>
          <a:p>
            <a:r>
              <a:rPr lang="en-US" sz="1800" dirty="0">
                <a:solidFill>
                  <a:schemeClr val="accent3"/>
                </a:solidFill>
                <a:latin typeface="+mj-lt"/>
              </a:rPr>
              <a:t>- </a:t>
            </a:r>
            <a:r>
              <a:rPr lang="vi-VN" sz="1800" dirty="0">
                <a:solidFill>
                  <a:schemeClr val="accent3"/>
                </a:solidFill>
                <a:latin typeface="+mj-lt"/>
              </a:rPr>
              <a:t>Tìm h : Trường hợp tồi nhất là O(p). Tuy nhiên, nếu p và q có kích thước lớn, độ phức tạp có thể được xấp xỉ là O(1).</a:t>
            </a:r>
            <a:endParaRPr lang="en-US" sz="1800" dirty="0">
              <a:solidFill>
                <a:schemeClr val="accent3"/>
              </a:solidFill>
              <a:latin typeface="+mj-lt"/>
            </a:endParaRPr>
          </a:p>
          <a:p>
            <a:r>
              <a:rPr lang="en-US" sz="1800" dirty="0">
                <a:solidFill>
                  <a:schemeClr val="accent3"/>
                </a:solidFill>
                <a:latin typeface="+mj-lt"/>
              </a:rPr>
              <a:t>- </a:t>
            </a:r>
            <a:r>
              <a:rPr lang="vi-VN" sz="1800" dirty="0">
                <a:solidFill>
                  <a:schemeClr val="accent3"/>
                </a:solidFill>
                <a:latin typeface="+mj-lt"/>
              </a:rPr>
              <a:t>Tìm mod inverse: Độ phức tạp là O(log(min(a, b))), với a và b là hai số đầu vào. Trong bài này, nó sẽ phụ thuộc vào giá trị của s và q.</a:t>
            </a:r>
            <a:endParaRPr lang="en-US" sz="1800" dirty="0">
              <a:solidFill>
                <a:schemeClr val="accent3"/>
              </a:solidFill>
              <a:latin typeface="+mj-lt"/>
            </a:endParaRPr>
          </a:p>
          <a:p>
            <a:r>
              <a:rPr lang="en-US" sz="1800" dirty="0">
                <a:solidFill>
                  <a:schemeClr val="accent3"/>
                </a:solidFill>
                <a:latin typeface="+mj-lt"/>
              </a:rPr>
              <a:t>- </a:t>
            </a:r>
            <a:r>
              <a:rPr lang="vi-VN" sz="1800" dirty="0">
                <a:solidFill>
                  <a:schemeClr val="accent3"/>
                </a:solidFill>
                <a:latin typeface="+mj-lt"/>
              </a:rPr>
              <a:t>Tạo khóa và chữ ký: độ phức tạp phụ thuộc vào kích thước của các số nguyên lớn (p, q, g, x, y).</a:t>
            </a:r>
            <a:endParaRPr lang="en-US" sz="1800" dirty="0">
              <a:solidFill>
                <a:schemeClr val="accent3"/>
              </a:solidFill>
              <a:latin typeface="+mj-lt"/>
            </a:endParaRPr>
          </a:p>
          <a:p>
            <a:r>
              <a:rPr lang="en-US" sz="1800" dirty="0">
                <a:solidFill>
                  <a:schemeClr val="accent3"/>
                </a:solidFill>
                <a:latin typeface="+mj-lt"/>
              </a:rPr>
              <a:t>- </a:t>
            </a:r>
            <a:r>
              <a:rPr lang="vi-VN" sz="1800" dirty="0">
                <a:solidFill>
                  <a:schemeClr val="accent3"/>
                </a:solidFill>
                <a:latin typeface="+mj-lt"/>
              </a:rPr>
              <a:t>Xác minh :  độ phức tạp phụ thuộc vào kích thước của các số nguyên lớn và kích thước của bản tin</a:t>
            </a:r>
            <a:r>
              <a:rPr lang="en-US" sz="1800" dirty="0">
                <a:solidFill>
                  <a:schemeClr val="accent3"/>
                </a:solidFill>
                <a:latin typeface="+mj-lt"/>
              </a:rPr>
              <a:t>.</a:t>
            </a:r>
          </a:p>
          <a:p>
            <a:r>
              <a:rPr lang="en-US" sz="1800" dirty="0">
                <a:solidFill>
                  <a:schemeClr val="accent3"/>
                </a:solidFill>
                <a:latin typeface="+mj-lt"/>
              </a:rPr>
              <a:t>- </a:t>
            </a:r>
            <a:r>
              <a:rPr lang="vi-VN" sz="1800" dirty="0">
                <a:solidFill>
                  <a:schemeClr val="accent3"/>
                </a:solidFill>
                <a:latin typeface="+mj-lt"/>
              </a:rPr>
              <a:t>Độ phức tạp thời gian và không gian của mã này xấp xỉ là O(k * sqrt(n) + log(min(s, q)))</a:t>
            </a:r>
            <a:r>
              <a:rPr lang="en-US" sz="1800" dirty="0">
                <a:solidFill>
                  <a:schemeClr val="accent3"/>
                </a:solidFill>
                <a:latin typeface="+mj-lt"/>
              </a:rPr>
              <a:t>.</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100000">
              <a:schemeClr val="lt1"/>
            </a:gs>
            <a:gs pos="100000">
              <a:schemeClr val="dk2"/>
            </a:gs>
          </a:gsLst>
          <a:lin ang="5400012" scaled="0"/>
        </a:gradFill>
        <a:effectLst/>
      </p:bgPr>
    </p:bg>
    <p:spTree>
      <p:nvGrpSpPr>
        <p:cNvPr id="1" name="Shape 9683"/>
        <p:cNvGrpSpPr/>
        <p:nvPr/>
      </p:nvGrpSpPr>
      <p:grpSpPr>
        <a:xfrm>
          <a:off x="0" y="0"/>
          <a:ext cx="0" cy="0"/>
          <a:chOff x="0" y="0"/>
          <a:chExt cx="0" cy="0"/>
        </a:xfrm>
      </p:grpSpPr>
      <p:sp>
        <p:nvSpPr>
          <p:cNvPr id="9693" name="Google Shape;9693;p46"/>
          <p:cNvSpPr txBox="1">
            <a:spLocks noGrp="1"/>
          </p:cNvSpPr>
          <p:nvPr>
            <p:ph type="title" idx="9"/>
          </p:nvPr>
        </p:nvSpPr>
        <p:spPr>
          <a:xfrm>
            <a:off x="869336" y="0"/>
            <a:ext cx="7493559" cy="1096295"/>
          </a:xfrm>
          <a:prstGeom prst="rect">
            <a:avLst/>
          </a:prstGeom>
        </p:spPr>
        <p:txBody>
          <a:bodyPr spcFirstLastPara="1" wrap="square" lIns="91425" tIns="91425" rIns="91425" bIns="91425" anchor="t" anchorCtr="0">
            <a:noAutofit/>
          </a:bodyPr>
          <a:lstStyle/>
          <a:p>
            <a:pPr lvl="0"/>
            <a:r>
              <a:rPr lang="en-US" b="1" dirty="0">
                <a:solidFill>
                  <a:schemeClr val="accent3"/>
                </a:solidFill>
                <a:latin typeface="Times New Roman" panose="02020603050405020304" pitchFamily="18" charset="0"/>
                <a:cs typeface="Times New Roman" panose="02020603050405020304" pitchFamily="18" charset="0"/>
              </a:rPr>
              <a:t>3.2 </a:t>
            </a:r>
            <a:r>
              <a:rPr lang="en-US" b="1" dirty="0" err="1">
                <a:solidFill>
                  <a:schemeClr val="accent3"/>
                </a:solidFill>
                <a:latin typeface="Times New Roman" panose="02020603050405020304" pitchFamily="18" charset="0"/>
                <a:cs typeface="Times New Roman" panose="02020603050405020304" pitchFamily="18" charset="0"/>
              </a:rPr>
              <a:t>Đánh</a:t>
            </a:r>
            <a:r>
              <a:rPr lang="en-US" b="1" dirty="0">
                <a:solidFill>
                  <a:schemeClr val="accent3"/>
                </a:solidFill>
                <a:latin typeface="Times New Roman" panose="02020603050405020304" pitchFamily="18" charset="0"/>
                <a:cs typeface="Times New Roman" panose="02020603050405020304" pitchFamily="18" charset="0"/>
              </a:rPr>
              <a:t> </a:t>
            </a:r>
            <a:r>
              <a:rPr lang="en-US" b="1" dirty="0" err="1">
                <a:solidFill>
                  <a:schemeClr val="accent3"/>
                </a:solidFill>
                <a:latin typeface="Times New Roman" panose="02020603050405020304" pitchFamily="18" charset="0"/>
                <a:cs typeface="Times New Roman" panose="02020603050405020304" pitchFamily="18" charset="0"/>
              </a:rPr>
              <a:t>giá</a:t>
            </a:r>
            <a:r>
              <a:rPr lang="en-US" b="1" dirty="0">
                <a:solidFill>
                  <a:schemeClr val="accent3"/>
                </a:solidFill>
                <a:latin typeface="Times New Roman" panose="02020603050405020304" pitchFamily="18" charset="0"/>
                <a:cs typeface="Times New Roman" panose="02020603050405020304" pitchFamily="18" charset="0"/>
              </a:rPr>
              <a:t> </a:t>
            </a:r>
            <a:r>
              <a:rPr lang="en-US" b="1" dirty="0" err="1">
                <a:solidFill>
                  <a:schemeClr val="accent3"/>
                </a:solidFill>
                <a:latin typeface="Times New Roman" panose="02020603050405020304" pitchFamily="18" charset="0"/>
                <a:cs typeface="Times New Roman" panose="02020603050405020304" pitchFamily="18" charset="0"/>
              </a:rPr>
              <a:t>bảo</a:t>
            </a:r>
            <a:r>
              <a:rPr lang="en-US" b="1" dirty="0">
                <a:solidFill>
                  <a:schemeClr val="accent3"/>
                </a:solidFill>
                <a:latin typeface="Times New Roman" panose="02020603050405020304" pitchFamily="18" charset="0"/>
                <a:cs typeface="Times New Roman" panose="02020603050405020304" pitchFamily="18" charset="0"/>
              </a:rPr>
              <a:t> </a:t>
            </a:r>
            <a:r>
              <a:rPr lang="en-US" b="1" dirty="0" err="1">
                <a:solidFill>
                  <a:schemeClr val="accent3"/>
                </a:solidFill>
                <a:latin typeface="Times New Roman" panose="02020603050405020304" pitchFamily="18" charset="0"/>
                <a:cs typeface="Times New Roman" panose="02020603050405020304" pitchFamily="18" charset="0"/>
              </a:rPr>
              <a:t>mật</a:t>
            </a:r>
            <a:r>
              <a:rPr lang="en-US" b="1" dirty="0">
                <a:solidFill>
                  <a:schemeClr val="accent3"/>
                </a:solidFill>
                <a:latin typeface="Times New Roman" panose="02020603050405020304" pitchFamily="18" charset="0"/>
                <a:cs typeface="Times New Roman" panose="02020603050405020304" pitchFamily="18" charset="0"/>
              </a:rPr>
              <a:t> </a:t>
            </a:r>
            <a:r>
              <a:rPr lang="en-US" b="1" dirty="0" err="1">
                <a:solidFill>
                  <a:schemeClr val="accent3"/>
                </a:solidFill>
                <a:latin typeface="Times New Roman" panose="02020603050405020304" pitchFamily="18" charset="0"/>
                <a:cs typeface="Times New Roman" panose="02020603050405020304" pitchFamily="18" charset="0"/>
              </a:rPr>
              <a:t>của</a:t>
            </a:r>
            <a:r>
              <a:rPr lang="en-US" b="1" dirty="0">
                <a:solidFill>
                  <a:schemeClr val="accent3"/>
                </a:solidFill>
                <a:latin typeface="Times New Roman" panose="02020603050405020304" pitchFamily="18" charset="0"/>
                <a:cs typeface="Times New Roman" panose="02020603050405020304" pitchFamily="18" charset="0"/>
              </a:rPr>
              <a:t> </a:t>
            </a:r>
            <a:r>
              <a:rPr lang="en-US" b="1" dirty="0" err="1">
                <a:solidFill>
                  <a:schemeClr val="accent3"/>
                </a:solidFill>
                <a:latin typeface="Times New Roman" panose="02020603050405020304" pitchFamily="18" charset="0"/>
                <a:cs typeface="Times New Roman" panose="02020603050405020304" pitchFamily="18" charset="0"/>
              </a:rPr>
              <a:t>thuật</a:t>
            </a:r>
            <a:r>
              <a:rPr lang="en-US" b="1" dirty="0">
                <a:solidFill>
                  <a:schemeClr val="accent3"/>
                </a:solidFill>
                <a:latin typeface="Times New Roman" panose="02020603050405020304" pitchFamily="18" charset="0"/>
                <a:cs typeface="Times New Roman" panose="02020603050405020304" pitchFamily="18" charset="0"/>
              </a:rPr>
              <a:t> </a:t>
            </a:r>
            <a:r>
              <a:rPr lang="en-US" b="1" dirty="0" err="1">
                <a:solidFill>
                  <a:schemeClr val="accent3"/>
                </a:solidFill>
                <a:latin typeface="Times New Roman" panose="02020603050405020304" pitchFamily="18" charset="0"/>
                <a:cs typeface="Times New Roman" panose="02020603050405020304" pitchFamily="18" charset="0"/>
              </a:rPr>
              <a:t>toán</a:t>
            </a:r>
            <a:r>
              <a:rPr lang="en-US" b="1" dirty="0">
                <a:solidFill>
                  <a:schemeClr val="accent3"/>
                </a:solidFill>
                <a:latin typeface="Times New Roman" panose="02020603050405020304" pitchFamily="18" charset="0"/>
                <a:cs typeface="Times New Roman" panose="02020603050405020304" pitchFamily="18" charset="0"/>
              </a:rPr>
              <a:t> </a:t>
            </a:r>
            <a:r>
              <a:rPr lang="en-US" b="1" dirty="0" err="1">
                <a:solidFill>
                  <a:schemeClr val="accent3"/>
                </a:solidFill>
                <a:latin typeface="Times New Roman" panose="02020603050405020304" pitchFamily="18" charset="0"/>
                <a:cs typeface="Times New Roman" panose="02020603050405020304" pitchFamily="18" charset="0"/>
              </a:rPr>
              <a:t>chữ</a:t>
            </a:r>
            <a:r>
              <a:rPr lang="en-US" b="1" dirty="0">
                <a:solidFill>
                  <a:schemeClr val="accent3"/>
                </a:solidFill>
                <a:latin typeface="Times New Roman" panose="02020603050405020304" pitchFamily="18" charset="0"/>
                <a:cs typeface="Times New Roman" panose="02020603050405020304" pitchFamily="18" charset="0"/>
              </a:rPr>
              <a:t> </a:t>
            </a:r>
            <a:r>
              <a:rPr lang="en-US" b="1" dirty="0" err="1">
                <a:solidFill>
                  <a:schemeClr val="accent3"/>
                </a:solidFill>
                <a:latin typeface="Times New Roman" panose="02020603050405020304" pitchFamily="18" charset="0"/>
                <a:cs typeface="Times New Roman" panose="02020603050405020304" pitchFamily="18" charset="0"/>
              </a:rPr>
              <a:t>ký</a:t>
            </a:r>
            <a:r>
              <a:rPr lang="en-US" b="1" dirty="0">
                <a:solidFill>
                  <a:schemeClr val="accent3"/>
                </a:solidFill>
                <a:latin typeface="Times New Roman" panose="02020603050405020304" pitchFamily="18" charset="0"/>
                <a:cs typeface="Times New Roman" panose="02020603050405020304" pitchFamily="18" charset="0"/>
              </a:rPr>
              <a:t> </a:t>
            </a:r>
            <a:r>
              <a:rPr lang="en-US" b="1" dirty="0" err="1">
                <a:solidFill>
                  <a:schemeClr val="accent3"/>
                </a:solidFill>
                <a:latin typeface="Times New Roman" panose="02020603050405020304" pitchFamily="18" charset="0"/>
                <a:cs typeface="Times New Roman" panose="02020603050405020304" pitchFamily="18" charset="0"/>
              </a:rPr>
              <a:t>số</a:t>
            </a:r>
            <a:r>
              <a:rPr lang="en-US" b="1" dirty="0">
                <a:solidFill>
                  <a:schemeClr val="accent3"/>
                </a:solidFill>
                <a:latin typeface="Times New Roman" panose="02020603050405020304" pitchFamily="18" charset="0"/>
                <a:cs typeface="Times New Roman" panose="02020603050405020304" pitchFamily="18" charset="0"/>
              </a:rPr>
              <a:t> DSA</a:t>
            </a:r>
            <a:endParaRPr b="1" dirty="0">
              <a:solidFill>
                <a:schemeClr val="accent3"/>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737938" y="1179094"/>
            <a:ext cx="7756356" cy="4247317"/>
          </a:xfrm>
          <a:prstGeom prst="rect">
            <a:avLst/>
          </a:prstGeom>
          <a:noFill/>
        </p:spPr>
        <p:txBody>
          <a:bodyPr wrap="square" rtlCol="0">
            <a:spAutoFit/>
          </a:bodyPr>
          <a:lstStyle/>
          <a:p>
            <a:r>
              <a:rPr lang="en-US" sz="1800" dirty="0">
                <a:solidFill>
                  <a:schemeClr val="accent3"/>
                </a:solidFill>
                <a:latin typeface="+mj-lt"/>
              </a:rPr>
              <a:t>- </a:t>
            </a:r>
            <a:r>
              <a:rPr lang="vi-VN" sz="1800" dirty="0">
                <a:solidFill>
                  <a:schemeClr val="accent3"/>
                </a:solidFill>
                <a:latin typeface="+mj-lt"/>
              </a:rPr>
              <a:t>Ở 512 bit, DSA không đủ mạnh để bảo mật lâu dài.</a:t>
            </a:r>
            <a:endParaRPr lang="en-US" sz="1800" dirty="0">
              <a:solidFill>
                <a:schemeClr val="accent3"/>
              </a:solidFill>
              <a:latin typeface="+mj-lt"/>
            </a:endParaRPr>
          </a:p>
          <a:p>
            <a:r>
              <a:rPr lang="vi-VN" sz="1800" dirty="0">
                <a:solidFill>
                  <a:schemeClr val="accent3"/>
                </a:solidFill>
                <a:latin typeface="+mj-lt"/>
              </a:rPr>
              <a:t>-</a:t>
            </a:r>
            <a:r>
              <a:rPr lang="en-US" sz="1800" dirty="0">
                <a:solidFill>
                  <a:schemeClr val="accent3"/>
                </a:solidFill>
                <a:latin typeface="+mj-lt"/>
              </a:rPr>
              <a:t> </a:t>
            </a:r>
            <a:r>
              <a:rPr lang="vi-VN" sz="1800" dirty="0">
                <a:solidFill>
                  <a:schemeClr val="accent3"/>
                </a:solidFill>
                <a:latin typeface="+mj-lt"/>
              </a:rPr>
              <a:t>Chọn một số nguyên tố p đủ lớn là quan trọng để ngăn chặn các tấn công brute-force</a:t>
            </a:r>
            <a:r>
              <a:rPr lang="en-US" sz="1800" dirty="0">
                <a:solidFill>
                  <a:schemeClr val="accent3"/>
                </a:solidFill>
                <a:latin typeface="+mj-lt"/>
              </a:rPr>
              <a:t>.</a:t>
            </a:r>
          </a:p>
          <a:p>
            <a:r>
              <a:rPr lang="vi-VN" sz="1800" dirty="0">
                <a:solidFill>
                  <a:schemeClr val="accent3"/>
                </a:solidFill>
                <a:latin typeface="+mj-lt"/>
              </a:rPr>
              <a:t>-</a:t>
            </a:r>
            <a:r>
              <a:rPr lang="en-US" sz="1800" dirty="0">
                <a:solidFill>
                  <a:schemeClr val="accent3"/>
                </a:solidFill>
                <a:latin typeface="+mj-lt"/>
              </a:rPr>
              <a:t> </a:t>
            </a:r>
            <a:r>
              <a:rPr lang="vi-VN" sz="1800" dirty="0">
                <a:solidFill>
                  <a:schemeClr val="accent3"/>
                </a:solidFill>
                <a:latin typeface="+mj-lt"/>
              </a:rPr>
              <a:t>Chọn q nhỏ hơn của độ lớn của p, làm tăng tính an toàn</a:t>
            </a:r>
            <a:endParaRPr lang="en-US" sz="1800" dirty="0">
              <a:solidFill>
                <a:schemeClr val="accent3"/>
              </a:solidFill>
              <a:latin typeface="+mj-lt"/>
            </a:endParaRPr>
          </a:p>
          <a:p>
            <a:r>
              <a:rPr lang="vi-VN" sz="1800" dirty="0">
                <a:solidFill>
                  <a:schemeClr val="accent3"/>
                </a:solidFill>
                <a:latin typeface="+mj-lt"/>
              </a:rPr>
              <a:t>-</a:t>
            </a:r>
            <a:r>
              <a:rPr lang="en-US" sz="1800" dirty="0">
                <a:solidFill>
                  <a:schemeClr val="accent3"/>
                </a:solidFill>
                <a:latin typeface="+mj-lt"/>
              </a:rPr>
              <a:t> </a:t>
            </a:r>
            <a:r>
              <a:rPr lang="vi-VN" sz="1800" dirty="0">
                <a:solidFill>
                  <a:schemeClr val="accent3"/>
                </a:solidFill>
                <a:latin typeface="+mj-lt"/>
              </a:rPr>
              <a:t>Sự ngẫu nhiên trong giá trị g là quan trọng để ngăn chặn các tấn công phân tích thuật toán.</a:t>
            </a:r>
            <a:endParaRPr lang="en-US" sz="1800" dirty="0">
              <a:solidFill>
                <a:schemeClr val="accent3"/>
              </a:solidFill>
              <a:latin typeface="+mj-lt"/>
            </a:endParaRPr>
          </a:p>
          <a:p>
            <a:r>
              <a:rPr lang="vi-VN" sz="1800" dirty="0">
                <a:solidFill>
                  <a:schemeClr val="accent3"/>
                </a:solidFill>
                <a:latin typeface="+mj-lt"/>
              </a:rPr>
              <a:t>-</a:t>
            </a:r>
            <a:r>
              <a:rPr lang="en-US" sz="1800" dirty="0">
                <a:solidFill>
                  <a:schemeClr val="accent3"/>
                </a:solidFill>
                <a:latin typeface="+mj-lt"/>
              </a:rPr>
              <a:t> </a:t>
            </a:r>
            <a:r>
              <a:rPr lang="vi-VN" sz="1800" dirty="0">
                <a:solidFill>
                  <a:schemeClr val="accent3"/>
                </a:solidFill>
                <a:latin typeface="+mj-lt"/>
              </a:rPr>
              <a:t>Sử dụng một hàm ngẫu nhiên mạnh để tạo khóa riêng (x) là quan trọng</a:t>
            </a:r>
            <a:r>
              <a:rPr lang="en-US" sz="1800" dirty="0">
                <a:solidFill>
                  <a:schemeClr val="accent3"/>
                </a:solidFill>
                <a:latin typeface="+mj-lt"/>
              </a:rPr>
              <a:t>.</a:t>
            </a:r>
          </a:p>
          <a:p>
            <a:r>
              <a:rPr lang="vi-VN" sz="1800" dirty="0">
                <a:solidFill>
                  <a:schemeClr val="accent3"/>
                </a:solidFill>
                <a:latin typeface="+mj-lt"/>
              </a:rPr>
              <a:t>- Sự an toàn của khóa công khai (y) phụ thuộc vào tính an toàn của hàm modulo và không thể giải ngược.</a:t>
            </a:r>
            <a:endParaRPr lang="en-US" sz="1800" dirty="0">
              <a:solidFill>
                <a:schemeClr val="accent3"/>
              </a:solidFill>
              <a:latin typeface="+mj-lt"/>
            </a:endParaRPr>
          </a:p>
          <a:p>
            <a:r>
              <a:rPr lang="vi-VN" sz="1800" dirty="0">
                <a:solidFill>
                  <a:schemeClr val="accent3"/>
                </a:solidFill>
                <a:latin typeface="+mj-lt"/>
              </a:rPr>
              <a:t>-</a:t>
            </a:r>
            <a:r>
              <a:rPr lang="en-US" sz="1800" dirty="0">
                <a:solidFill>
                  <a:schemeClr val="accent3"/>
                </a:solidFill>
                <a:latin typeface="+mj-lt"/>
              </a:rPr>
              <a:t> </a:t>
            </a:r>
            <a:r>
              <a:rPr lang="vi-VN" sz="1800" dirty="0">
                <a:solidFill>
                  <a:schemeClr val="accent3"/>
                </a:solidFill>
                <a:latin typeface="+mj-lt"/>
              </a:rPr>
              <a:t>Kích thước khóa lớn làm cho việc tìm kiếm ngược và các tấn công brute-force trở nên khó khăn hơn.</a:t>
            </a:r>
            <a:endParaRPr lang="en-US" sz="1800" dirty="0">
              <a:solidFill>
                <a:schemeClr val="accent3"/>
              </a:solidFill>
              <a:latin typeface="+mj-lt"/>
            </a:endParaRPr>
          </a:p>
          <a:p>
            <a:r>
              <a:rPr lang="vi-VN" sz="1800" dirty="0">
                <a:solidFill>
                  <a:schemeClr val="accent3"/>
                </a:solidFill>
                <a:latin typeface="+mj-lt"/>
              </a:rPr>
              <a:t>- Hiệu suất của DSA cũng là một yếu tố quan trọng.</a:t>
            </a:r>
            <a:endParaRPr lang="en-US" sz="1800" dirty="0">
              <a:solidFill>
                <a:schemeClr val="accent3"/>
              </a:solidFill>
              <a:latin typeface="+mj-lt"/>
            </a:endParaRPr>
          </a:p>
          <a:p>
            <a:r>
              <a:rPr lang="vi-VN" sz="1800" dirty="0">
                <a:solidFill>
                  <a:schemeClr val="accent3"/>
                </a:solidFill>
                <a:latin typeface="+mj-lt"/>
              </a:rPr>
              <a:t>Tấn công vào k: Bộ tạo số ngẫu nhiên tốt là điều cần thiết cho tính bảo mật của hệ thống</a:t>
            </a:r>
            <a:r>
              <a:rPr lang="en-US" sz="1800" dirty="0">
                <a:solidFill>
                  <a:schemeClr val="accent3"/>
                </a:solidFill>
                <a:latin typeface="+mj-lt"/>
              </a:rPr>
              <a:t>.</a:t>
            </a:r>
          </a:p>
          <a:p>
            <a:endParaRPr lang="en-US" sz="1800" dirty="0">
              <a:solidFill>
                <a:schemeClr val="accent3"/>
              </a:solidFill>
              <a:latin typeface="+mj-lt"/>
              <a:cs typeface="Times New Roman" panose="02020603050405020304" pitchFamily="18" charset="0"/>
            </a:endParaRPr>
          </a:p>
        </p:txBody>
      </p:sp>
    </p:spTree>
    <p:extLst>
      <p:ext uri="{BB962C8B-B14F-4D97-AF65-F5344CB8AC3E}">
        <p14:creationId xmlns:p14="http://schemas.microsoft.com/office/powerpoint/2010/main" val="33748775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7000"/>
            <a:lum/>
          </a:blip>
          <a:srcRect/>
          <a:stretch>
            <a:fillRect/>
          </a:stretch>
        </a:blipFill>
        <a:effectLst/>
      </p:bgPr>
    </p:bg>
    <p:spTree>
      <p:nvGrpSpPr>
        <p:cNvPr id="1" name="Shape 9750"/>
        <p:cNvGrpSpPr/>
        <p:nvPr/>
      </p:nvGrpSpPr>
      <p:grpSpPr>
        <a:xfrm>
          <a:off x="0" y="0"/>
          <a:ext cx="0" cy="0"/>
          <a:chOff x="0" y="0"/>
          <a:chExt cx="0" cy="0"/>
        </a:xfrm>
      </p:grpSpPr>
      <p:sp>
        <p:nvSpPr>
          <p:cNvPr id="9751" name="Google Shape;9751;p50"/>
          <p:cNvSpPr txBox="1">
            <a:spLocks noGrp="1"/>
          </p:cNvSpPr>
          <p:nvPr>
            <p:ph type="title"/>
          </p:nvPr>
        </p:nvSpPr>
        <p:spPr>
          <a:xfrm>
            <a:off x="1409810" y="874703"/>
            <a:ext cx="6956147" cy="2184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400" dirty="0">
                <a:solidFill>
                  <a:schemeClr val="accent3"/>
                </a:solidFill>
                <a:effectLst>
                  <a:outerShdw blurRad="38100" dist="38100" dir="2700000" algn="tl">
                    <a:srgbClr val="000000">
                      <a:alpha val="43137"/>
                    </a:srgb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CÁM ƠN CÔ VÀ CÁC BẠN ĐÃ LẮNG NGHE</a:t>
            </a:r>
            <a:endParaRPr sz="5400" dirty="0">
              <a:solidFill>
                <a:schemeClr val="accent3"/>
              </a:solidFill>
              <a:effectLst>
                <a:outerShdw blurRad="38100" dist="38100" dir="2700000" algn="tl">
                  <a:srgbClr val="000000">
                    <a:alpha val="43137"/>
                  </a:srgb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0">
              <a:schemeClr val="lt1"/>
            </a:gs>
            <a:gs pos="100000">
              <a:schemeClr val="dk2"/>
            </a:gs>
          </a:gsLst>
          <a:lin ang="5400012" scaled="0"/>
        </a:gradFill>
        <a:effectLst/>
      </p:bgPr>
    </p:bg>
    <p:spTree>
      <p:nvGrpSpPr>
        <p:cNvPr id="1" name="Shape 9528"/>
        <p:cNvGrpSpPr/>
        <p:nvPr/>
      </p:nvGrpSpPr>
      <p:grpSpPr>
        <a:xfrm>
          <a:off x="0" y="0"/>
          <a:ext cx="0" cy="0"/>
          <a:chOff x="0" y="0"/>
          <a:chExt cx="0" cy="0"/>
        </a:xfrm>
      </p:grpSpPr>
      <p:sp>
        <p:nvSpPr>
          <p:cNvPr id="11" name="TextBox 6"/>
          <p:cNvSpPr txBox="1"/>
          <p:nvPr/>
        </p:nvSpPr>
        <p:spPr>
          <a:xfrm>
            <a:off x="3364994" y="172959"/>
            <a:ext cx="2609781" cy="553998"/>
          </a:xfrm>
          <a:prstGeom prst="rect">
            <a:avLst/>
          </a:prstGeom>
        </p:spPr>
        <p:txBody>
          <a:bodyPr wrap="square" lIns="0" tIns="0" rIns="0" bIns="0" rtlCol="0" anchor="t">
            <a:spAutoFit/>
          </a:bodyPr>
          <a:lstStyle/>
          <a:p>
            <a:r>
              <a:rPr lang="en-US" sz="3600" b="1" dirty="0">
                <a:solidFill>
                  <a:srgbClr val="F8F8F8"/>
                </a:solidFill>
                <a:effectLst>
                  <a:glow rad="139700">
                    <a:schemeClr val="accent1">
                      <a:satMod val="175000"/>
                      <a:alpha val="4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NỘI DUNG</a:t>
            </a:r>
          </a:p>
        </p:txBody>
      </p:sp>
      <p:sp>
        <p:nvSpPr>
          <p:cNvPr id="12" name="TextBox 7"/>
          <p:cNvSpPr txBox="1"/>
          <p:nvPr/>
        </p:nvSpPr>
        <p:spPr>
          <a:xfrm>
            <a:off x="820259" y="1047854"/>
            <a:ext cx="2327578" cy="369332"/>
          </a:xfrm>
          <a:prstGeom prst="rect">
            <a:avLst/>
          </a:prstGeom>
        </p:spPr>
        <p:txBody>
          <a:bodyPr wrap="square" lIns="0" tIns="0" rIns="0" bIns="0" rtlCol="0" anchor="t">
            <a:spAutoFit/>
          </a:bodyPr>
          <a:lstStyle/>
          <a:p>
            <a:r>
              <a:rPr lang="en-US" sz="2400" b="1" dirty="0">
                <a:solidFill>
                  <a:schemeClr val="accent3"/>
                </a:solidFill>
                <a:latin typeface="Times New Roman" panose="02020603050405020304" pitchFamily="18" charset="0"/>
                <a:cs typeface="Times New Roman" panose="02020603050405020304" pitchFamily="18" charset="0"/>
              </a:rPr>
              <a:t>TỔNG QUAN</a:t>
            </a:r>
          </a:p>
        </p:txBody>
      </p:sp>
      <p:sp>
        <p:nvSpPr>
          <p:cNvPr id="16" name="TextBox 12"/>
          <p:cNvSpPr txBox="1"/>
          <p:nvPr/>
        </p:nvSpPr>
        <p:spPr>
          <a:xfrm>
            <a:off x="3476459" y="1047854"/>
            <a:ext cx="2188771" cy="369332"/>
          </a:xfrm>
          <a:prstGeom prst="rect">
            <a:avLst/>
          </a:prstGeom>
        </p:spPr>
        <p:txBody>
          <a:bodyPr wrap="square" lIns="0" tIns="0" rIns="0" bIns="0" rtlCol="0" anchor="t">
            <a:spAutoFit/>
          </a:bodyPr>
          <a:lstStyle/>
          <a:p>
            <a:r>
              <a:rPr lang="en-US" sz="2400" b="1" dirty="0">
                <a:solidFill>
                  <a:srgbClr val="F8F8F8"/>
                </a:solidFill>
                <a:latin typeface="Times New Roman" panose="02020603050405020304" pitchFamily="18" charset="0"/>
                <a:cs typeface="Times New Roman" panose="02020603050405020304" pitchFamily="18" charset="0"/>
              </a:rPr>
              <a:t>HỆ MÃ DSA</a:t>
            </a:r>
          </a:p>
        </p:txBody>
      </p:sp>
      <p:sp>
        <p:nvSpPr>
          <p:cNvPr id="20" name="TextBox 17"/>
          <p:cNvSpPr txBox="1"/>
          <p:nvPr/>
        </p:nvSpPr>
        <p:spPr>
          <a:xfrm>
            <a:off x="6535345" y="1047854"/>
            <a:ext cx="2660991" cy="369332"/>
          </a:xfrm>
          <a:prstGeom prst="rect">
            <a:avLst/>
          </a:prstGeom>
        </p:spPr>
        <p:txBody>
          <a:bodyPr wrap="square" lIns="0" tIns="0" rIns="0" bIns="0" rtlCol="0" anchor="t">
            <a:spAutoFit/>
          </a:bodyPr>
          <a:lstStyle/>
          <a:p>
            <a:r>
              <a:rPr lang="en-US" sz="2400" b="1" dirty="0">
                <a:solidFill>
                  <a:srgbClr val="F8F8F8"/>
                </a:solidFill>
                <a:latin typeface="Times New Roman" panose="02020603050405020304" pitchFamily="18" charset="0"/>
                <a:cs typeface="Times New Roman" panose="02020603050405020304" pitchFamily="18" charset="0"/>
              </a:rPr>
              <a:t>ĐÁNH GIÁ</a:t>
            </a:r>
          </a:p>
        </p:txBody>
      </p:sp>
      <p:sp>
        <p:nvSpPr>
          <p:cNvPr id="21" name="TextBox 18"/>
          <p:cNvSpPr txBox="1"/>
          <p:nvPr/>
        </p:nvSpPr>
        <p:spPr>
          <a:xfrm>
            <a:off x="417189" y="1945822"/>
            <a:ext cx="2455825" cy="1538883"/>
          </a:xfrm>
          <a:prstGeom prst="rect">
            <a:avLst/>
          </a:prstGeom>
        </p:spPr>
        <p:txBody>
          <a:bodyPr wrap="square" lIns="0" tIns="0" rIns="0" bIns="0" rtlCol="0" anchor="t">
            <a:spAutoFit/>
          </a:bodyPr>
          <a:lstStyle/>
          <a:p>
            <a:r>
              <a:rPr lang="en-US" sz="2000" dirty="0">
                <a:solidFill>
                  <a:srgbClr val="F8F8F8"/>
                </a:solidFill>
                <a:latin typeface="Times New Roman" panose="02020603050405020304" pitchFamily="18" charset="0"/>
                <a:cs typeface="Times New Roman" panose="02020603050405020304" pitchFamily="18" charset="0"/>
              </a:rPr>
              <a:t>1.1 </a:t>
            </a:r>
            <a:r>
              <a:rPr lang="en-US" sz="2000" dirty="0" err="1">
                <a:solidFill>
                  <a:srgbClr val="F8F8F8"/>
                </a:solidFill>
                <a:latin typeface="Times New Roman" panose="02020603050405020304" pitchFamily="18" charset="0"/>
                <a:cs typeface="Times New Roman" panose="02020603050405020304" pitchFamily="18" charset="0"/>
              </a:rPr>
              <a:t>Khái</a:t>
            </a:r>
            <a:r>
              <a:rPr lang="en-US" sz="2000" dirty="0">
                <a:solidFill>
                  <a:srgbClr val="F8F8F8"/>
                </a:solidFill>
                <a:latin typeface="Times New Roman" panose="02020603050405020304" pitchFamily="18" charset="0"/>
                <a:cs typeface="Times New Roman" panose="02020603050405020304" pitchFamily="18" charset="0"/>
              </a:rPr>
              <a:t> </a:t>
            </a:r>
            <a:r>
              <a:rPr lang="en-US" sz="2000" dirty="0" err="1">
                <a:solidFill>
                  <a:srgbClr val="F8F8F8"/>
                </a:solidFill>
                <a:latin typeface="Times New Roman" panose="02020603050405020304" pitchFamily="18" charset="0"/>
                <a:cs typeface="Times New Roman" panose="02020603050405020304" pitchFamily="18" charset="0"/>
              </a:rPr>
              <a:t>niệm</a:t>
            </a:r>
            <a:r>
              <a:rPr lang="en-US" sz="2000" dirty="0">
                <a:solidFill>
                  <a:srgbClr val="F8F8F8"/>
                </a:solidFill>
                <a:latin typeface="Times New Roman" panose="02020603050405020304" pitchFamily="18" charset="0"/>
                <a:cs typeface="Times New Roman" panose="02020603050405020304" pitchFamily="18" charset="0"/>
              </a:rPr>
              <a:t> </a:t>
            </a:r>
          </a:p>
          <a:p>
            <a:endParaRPr lang="en-US" sz="2000" dirty="0">
              <a:solidFill>
                <a:srgbClr val="F8F8F8"/>
              </a:solidFill>
              <a:latin typeface="Times New Roman" panose="02020603050405020304" pitchFamily="18" charset="0"/>
              <a:cs typeface="Times New Roman" panose="02020603050405020304" pitchFamily="18" charset="0"/>
            </a:endParaRPr>
          </a:p>
          <a:p>
            <a:r>
              <a:rPr lang="en-US" sz="2000" dirty="0">
                <a:solidFill>
                  <a:srgbClr val="F8F8F8"/>
                </a:solidFill>
                <a:latin typeface="Times New Roman" panose="02020603050405020304" pitchFamily="18" charset="0"/>
                <a:cs typeface="Times New Roman" panose="02020603050405020304" pitchFamily="18" charset="0"/>
              </a:rPr>
              <a:t>1.2 </a:t>
            </a:r>
            <a:r>
              <a:rPr lang="en-US" sz="2000" dirty="0" err="1">
                <a:solidFill>
                  <a:srgbClr val="F8F8F8"/>
                </a:solidFill>
                <a:latin typeface="Times New Roman" panose="02020603050405020304" pitchFamily="18" charset="0"/>
                <a:cs typeface="Times New Roman" panose="02020603050405020304" pitchFamily="18" charset="0"/>
              </a:rPr>
              <a:t>Chữ</a:t>
            </a:r>
            <a:r>
              <a:rPr lang="en-US" sz="2000" dirty="0">
                <a:solidFill>
                  <a:srgbClr val="F8F8F8"/>
                </a:solidFill>
                <a:latin typeface="Times New Roman" panose="02020603050405020304" pitchFamily="18" charset="0"/>
                <a:cs typeface="Times New Roman" panose="02020603050405020304" pitchFamily="18" charset="0"/>
              </a:rPr>
              <a:t> </a:t>
            </a:r>
            <a:r>
              <a:rPr lang="en-US" sz="2000" dirty="0" err="1">
                <a:solidFill>
                  <a:srgbClr val="F8F8F8"/>
                </a:solidFill>
                <a:latin typeface="Times New Roman" panose="02020603050405020304" pitchFamily="18" charset="0"/>
                <a:cs typeface="Times New Roman" panose="02020603050405020304" pitchFamily="18" charset="0"/>
              </a:rPr>
              <a:t>ký</a:t>
            </a:r>
            <a:r>
              <a:rPr lang="en-US" sz="2000" dirty="0">
                <a:solidFill>
                  <a:srgbClr val="F8F8F8"/>
                </a:solidFill>
                <a:latin typeface="Times New Roman" panose="02020603050405020304" pitchFamily="18" charset="0"/>
                <a:cs typeface="Times New Roman" panose="02020603050405020304" pitchFamily="18" charset="0"/>
              </a:rPr>
              <a:t> </a:t>
            </a:r>
            <a:r>
              <a:rPr lang="en-US" sz="2000" dirty="0" err="1">
                <a:solidFill>
                  <a:srgbClr val="F8F8F8"/>
                </a:solidFill>
                <a:latin typeface="Times New Roman" panose="02020603050405020304" pitchFamily="18" charset="0"/>
                <a:cs typeface="Times New Roman" panose="02020603050405020304" pitchFamily="18" charset="0"/>
              </a:rPr>
              <a:t>số</a:t>
            </a:r>
            <a:endParaRPr lang="en-US" sz="2000" dirty="0">
              <a:solidFill>
                <a:srgbClr val="F8F8F8"/>
              </a:solidFill>
              <a:latin typeface="Times New Roman" panose="02020603050405020304" pitchFamily="18" charset="0"/>
              <a:cs typeface="Times New Roman" panose="02020603050405020304" pitchFamily="18" charset="0"/>
            </a:endParaRPr>
          </a:p>
          <a:p>
            <a:endParaRPr lang="en-US" sz="2000" dirty="0">
              <a:solidFill>
                <a:srgbClr val="F8F8F8"/>
              </a:solidFill>
              <a:latin typeface="Times New Roman" panose="02020603050405020304" pitchFamily="18" charset="0"/>
              <a:cs typeface="Times New Roman" panose="02020603050405020304" pitchFamily="18" charset="0"/>
            </a:endParaRPr>
          </a:p>
          <a:p>
            <a:r>
              <a:rPr lang="en-US" sz="2000" dirty="0">
                <a:solidFill>
                  <a:srgbClr val="F8F8F8"/>
                </a:solidFill>
                <a:latin typeface="Times New Roman" panose="02020603050405020304" pitchFamily="18" charset="0"/>
                <a:cs typeface="Times New Roman" panose="02020603050405020304" pitchFamily="18" charset="0"/>
              </a:rPr>
              <a:t>1.3 </a:t>
            </a:r>
            <a:r>
              <a:rPr lang="en-US" sz="2000" dirty="0" err="1">
                <a:solidFill>
                  <a:srgbClr val="F8F8F8"/>
                </a:solidFill>
                <a:latin typeface="Times New Roman" panose="02020603050405020304" pitchFamily="18" charset="0"/>
                <a:cs typeface="Times New Roman" panose="02020603050405020304" pitchFamily="18" charset="0"/>
              </a:rPr>
              <a:t>Ứng</a:t>
            </a:r>
            <a:r>
              <a:rPr lang="en-US" sz="2000" dirty="0">
                <a:solidFill>
                  <a:srgbClr val="F8F8F8"/>
                </a:solidFill>
                <a:latin typeface="Times New Roman" panose="02020603050405020304" pitchFamily="18" charset="0"/>
                <a:cs typeface="Times New Roman" panose="02020603050405020304" pitchFamily="18" charset="0"/>
              </a:rPr>
              <a:t> </a:t>
            </a:r>
            <a:r>
              <a:rPr lang="en-US" sz="2000" dirty="0" err="1">
                <a:solidFill>
                  <a:srgbClr val="F8F8F8"/>
                </a:solidFill>
                <a:latin typeface="Times New Roman" panose="02020603050405020304" pitchFamily="18" charset="0"/>
                <a:cs typeface="Times New Roman" panose="02020603050405020304" pitchFamily="18" charset="0"/>
              </a:rPr>
              <a:t>dụng</a:t>
            </a:r>
            <a:endParaRPr lang="en-US" sz="2000" dirty="0">
              <a:solidFill>
                <a:srgbClr val="F8F8F8"/>
              </a:solidFill>
              <a:latin typeface="Times New Roman" panose="02020603050405020304" pitchFamily="18" charset="0"/>
              <a:cs typeface="Times New Roman" panose="02020603050405020304" pitchFamily="18" charset="0"/>
            </a:endParaRPr>
          </a:p>
        </p:txBody>
      </p:sp>
      <p:sp>
        <p:nvSpPr>
          <p:cNvPr id="22" name="TextBox 19"/>
          <p:cNvSpPr txBox="1"/>
          <p:nvPr/>
        </p:nvSpPr>
        <p:spPr>
          <a:xfrm>
            <a:off x="3289071" y="1945822"/>
            <a:ext cx="2761629" cy="1846659"/>
          </a:xfrm>
          <a:prstGeom prst="rect">
            <a:avLst/>
          </a:prstGeom>
        </p:spPr>
        <p:txBody>
          <a:bodyPr wrap="square" lIns="0" tIns="0" rIns="0" bIns="0" rtlCol="0" anchor="t">
            <a:spAutoFit/>
          </a:bodyPr>
          <a:lstStyle/>
          <a:p>
            <a:endParaRPr lang="en-US" sz="2000" dirty="0">
              <a:solidFill>
                <a:srgbClr val="F8F8F8"/>
              </a:solidFill>
              <a:latin typeface="Times New Roman" panose="02020603050405020304" pitchFamily="18" charset="0"/>
              <a:cs typeface="Times New Roman" panose="02020603050405020304" pitchFamily="18" charset="0"/>
            </a:endParaRPr>
          </a:p>
          <a:p>
            <a:pPr algn="ctr"/>
            <a:r>
              <a:rPr lang="en-US" sz="2000" dirty="0">
                <a:solidFill>
                  <a:srgbClr val="F8F8F8"/>
                </a:solidFill>
                <a:latin typeface="Times New Roman" panose="02020603050405020304" pitchFamily="18" charset="0"/>
                <a:cs typeface="Times New Roman" panose="02020603050405020304" pitchFamily="18" charset="0"/>
              </a:rPr>
              <a:t> </a:t>
            </a:r>
            <a:r>
              <a:rPr lang="en-US" sz="2000" dirty="0" err="1">
                <a:solidFill>
                  <a:srgbClr val="F8F8F8"/>
                </a:solidFill>
                <a:latin typeface="Times New Roman" panose="02020603050405020304" pitchFamily="18" charset="0"/>
                <a:cs typeface="Times New Roman" panose="02020603050405020304" pitchFamily="18" charset="0"/>
              </a:rPr>
              <a:t>Thuật</a:t>
            </a:r>
            <a:r>
              <a:rPr lang="en-US" sz="2000" dirty="0">
                <a:solidFill>
                  <a:srgbClr val="F8F8F8"/>
                </a:solidFill>
                <a:latin typeface="Times New Roman" panose="02020603050405020304" pitchFamily="18" charset="0"/>
                <a:cs typeface="Times New Roman" panose="02020603050405020304" pitchFamily="18" charset="0"/>
              </a:rPr>
              <a:t> </a:t>
            </a:r>
            <a:r>
              <a:rPr lang="en-US" sz="2000" dirty="0" err="1">
                <a:solidFill>
                  <a:srgbClr val="F8F8F8"/>
                </a:solidFill>
                <a:latin typeface="Times New Roman" panose="02020603050405020304" pitchFamily="18" charset="0"/>
                <a:cs typeface="Times New Roman" panose="02020603050405020304" pitchFamily="18" charset="0"/>
              </a:rPr>
              <a:t>toán</a:t>
            </a:r>
            <a:r>
              <a:rPr lang="en-US" sz="2000" dirty="0">
                <a:solidFill>
                  <a:srgbClr val="F8F8F8"/>
                </a:solidFill>
                <a:latin typeface="Times New Roman" panose="02020603050405020304" pitchFamily="18" charset="0"/>
                <a:cs typeface="Times New Roman" panose="02020603050405020304" pitchFamily="18" charset="0"/>
              </a:rPr>
              <a:t> </a:t>
            </a:r>
            <a:r>
              <a:rPr lang="en-US" sz="2000" dirty="0" err="1">
                <a:solidFill>
                  <a:srgbClr val="F8F8F8"/>
                </a:solidFill>
                <a:latin typeface="Times New Roman" panose="02020603050405020304" pitchFamily="18" charset="0"/>
                <a:cs typeface="Times New Roman" panose="02020603050405020304" pitchFamily="18" charset="0"/>
              </a:rPr>
              <a:t>chữ</a:t>
            </a:r>
            <a:r>
              <a:rPr lang="en-US" sz="2000" dirty="0">
                <a:solidFill>
                  <a:srgbClr val="F8F8F8"/>
                </a:solidFill>
                <a:latin typeface="Times New Roman" panose="02020603050405020304" pitchFamily="18" charset="0"/>
                <a:cs typeface="Times New Roman" panose="02020603050405020304" pitchFamily="18" charset="0"/>
              </a:rPr>
              <a:t> </a:t>
            </a:r>
            <a:r>
              <a:rPr lang="en-US" sz="2000" dirty="0" err="1">
                <a:solidFill>
                  <a:srgbClr val="F8F8F8"/>
                </a:solidFill>
                <a:latin typeface="Times New Roman" panose="02020603050405020304" pitchFamily="18" charset="0"/>
                <a:cs typeface="Times New Roman" panose="02020603050405020304" pitchFamily="18" charset="0"/>
              </a:rPr>
              <a:t>ký</a:t>
            </a:r>
            <a:r>
              <a:rPr lang="en-US" sz="2000" dirty="0">
                <a:solidFill>
                  <a:srgbClr val="F8F8F8"/>
                </a:solidFill>
                <a:latin typeface="Times New Roman" panose="02020603050405020304" pitchFamily="18" charset="0"/>
                <a:cs typeface="Times New Roman" panose="02020603050405020304" pitchFamily="18" charset="0"/>
              </a:rPr>
              <a:t> </a:t>
            </a:r>
            <a:r>
              <a:rPr lang="en-US" sz="2000" dirty="0" err="1">
                <a:solidFill>
                  <a:srgbClr val="F8F8F8"/>
                </a:solidFill>
                <a:latin typeface="Times New Roman" panose="02020603050405020304" pitchFamily="18" charset="0"/>
                <a:cs typeface="Times New Roman" panose="02020603050405020304" pitchFamily="18" charset="0"/>
              </a:rPr>
              <a:t>số</a:t>
            </a:r>
            <a:r>
              <a:rPr lang="en-US" sz="2000" dirty="0">
                <a:solidFill>
                  <a:srgbClr val="F8F8F8"/>
                </a:solidFill>
                <a:latin typeface="Times New Roman" panose="02020603050405020304" pitchFamily="18" charset="0"/>
                <a:cs typeface="Times New Roman" panose="02020603050405020304" pitchFamily="18" charset="0"/>
              </a:rPr>
              <a:t> DSA</a:t>
            </a:r>
          </a:p>
          <a:p>
            <a:endParaRPr lang="en-US" sz="2000" dirty="0">
              <a:solidFill>
                <a:srgbClr val="F8F8F8"/>
              </a:solidFill>
              <a:latin typeface="Times New Roman" panose="02020603050405020304" pitchFamily="18" charset="0"/>
              <a:cs typeface="Times New Roman" panose="02020603050405020304" pitchFamily="18" charset="0"/>
            </a:endParaRPr>
          </a:p>
          <a:p>
            <a:endParaRPr lang="en-US" sz="2000" dirty="0">
              <a:solidFill>
                <a:srgbClr val="F8F8F8"/>
              </a:solidFill>
              <a:latin typeface="Times New Roman" panose="02020603050405020304" pitchFamily="18" charset="0"/>
              <a:cs typeface="Times New Roman" panose="02020603050405020304" pitchFamily="18" charset="0"/>
            </a:endParaRPr>
          </a:p>
          <a:p>
            <a:endParaRPr lang="en-US" sz="2000" dirty="0">
              <a:solidFill>
                <a:srgbClr val="F8F8F8"/>
              </a:solidFill>
              <a:latin typeface="Times New Roman" panose="02020603050405020304" pitchFamily="18" charset="0"/>
              <a:cs typeface="Times New Roman" panose="02020603050405020304" pitchFamily="18" charset="0"/>
            </a:endParaRPr>
          </a:p>
        </p:txBody>
      </p:sp>
      <p:sp>
        <p:nvSpPr>
          <p:cNvPr id="23" name="TextBox 20"/>
          <p:cNvSpPr txBox="1"/>
          <p:nvPr/>
        </p:nvSpPr>
        <p:spPr>
          <a:xfrm>
            <a:off x="6463734" y="1945822"/>
            <a:ext cx="2163416" cy="1538883"/>
          </a:xfrm>
          <a:prstGeom prst="rect">
            <a:avLst/>
          </a:prstGeom>
        </p:spPr>
        <p:txBody>
          <a:bodyPr wrap="square" lIns="0" tIns="0" rIns="0" bIns="0" rtlCol="0" anchor="t">
            <a:spAutoFit/>
          </a:bodyPr>
          <a:lstStyle/>
          <a:p>
            <a:r>
              <a:rPr lang="en-US" sz="2000" dirty="0">
                <a:solidFill>
                  <a:srgbClr val="F8F8F8"/>
                </a:solidFill>
                <a:latin typeface="Times New Roman" panose="02020603050405020304" pitchFamily="18" charset="0"/>
                <a:cs typeface="Times New Roman" panose="02020603050405020304" pitchFamily="18" charset="0"/>
              </a:rPr>
              <a:t>3.1 </a:t>
            </a:r>
            <a:r>
              <a:rPr lang="en-US" sz="2000" dirty="0" err="1">
                <a:solidFill>
                  <a:srgbClr val="F8F8F8"/>
                </a:solidFill>
                <a:latin typeface="Times New Roman" panose="02020603050405020304" pitchFamily="18" charset="0"/>
                <a:cs typeface="Times New Roman" panose="02020603050405020304" pitchFamily="18" charset="0"/>
              </a:rPr>
              <a:t>Đánh</a:t>
            </a:r>
            <a:r>
              <a:rPr lang="en-US" sz="2000" dirty="0">
                <a:solidFill>
                  <a:srgbClr val="F8F8F8"/>
                </a:solidFill>
                <a:latin typeface="Times New Roman" panose="02020603050405020304" pitchFamily="18" charset="0"/>
                <a:cs typeface="Times New Roman" panose="02020603050405020304" pitchFamily="18" charset="0"/>
              </a:rPr>
              <a:t> </a:t>
            </a:r>
            <a:r>
              <a:rPr lang="en-US" sz="2000" dirty="0" err="1">
                <a:solidFill>
                  <a:srgbClr val="F8F8F8"/>
                </a:solidFill>
                <a:latin typeface="Times New Roman" panose="02020603050405020304" pitchFamily="18" charset="0"/>
                <a:cs typeface="Times New Roman" panose="02020603050405020304" pitchFamily="18" charset="0"/>
              </a:rPr>
              <a:t>giá</a:t>
            </a:r>
            <a:r>
              <a:rPr lang="en-US" sz="2000" dirty="0">
                <a:solidFill>
                  <a:srgbClr val="F8F8F8"/>
                </a:solidFill>
                <a:latin typeface="Times New Roman" panose="02020603050405020304" pitchFamily="18" charset="0"/>
                <a:cs typeface="Times New Roman" panose="02020603050405020304" pitchFamily="18" charset="0"/>
              </a:rPr>
              <a:t> </a:t>
            </a:r>
            <a:r>
              <a:rPr lang="en-US" sz="2000" dirty="0" err="1">
                <a:solidFill>
                  <a:srgbClr val="F8F8F8"/>
                </a:solidFill>
                <a:latin typeface="Times New Roman" panose="02020603050405020304" pitchFamily="18" charset="0"/>
                <a:cs typeface="Times New Roman" panose="02020603050405020304" pitchFamily="18" charset="0"/>
              </a:rPr>
              <a:t>độ</a:t>
            </a:r>
            <a:r>
              <a:rPr lang="en-US" sz="2000" dirty="0">
                <a:solidFill>
                  <a:srgbClr val="F8F8F8"/>
                </a:solidFill>
                <a:latin typeface="Times New Roman" panose="02020603050405020304" pitchFamily="18" charset="0"/>
                <a:cs typeface="Times New Roman" panose="02020603050405020304" pitchFamily="18" charset="0"/>
              </a:rPr>
              <a:t> </a:t>
            </a:r>
            <a:r>
              <a:rPr lang="en-US" sz="2000" dirty="0" err="1">
                <a:solidFill>
                  <a:srgbClr val="F8F8F8"/>
                </a:solidFill>
                <a:latin typeface="Times New Roman" panose="02020603050405020304" pitchFamily="18" charset="0"/>
                <a:cs typeface="Times New Roman" panose="02020603050405020304" pitchFamily="18" charset="0"/>
              </a:rPr>
              <a:t>phức</a:t>
            </a:r>
            <a:r>
              <a:rPr lang="en-US" sz="2000" dirty="0">
                <a:solidFill>
                  <a:srgbClr val="F8F8F8"/>
                </a:solidFill>
                <a:latin typeface="Times New Roman" panose="02020603050405020304" pitchFamily="18" charset="0"/>
                <a:cs typeface="Times New Roman" panose="02020603050405020304" pitchFamily="18" charset="0"/>
              </a:rPr>
              <a:t> </a:t>
            </a:r>
            <a:r>
              <a:rPr lang="en-US" sz="2000" dirty="0" err="1">
                <a:solidFill>
                  <a:srgbClr val="F8F8F8"/>
                </a:solidFill>
                <a:latin typeface="Times New Roman" panose="02020603050405020304" pitchFamily="18" charset="0"/>
                <a:cs typeface="Times New Roman" panose="02020603050405020304" pitchFamily="18" charset="0"/>
              </a:rPr>
              <a:t>tạp</a:t>
            </a:r>
            <a:r>
              <a:rPr lang="en-US" sz="2000" dirty="0">
                <a:solidFill>
                  <a:srgbClr val="F8F8F8"/>
                </a:solidFill>
                <a:latin typeface="Times New Roman" panose="02020603050405020304" pitchFamily="18" charset="0"/>
                <a:cs typeface="Times New Roman" panose="02020603050405020304" pitchFamily="18" charset="0"/>
              </a:rPr>
              <a:t>.</a:t>
            </a:r>
          </a:p>
          <a:p>
            <a:endParaRPr lang="en-US" sz="2000" dirty="0">
              <a:solidFill>
                <a:srgbClr val="F8F8F8"/>
              </a:solidFill>
              <a:latin typeface="Times New Roman" panose="02020603050405020304" pitchFamily="18" charset="0"/>
              <a:cs typeface="Times New Roman" panose="02020603050405020304" pitchFamily="18" charset="0"/>
            </a:endParaRPr>
          </a:p>
          <a:p>
            <a:r>
              <a:rPr lang="en-US" sz="2000" dirty="0">
                <a:solidFill>
                  <a:srgbClr val="F8F8F8"/>
                </a:solidFill>
                <a:latin typeface="Times New Roman" panose="02020603050405020304" pitchFamily="18" charset="0"/>
                <a:cs typeface="Times New Roman" panose="02020603050405020304" pitchFamily="18" charset="0"/>
              </a:rPr>
              <a:t>3.2 </a:t>
            </a:r>
            <a:r>
              <a:rPr lang="en-US" sz="2000" dirty="0" err="1">
                <a:solidFill>
                  <a:srgbClr val="F8F8F8"/>
                </a:solidFill>
                <a:latin typeface="Times New Roman" panose="02020603050405020304" pitchFamily="18" charset="0"/>
                <a:cs typeface="Times New Roman" panose="02020603050405020304" pitchFamily="18" charset="0"/>
              </a:rPr>
              <a:t>Đánh</a:t>
            </a:r>
            <a:r>
              <a:rPr lang="en-US" sz="2000" dirty="0">
                <a:solidFill>
                  <a:srgbClr val="F8F8F8"/>
                </a:solidFill>
                <a:latin typeface="Times New Roman" panose="02020603050405020304" pitchFamily="18" charset="0"/>
                <a:cs typeface="Times New Roman" panose="02020603050405020304" pitchFamily="18" charset="0"/>
              </a:rPr>
              <a:t> </a:t>
            </a:r>
            <a:r>
              <a:rPr lang="en-US" sz="2000" dirty="0" err="1">
                <a:solidFill>
                  <a:srgbClr val="F8F8F8"/>
                </a:solidFill>
                <a:latin typeface="Times New Roman" panose="02020603050405020304" pitchFamily="18" charset="0"/>
                <a:cs typeface="Times New Roman" panose="02020603050405020304" pitchFamily="18" charset="0"/>
              </a:rPr>
              <a:t>giá</a:t>
            </a:r>
            <a:r>
              <a:rPr lang="en-US" sz="2000" dirty="0">
                <a:solidFill>
                  <a:srgbClr val="F8F8F8"/>
                </a:solidFill>
                <a:latin typeface="Times New Roman" panose="02020603050405020304" pitchFamily="18" charset="0"/>
                <a:cs typeface="Times New Roman" panose="02020603050405020304" pitchFamily="18" charset="0"/>
              </a:rPr>
              <a:t> </a:t>
            </a:r>
            <a:r>
              <a:rPr lang="en-US" sz="2000" dirty="0" err="1">
                <a:solidFill>
                  <a:srgbClr val="F8F8F8"/>
                </a:solidFill>
                <a:latin typeface="Times New Roman" panose="02020603050405020304" pitchFamily="18" charset="0"/>
                <a:cs typeface="Times New Roman" panose="02020603050405020304" pitchFamily="18" charset="0"/>
              </a:rPr>
              <a:t>tính</a:t>
            </a:r>
            <a:r>
              <a:rPr lang="en-US" sz="2000" dirty="0">
                <a:solidFill>
                  <a:srgbClr val="F8F8F8"/>
                </a:solidFill>
                <a:latin typeface="Times New Roman" panose="02020603050405020304" pitchFamily="18" charset="0"/>
                <a:cs typeface="Times New Roman" panose="02020603050405020304" pitchFamily="18" charset="0"/>
              </a:rPr>
              <a:t> </a:t>
            </a:r>
            <a:r>
              <a:rPr lang="en-US" sz="2000" dirty="0" err="1">
                <a:solidFill>
                  <a:srgbClr val="F8F8F8"/>
                </a:solidFill>
                <a:latin typeface="Times New Roman" panose="02020603050405020304" pitchFamily="18" charset="0"/>
                <a:cs typeface="Times New Roman" panose="02020603050405020304" pitchFamily="18" charset="0"/>
              </a:rPr>
              <a:t>bảo</a:t>
            </a:r>
            <a:r>
              <a:rPr lang="en-US" sz="2000" dirty="0">
                <a:solidFill>
                  <a:srgbClr val="F8F8F8"/>
                </a:solidFill>
                <a:latin typeface="Times New Roman" panose="02020603050405020304" pitchFamily="18" charset="0"/>
                <a:cs typeface="Times New Roman" panose="02020603050405020304" pitchFamily="18" charset="0"/>
              </a:rPr>
              <a:t> </a:t>
            </a:r>
            <a:r>
              <a:rPr lang="en-US" sz="2000" dirty="0" err="1">
                <a:solidFill>
                  <a:srgbClr val="F8F8F8"/>
                </a:solidFill>
                <a:latin typeface="Times New Roman" panose="02020603050405020304" pitchFamily="18" charset="0"/>
                <a:cs typeface="Times New Roman" panose="02020603050405020304" pitchFamily="18" charset="0"/>
              </a:rPr>
              <a:t>mật</a:t>
            </a:r>
            <a:endParaRPr lang="en-US" sz="2000" dirty="0">
              <a:solidFill>
                <a:srgbClr val="F8F8F8"/>
              </a:solidFill>
              <a:latin typeface="Times New Roman" panose="02020603050405020304" pitchFamily="18" charset="0"/>
              <a:cs typeface="Times New Roman" panose="02020603050405020304" pitchFamily="18" charset="0"/>
            </a:endParaRPr>
          </a:p>
        </p:txBody>
      </p:sp>
      <p:sp>
        <p:nvSpPr>
          <p:cNvPr id="24" name="AutoShape 21"/>
          <p:cNvSpPr/>
          <p:nvPr/>
        </p:nvSpPr>
        <p:spPr>
          <a:xfrm flipV="1">
            <a:off x="6078264" y="1003279"/>
            <a:ext cx="44047" cy="3993112"/>
          </a:xfrm>
          <a:prstGeom prst="line">
            <a:avLst/>
          </a:prstGeom>
          <a:ln w="19050" cap="flat">
            <a:solidFill>
              <a:schemeClr val="accent2">
                <a:lumMod val="75000"/>
              </a:schemeClr>
            </a:solidFill>
            <a:prstDash val="solid"/>
            <a:headEnd type="none" w="sm" len="sm"/>
            <a:tailEnd type="none" w="sm" len="sm"/>
          </a:ln>
        </p:spPr>
      </p:sp>
      <p:sp>
        <p:nvSpPr>
          <p:cNvPr id="25" name="AutoShape 22"/>
          <p:cNvSpPr/>
          <p:nvPr/>
        </p:nvSpPr>
        <p:spPr>
          <a:xfrm flipH="1" flipV="1">
            <a:off x="3068643" y="1003280"/>
            <a:ext cx="24799" cy="3993111"/>
          </a:xfrm>
          <a:prstGeom prst="line">
            <a:avLst/>
          </a:prstGeom>
          <a:ln w="19050" cap="flat">
            <a:solidFill>
              <a:schemeClr val="accent2">
                <a:lumMod val="75000"/>
              </a:schemeClr>
            </a:solidFill>
            <a:prstDash val="solid"/>
            <a:headEnd type="none" w="sm" len="sm"/>
            <a:tailEnd type="none" w="sm" len="sm"/>
          </a:ln>
        </p:spPr>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chemeClr val="lt1"/>
            </a:gs>
            <a:gs pos="100000">
              <a:schemeClr val="dk2"/>
            </a:gs>
          </a:gsLst>
          <a:lin ang="5400012" scaled="0"/>
        </a:gradFill>
        <a:effectLst/>
      </p:bgPr>
    </p:bg>
    <p:spTree>
      <p:nvGrpSpPr>
        <p:cNvPr id="1" name="Shape 9557"/>
        <p:cNvGrpSpPr/>
        <p:nvPr/>
      </p:nvGrpSpPr>
      <p:grpSpPr>
        <a:xfrm>
          <a:off x="0" y="0"/>
          <a:ext cx="0" cy="0"/>
          <a:chOff x="0" y="0"/>
          <a:chExt cx="0" cy="0"/>
        </a:xfrm>
      </p:grpSpPr>
      <p:sp>
        <p:nvSpPr>
          <p:cNvPr id="9558" name="Google Shape;9558;p38"/>
          <p:cNvSpPr txBox="1">
            <a:spLocks noGrp="1"/>
          </p:cNvSpPr>
          <p:nvPr>
            <p:ph type="title"/>
          </p:nvPr>
        </p:nvSpPr>
        <p:spPr>
          <a:xfrm>
            <a:off x="652981" y="1423747"/>
            <a:ext cx="5673435" cy="233541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b="1" dirty="0" err="1">
                <a:latin typeface="Times New Roman" panose="02020603050405020304" pitchFamily="18" charset="0"/>
                <a:cs typeface="Times New Roman" panose="02020603050405020304" pitchFamily="18" charset="0"/>
              </a:rPr>
              <a:t>Tổng</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quan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về</a:t>
            </a:r>
            <a:r>
              <a:rPr lang="en-US" sz="3600" b="1" dirty="0">
                <a:latin typeface="Times New Roman" panose="02020603050405020304" pitchFamily="18" charset="0"/>
                <a:cs typeface="Times New Roman" panose="02020603050405020304" pitchFamily="18" charset="0"/>
              </a:rPr>
              <a:t> an </a:t>
            </a:r>
            <a:r>
              <a:rPr lang="en-US" sz="3600" b="1" dirty="0" err="1">
                <a:latin typeface="Times New Roman" panose="02020603050405020304" pitchFamily="18" charset="0"/>
                <a:cs typeface="Times New Roman" panose="02020603050405020304" pitchFamily="18" charset="0"/>
              </a:rPr>
              <a:t>toàn</a:t>
            </a:r>
            <a:r>
              <a:rPr lang="en-US" sz="3600" b="1" dirty="0">
                <a:latin typeface="Times New Roman" panose="02020603050405020304" pitchFamily="18" charset="0"/>
                <a:cs typeface="Times New Roman" panose="02020603050405020304" pitchFamily="18" charset="0"/>
              </a:rPr>
              <a:t> </a:t>
            </a:r>
            <a:r>
              <a:rPr lang="en-US" sz="3600" b="1" dirty="0" err="1">
                <a:solidFill>
                  <a:srgbClr val="E4FAFF"/>
                </a:solidFill>
                <a:latin typeface="Times New Roman" panose="02020603050405020304" pitchFamily="18" charset="0"/>
                <a:cs typeface="Times New Roman" panose="02020603050405020304" pitchFamily="18" charset="0"/>
              </a:rPr>
              <a:t>bảo</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mật</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thông</a:t>
            </a:r>
            <a:r>
              <a:rPr lang="en-US" sz="3600" b="1" dirty="0">
                <a:latin typeface="Times New Roman" panose="02020603050405020304" pitchFamily="18" charset="0"/>
                <a:cs typeface="Times New Roman" panose="02020603050405020304" pitchFamily="18" charset="0"/>
              </a:rPr>
              <a:t> tin </a:t>
            </a:r>
            <a:r>
              <a:rPr lang="en-US" sz="3600" b="1" dirty="0" err="1">
                <a:latin typeface="Times New Roman" panose="02020603050405020304" pitchFamily="18" charset="0"/>
                <a:cs typeface="Times New Roman" panose="02020603050405020304" pitchFamily="18" charset="0"/>
              </a:rPr>
              <a:t>và</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chữ</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ký</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số</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trong</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thương</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mại</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điện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tử</a:t>
            </a:r>
            <a:endParaRPr sz="3600" b="1" dirty="0">
              <a:latin typeface="Times New Roman" panose="02020603050405020304" pitchFamily="18" charset="0"/>
              <a:cs typeface="Times New Roman" panose="02020603050405020304" pitchFamily="18" charset="0"/>
            </a:endParaRPr>
          </a:p>
        </p:txBody>
      </p:sp>
      <p:sp>
        <p:nvSpPr>
          <p:cNvPr id="9559" name="Google Shape;9559;p38"/>
          <p:cNvSpPr txBox="1">
            <a:spLocks noGrp="1"/>
          </p:cNvSpPr>
          <p:nvPr>
            <p:ph type="title" idx="2"/>
          </p:nvPr>
        </p:nvSpPr>
        <p:spPr>
          <a:xfrm>
            <a:off x="2468437" y="965855"/>
            <a:ext cx="1600306" cy="91578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01</a:t>
            </a:r>
            <a:endParaRPr sz="5400" dirty="0"/>
          </a:p>
        </p:txBody>
      </p:sp>
      <p:pic>
        <p:nvPicPr>
          <p:cNvPr id="9561" name="Google Shape;9561;p38"/>
          <p:cNvPicPr preferRelativeResize="0"/>
          <p:nvPr/>
        </p:nvPicPr>
        <p:blipFill>
          <a:blip r:embed="rId3">
            <a:alphaModFix amt="50000"/>
          </a:blip>
          <a:stretch>
            <a:fillRect/>
          </a:stretch>
        </p:blipFill>
        <p:spPr>
          <a:xfrm>
            <a:off x="5221699" y="-113793"/>
            <a:ext cx="5406199" cy="541049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chemeClr val="lt1"/>
            </a:gs>
            <a:gs pos="100000">
              <a:schemeClr val="dk2"/>
            </a:gs>
          </a:gsLst>
          <a:lin ang="5400012" scaled="0"/>
        </a:gradFill>
        <a:effectLst/>
      </p:bgPr>
    </p:bg>
    <p:spTree>
      <p:nvGrpSpPr>
        <p:cNvPr id="1" name="Shape 9565"/>
        <p:cNvGrpSpPr/>
        <p:nvPr/>
      </p:nvGrpSpPr>
      <p:grpSpPr>
        <a:xfrm>
          <a:off x="0" y="0"/>
          <a:ext cx="0" cy="0"/>
          <a:chOff x="0" y="0"/>
          <a:chExt cx="0" cy="0"/>
        </a:xfrm>
      </p:grpSpPr>
      <p:sp>
        <p:nvSpPr>
          <p:cNvPr id="9566" name="Google Shape;9566;p39"/>
          <p:cNvSpPr txBox="1">
            <a:spLocks noGrp="1"/>
          </p:cNvSpPr>
          <p:nvPr>
            <p:ph type="body" idx="1"/>
          </p:nvPr>
        </p:nvSpPr>
        <p:spPr>
          <a:xfrm>
            <a:off x="720000" y="1492748"/>
            <a:ext cx="4253782" cy="2872552"/>
          </a:xfrm>
          <a:prstGeom prst="rect">
            <a:avLst/>
          </a:prstGeom>
        </p:spPr>
        <p:txBody>
          <a:bodyPr spcFirstLastPara="1" wrap="square" lIns="91425" tIns="91425" rIns="91425" bIns="91425" anchor="t" anchorCtr="0">
            <a:noAutofit/>
          </a:bodyPr>
          <a:lstStyle/>
          <a:p>
            <a:pPr marL="133350" indent="0">
              <a:buSzPts val="1500"/>
              <a:buNone/>
            </a:pPr>
            <a:r>
              <a:rPr lang="en-US" sz="2400" dirty="0">
                <a:solidFill>
                  <a:schemeClr val="accent3"/>
                </a:solidFill>
                <a:latin typeface="Times New Roman" panose="02020603050405020304" pitchFamily="18" charset="0"/>
                <a:cs typeface="Times New Roman" panose="02020603050405020304" pitchFamily="18" charset="0"/>
              </a:rPr>
              <a:t>An </a:t>
            </a:r>
            <a:r>
              <a:rPr lang="en-US" sz="2400" dirty="0" err="1">
                <a:solidFill>
                  <a:schemeClr val="accent3"/>
                </a:solidFill>
                <a:latin typeface="Times New Roman" panose="02020603050405020304" pitchFamily="18" charset="0"/>
                <a:cs typeface="Times New Roman" panose="02020603050405020304" pitchFamily="18" charset="0"/>
              </a:rPr>
              <a:t>toàn</a:t>
            </a:r>
            <a:r>
              <a:rPr lang="en-US" sz="2400" dirty="0">
                <a:solidFill>
                  <a:schemeClr val="accent3"/>
                </a:solidFill>
                <a:latin typeface="Times New Roman" panose="02020603050405020304" pitchFamily="18" charset="0"/>
                <a:cs typeface="Times New Roman" panose="02020603050405020304" pitchFamily="18" charset="0"/>
              </a:rPr>
              <a:t> </a:t>
            </a:r>
            <a:r>
              <a:rPr lang="en-US" sz="2400" dirty="0" err="1">
                <a:solidFill>
                  <a:schemeClr val="accent3"/>
                </a:solidFill>
                <a:latin typeface="Times New Roman" panose="02020603050405020304" pitchFamily="18" charset="0"/>
                <a:cs typeface="Times New Roman" panose="02020603050405020304" pitchFamily="18" charset="0"/>
              </a:rPr>
              <a:t>bảo</a:t>
            </a:r>
            <a:r>
              <a:rPr lang="en-US" sz="2400" dirty="0">
                <a:solidFill>
                  <a:schemeClr val="accent3"/>
                </a:solidFill>
                <a:latin typeface="Times New Roman" panose="02020603050405020304" pitchFamily="18" charset="0"/>
                <a:cs typeface="Times New Roman" panose="02020603050405020304" pitchFamily="18" charset="0"/>
              </a:rPr>
              <a:t> </a:t>
            </a:r>
            <a:r>
              <a:rPr lang="en-US" sz="2400" dirty="0" err="1">
                <a:solidFill>
                  <a:schemeClr val="accent3"/>
                </a:solidFill>
                <a:latin typeface="Times New Roman" panose="02020603050405020304" pitchFamily="18" charset="0"/>
                <a:cs typeface="Times New Roman" panose="02020603050405020304" pitchFamily="18" charset="0"/>
              </a:rPr>
              <a:t>mật</a:t>
            </a:r>
            <a:r>
              <a:rPr lang="en-US" sz="2400" dirty="0">
                <a:solidFill>
                  <a:schemeClr val="accent3"/>
                </a:solidFill>
                <a:latin typeface="Times New Roman" panose="02020603050405020304" pitchFamily="18" charset="0"/>
                <a:cs typeface="Times New Roman" panose="02020603050405020304" pitchFamily="18" charset="0"/>
              </a:rPr>
              <a:t> </a:t>
            </a:r>
            <a:r>
              <a:rPr lang="en-US" sz="2400" dirty="0" err="1">
                <a:solidFill>
                  <a:schemeClr val="accent3"/>
                </a:solidFill>
                <a:latin typeface="Times New Roman" panose="02020603050405020304" pitchFamily="18" charset="0"/>
                <a:cs typeface="Times New Roman" panose="02020603050405020304" pitchFamily="18" charset="0"/>
              </a:rPr>
              <a:t>thông</a:t>
            </a:r>
            <a:r>
              <a:rPr lang="en-US" sz="2400" dirty="0">
                <a:solidFill>
                  <a:schemeClr val="accent3"/>
                </a:solidFill>
                <a:latin typeface="Times New Roman" panose="02020603050405020304" pitchFamily="18" charset="0"/>
                <a:cs typeface="Times New Roman" panose="02020603050405020304" pitchFamily="18" charset="0"/>
              </a:rPr>
              <a:t> tin </a:t>
            </a:r>
            <a:r>
              <a:rPr lang="en-US" sz="2400" dirty="0" err="1">
                <a:solidFill>
                  <a:schemeClr val="accent3"/>
                </a:solidFill>
                <a:latin typeface="Times New Roman" panose="02020603050405020304" pitchFamily="18" charset="0"/>
                <a:cs typeface="Times New Roman" panose="02020603050405020304" pitchFamily="18" charset="0"/>
              </a:rPr>
              <a:t>là</a:t>
            </a:r>
            <a:r>
              <a:rPr lang="en-US" sz="2400" dirty="0">
                <a:solidFill>
                  <a:schemeClr val="accent3"/>
                </a:solidFill>
                <a:latin typeface="Times New Roman" panose="02020603050405020304" pitchFamily="18" charset="0"/>
                <a:cs typeface="Times New Roman" panose="02020603050405020304" pitchFamily="18" charset="0"/>
              </a:rPr>
              <a:t> </a:t>
            </a:r>
            <a:r>
              <a:rPr lang="en-US" sz="2400" dirty="0" err="1">
                <a:solidFill>
                  <a:schemeClr val="accent3"/>
                </a:solidFill>
                <a:latin typeface="Times New Roman" panose="02020603050405020304" pitchFamily="18" charset="0"/>
                <a:cs typeface="Times New Roman" panose="02020603050405020304" pitchFamily="18" charset="0"/>
              </a:rPr>
              <a:t>quá</a:t>
            </a:r>
            <a:r>
              <a:rPr lang="en-US" sz="2400" dirty="0">
                <a:solidFill>
                  <a:schemeClr val="accent3"/>
                </a:solidFill>
                <a:latin typeface="Times New Roman" panose="02020603050405020304" pitchFamily="18" charset="0"/>
                <a:cs typeface="Times New Roman" panose="02020603050405020304" pitchFamily="18" charset="0"/>
              </a:rPr>
              <a:t> </a:t>
            </a:r>
            <a:r>
              <a:rPr lang="en-US" sz="2400" dirty="0" err="1">
                <a:solidFill>
                  <a:schemeClr val="accent3"/>
                </a:solidFill>
                <a:latin typeface="Times New Roman" panose="02020603050405020304" pitchFamily="18" charset="0"/>
                <a:cs typeface="Times New Roman" panose="02020603050405020304" pitchFamily="18" charset="0"/>
              </a:rPr>
              <a:t>trình</a:t>
            </a:r>
            <a:r>
              <a:rPr lang="en-US" sz="2400" dirty="0">
                <a:solidFill>
                  <a:schemeClr val="accent3"/>
                </a:solidFill>
                <a:latin typeface="Times New Roman" panose="02020603050405020304" pitchFamily="18" charset="0"/>
                <a:cs typeface="Times New Roman" panose="02020603050405020304" pitchFamily="18" charset="0"/>
              </a:rPr>
              <a:t> </a:t>
            </a:r>
            <a:r>
              <a:rPr lang="en-US" sz="2400" dirty="0" err="1">
                <a:solidFill>
                  <a:schemeClr val="accent3"/>
                </a:solidFill>
                <a:latin typeface="Times New Roman" panose="02020603050405020304" pitchFamily="18" charset="0"/>
                <a:cs typeface="Times New Roman" panose="02020603050405020304" pitchFamily="18" charset="0"/>
              </a:rPr>
              <a:t>và</a:t>
            </a:r>
            <a:r>
              <a:rPr lang="en-US" sz="2400" dirty="0">
                <a:solidFill>
                  <a:schemeClr val="accent3"/>
                </a:solidFill>
                <a:latin typeface="Times New Roman" panose="02020603050405020304" pitchFamily="18" charset="0"/>
                <a:cs typeface="Times New Roman" panose="02020603050405020304" pitchFamily="18" charset="0"/>
              </a:rPr>
              <a:t> </a:t>
            </a:r>
            <a:r>
              <a:rPr lang="en-US" sz="2400" dirty="0" err="1">
                <a:solidFill>
                  <a:schemeClr val="accent3"/>
                </a:solidFill>
                <a:latin typeface="Times New Roman" panose="02020603050405020304" pitchFamily="18" charset="0"/>
                <a:cs typeface="Times New Roman" panose="02020603050405020304" pitchFamily="18" charset="0"/>
              </a:rPr>
              <a:t>tập</a:t>
            </a:r>
            <a:r>
              <a:rPr lang="en-US" sz="2400" dirty="0">
                <a:solidFill>
                  <a:schemeClr val="accent3"/>
                </a:solidFill>
                <a:latin typeface="Times New Roman" panose="02020603050405020304" pitchFamily="18" charset="0"/>
                <a:cs typeface="Times New Roman" panose="02020603050405020304" pitchFamily="18" charset="0"/>
              </a:rPr>
              <a:t> </a:t>
            </a:r>
            <a:r>
              <a:rPr lang="en-US" sz="2400" dirty="0" err="1">
                <a:solidFill>
                  <a:schemeClr val="accent3"/>
                </a:solidFill>
                <a:latin typeface="Times New Roman" panose="02020603050405020304" pitchFamily="18" charset="0"/>
                <a:cs typeface="Times New Roman" panose="02020603050405020304" pitchFamily="18" charset="0"/>
              </a:rPr>
              <a:t>hợp</a:t>
            </a:r>
            <a:r>
              <a:rPr lang="en-US" sz="2400" dirty="0">
                <a:solidFill>
                  <a:schemeClr val="accent3"/>
                </a:solidFill>
                <a:latin typeface="Times New Roman" panose="02020603050405020304" pitchFamily="18" charset="0"/>
                <a:cs typeface="Times New Roman" panose="02020603050405020304" pitchFamily="18" charset="0"/>
              </a:rPr>
              <a:t> </a:t>
            </a:r>
            <a:r>
              <a:rPr lang="en-US" sz="2400" dirty="0" err="1">
                <a:solidFill>
                  <a:schemeClr val="accent3"/>
                </a:solidFill>
                <a:latin typeface="Times New Roman" panose="02020603050405020304" pitchFamily="18" charset="0"/>
                <a:cs typeface="Times New Roman" panose="02020603050405020304" pitchFamily="18" charset="0"/>
              </a:rPr>
              <a:t>các</a:t>
            </a:r>
            <a:r>
              <a:rPr lang="en-US" sz="2400" dirty="0">
                <a:solidFill>
                  <a:schemeClr val="accent3"/>
                </a:solidFill>
                <a:latin typeface="Times New Roman" panose="02020603050405020304" pitchFamily="18" charset="0"/>
                <a:cs typeface="Times New Roman" panose="02020603050405020304" pitchFamily="18" charset="0"/>
              </a:rPr>
              <a:t> </a:t>
            </a:r>
            <a:r>
              <a:rPr lang="en-US" sz="2400" dirty="0" err="1">
                <a:solidFill>
                  <a:schemeClr val="accent3"/>
                </a:solidFill>
                <a:latin typeface="Times New Roman" panose="02020603050405020304" pitchFamily="18" charset="0"/>
                <a:cs typeface="Times New Roman" panose="02020603050405020304" pitchFamily="18" charset="0"/>
              </a:rPr>
              <a:t>biện</a:t>
            </a:r>
            <a:r>
              <a:rPr lang="en-US" sz="2400" dirty="0">
                <a:solidFill>
                  <a:schemeClr val="accent3"/>
                </a:solidFill>
                <a:latin typeface="Times New Roman" panose="02020603050405020304" pitchFamily="18" charset="0"/>
                <a:cs typeface="Times New Roman" panose="02020603050405020304" pitchFamily="18" charset="0"/>
              </a:rPr>
              <a:t> </a:t>
            </a:r>
            <a:r>
              <a:rPr lang="en-US" sz="2400" dirty="0" err="1">
                <a:solidFill>
                  <a:schemeClr val="accent3"/>
                </a:solidFill>
                <a:latin typeface="Times New Roman" panose="02020603050405020304" pitchFamily="18" charset="0"/>
                <a:cs typeface="Times New Roman" panose="02020603050405020304" pitchFamily="18" charset="0"/>
              </a:rPr>
              <a:t>pháp</a:t>
            </a:r>
            <a:r>
              <a:rPr lang="en-US" sz="2400" dirty="0">
                <a:solidFill>
                  <a:schemeClr val="accent3"/>
                </a:solidFill>
                <a:latin typeface="Times New Roman" panose="02020603050405020304" pitchFamily="18" charset="0"/>
                <a:cs typeface="Times New Roman" panose="02020603050405020304" pitchFamily="18" charset="0"/>
              </a:rPr>
              <a:t> </a:t>
            </a:r>
            <a:r>
              <a:rPr lang="en-US" sz="2400" dirty="0" err="1">
                <a:solidFill>
                  <a:schemeClr val="accent3"/>
                </a:solidFill>
                <a:latin typeface="Times New Roman" panose="02020603050405020304" pitchFamily="18" charset="0"/>
                <a:cs typeface="Times New Roman" panose="02020603050405020304" pitchFamily="18" charset="0"/>
              </a:rPr>
              <a:t>được</a:t>
            </a:r>
            <a:r>
              <a:rPr lang="en-US" sz="2400" dirty="0">
                <a:solidFill>
                  <a:schemeClr val="accent3"/>
                </a:solidFill>
                <a:latin typeface="Times New Roman" panose="02020603050405020304" pitchFamily="18" charset="0"/>
                <a:cs typeface="Times New Roman" panose="02020603050405020304" pitchFamily="18" charset="0"/>
              </a:rPr>
              <a:t> </a:t>
            </a:r>
            <a:r>
              <a:rPr lang="en-US" sz="2400" dirty="0" err="1">
                <a:solidFill>
                  <a:schemeClr val="accent3"/>
                </a:solidFill>
                <a:latin typeface="Times New Roman" panose="02020603050405020304" pitchFamily="18" charset="0"/>
                <a:cs typeface="Times New Roman" panose="02020603050405020304" pitchFamily="18" charset="0"/>
              </a:rPr>
              <a:t>triển</a:t>
            </a:r>
            <a:r>
              <a:rPr lang="en-US" sz="2400" dirty="0">
                <a:solidFill>
                  <a:schemeClr val="accent3"/>
                </a:solidFill>
                <a:latin typeface="Times New Roman" panose="02020603050405020304" pitchFamily="18" charset="0"/>
                <a:cs typeface="Times New Roman" panose="02020603050405020304" pitchFamily="18" charset="0"/>
              </a:rPr>
              <a:t> </a:t>
            </a:r>
            <a:r>
              <a:rPr lang="en-US" sz="2400" dirty="0" err="1">
                <a:solidFill>
                  <a:schemeClr val="accent3"/>
                </a:solidFill>
                <a:latin typeface="Times New Roman" panose="02020603050405020304" pitchFamily="18" charset="0"/>
                <a:cs typeface="Times New Roman" panose="02020603050405020304" pitchFamily="18" charset="0"/>
              </a:rPr>
              <a:t>khai</a:t>
            </a:r>
            <a:r>
              <a:rPr lang="en-US" sz="2400" dirty="0">
                <a:solidFill>
                  <a:schemeClr val="accent3"/>
                </a:solidFill>
                <a:latin typeface="Times New Roman" panose="02020603050405020304" pitchFamily="18" charset="0"/>
                <a:cs typeface="Times New Roman" panose="02020603050405020304" pitchFamily="18" charset="0"/>
              </a:rPr>
              <a:t> </a:t>
            </a:r>
            <a:r>
              <a:rPr lang="en-US" sz="2400" dirty="0" err="1">
                <a:solidFill>
                  <a:schemeClr val="accent3"/>
                </a:solidFill>
                <a:latin typeface="Times New Roman" panose="02020603050405020304" pitchFamily="18" charset="0"/>
                <a:cs typeface="Times New Roman" panose="02020603050405020304" pitchFamily="18" charset="0"/>
              </a:rPr>
              <a:t>để</a:t>
            </a:r>
            <a:r>
              <a:rPr lang="en-US" sz="2400" dirty="0">
                <a:solidFill>
                  <a:schemeClr val="accent3"/>
                </a:solidFill>
                <a:latin typeface="Times New Roman" panose="02020603050405020304" pitchFamily="18" charset="0"/>
                <a:cs typeface="Times New Roman" panose="02020603050405020304" pitchFamily="18" charset="0"/>
              </a:rPr>
              <a:t> </a:t>
            </a:r>
            <a:r>
              <a:rPr lang="en-US" sz="2400" dirty="0" err="1">
                <a:solidFill>
                  <a:schemeClr val="accent3"/>
                </a:solidFill>
                <a:latin typeface="Times New Roman" panose="02020603050405020304" pitchFamily="18" charset="0"/>
                <a:cs typeface="Times New Roman" panose="02020603050405020304" pitchFamily="18" charset="0"/>
              </a:rPr>
              <a:t>bảo</a:t>
            </a:r>
            <a:r>
              <a:rPr lang="en-US" sz="2400" dirty="0">
                <a:solidFill>
                  <a:schemeClr val="accent3"/>
                </a:solidFill>
                <a:latin typeface="Times New Roman" panose="02020603050405020304" pitchFamily="18" charset="0"/>
                <a:cs typeface="Times New Roman" panose="02020603050405020304" pitchFamily="18" charset="0"/>
              </a:rPr>
              <a:t> </a:t>
            </a:r>
            <a:r>
              <a:rPr lang="en-US" sz="2400" dirty="0" err="1">
                <a:solidFill>
                  <a:schemeClr val="accent3"/>
                </a:solidFill>
                <a:latin typeface="Times New Roman" panose="02020603050405020304" pitchFamily="18" charset="0"/>
                <a:cs typeface="Times New Roman" panose="02020603050405020304" pitchFamily="18" charset="0"/>
              </a:rPr>
              <a:t>vệ</a:t>
            </a:r>
            <a:r>
              <a:rPr lang="en-US" sz="2400" dirty="0">
                <a:solidFill>
                  <a:schemeClr val="accent3"/>
                </a:solidFill>
                <a:latin typeface="Times New Roman" panose="02020603050405020304" pitchFamily="18" charset="0"/>
                <a:cs typeface="Times New Roman" panose="02020603050405020304" pitchFamily="18" charset="0"/>
              </a:rPr>
              <a:t> </a:t>
            </a:r>
            <a:r>
              <a:rPr lang="en-US" sz="2400" dirty="0" err="1">
                <a:solidFill>
                  <a:schemeClr val="accent3"/>
                </a:solidFill>
                <a:latin typeface="Times New Roman" panose="02020603050405020304" pitchFamily="18" charset="0"/>
                <a:cs typeface="Times New Roman" panose="02020603050405020304" pitchFamily="18" charset="0"/>
              </a:rPr>
              <a:t>thông</a:t>
            </a:r>
            <a:r>
              <a:rPr lang="en-US" sz="2400" dirty="0">
                <a:solidFill>
                  <a:schemeClr val="accent3"/>
                </a:solidFill>
                <a:latin typeface="Times New Roman" panose="02020603050405020304" pitchFamily="18" charset="0"/>
                <a:cs typeface="Times New Roman" panose="02020603050405020304" pitchFamily="18" charset="0"/>
              </a:rPr>
              <a:t> tin </a:t>
            </a:r>
            <a:r>
              <a:rPr lang="en-US" sz="2400" dirty="0" err="1">
                <a:solidFill>
                  <a:schemeClr val="accent3"/>
                </a:solidFill>
                <a:latin typeface="Times New Roman" panose="02020603050405020304" pitchFamily="18" charset="0"/>
                <a:cs typeface="Times New Roman" panose="02020603050405020304" pitchFamily="18" charset="0"/>
              </a:rPr>
              <a:t>khỏi</a:t>
            </a:r>
            <a:r>
              <a:rPr lang="en-US" sz="2400" dirty="0">
                <a:solidFill>
                  <a:schemeClr val="accent3"/>
                </a:solidFill>
                <a:latin typeface="Times New Roman" panose="02020603050405020304" pitchFamily="18" charset="0"/>
                <a:cs typeface="Times New Roman" panose="02020603050405020304" pitchFamily="18" charset="0"/>
              </a:rPr>
              <a:t> </a:t>
            </a:r>
            <a:r>
              <a:rPr lang="en-US" sz="2400" dirty="0" err="1">
                <a:solidFill>
                  <a:schemeClr val="accent3"/>
                </a:solidFill>
                <a:latin typeface="Times New Roman" panose="02020603050405020304" pitchFamily="18" charset="0"/>
                <a:cs typeface="Times New Roman" panose="02020603050405020304" pitchFamily="18" charset="0"/>
              </a:rPr>
              <a:t>các</a:t>
            </a:r>
            <a:r>
              <a:rPr lang="en-US" sz="2400" dirty="0">
                <a:solidFill>
                  <a:schemeClr val="accent3"/>
                </a:solidFill>
                <a:latin typeface="Times New Roman" panose="02020603050405020304" pitchFamily="18" charset="0"/>
                <a:cs typeface="Times New Roman" panose="02020603050405020304" pitchFamily="18" charset="0"/>
              </a:rPr>
              <a:t> </a:t>
            </a:r>
            <a:r>
              <a:rPr lang="en-US" sz="2400" dirty="0" err="1">
                <a:solidFill>
                  <a:schemeClr val="accent3"/>
                </a:solidFill>
                <a:latin typeface="Times New Roman" panose="02020603050405020304" pitchFamily="18" charset="0"/>
                <a:cs typeface="Times New Roman" panose="02020603050405020304" pitchFamily="18" charset="0"/>
              </a:rPr>
              <a:t>mối</a:t>
            </a:r>
            <a:r>
              <a:rPr lang="en-US" sz="2400" dirty="0">
                <a:solidFill>
                  <a:schemeClr val="accent3"/>
                </a:solidFill>
                <a:latin typeface="Times New Roman" panose="02020603050405020304" pitchFamily="18" charset="0"/>
                <a:cs typeface="Times New Roman" panose="02020603050405020304" pitchFamily="18" charset="0"/>
              </a:rPr>
              <a:t> </a:t>
            </a:r>
            <a:r>
              <a:rPr lang="en-US" sz="2400" dirty="0" err="1">
                <a:solidFill>
                  <a:schemeClr val="accent3"/>
                </a:solidFill>
                <a:latin typeface="Times New Roman" panose="02020603050405020304" pitchFamily="18" charset="0"/>
                <a:cs typeface="Times New Roman" panose="02020603050405020304" pitchFamily="18" charset="0"/>
              </a:rPr>
              <a:t>đe</a:t>
            </a:r>
            <a:r>
              <a:rPr lang="en-US" sz="2400" dirty="0">
                <a:solidFill>
                  <a:schemeClr val="accent3"/>
                </a:solidFill>
                <a:latin typeface="Times New Roman" panose="02020603050405020304" pitchFamily="18" charset="0"/>
                <a:cs typeface="Times New Roman" panose="02020603050405020304" pitchFamily="18" charset="0"/>
              </a:rPr>
              <a:t> </a:t>
            </a:r>
            <a:r>
              <a:rPr lang="en-US" sz="2400" dirty="0" err="1">
                <a:solidFill>
                  <a:schemeClr val="accent3"/>
                </a:solidFill>
                <a:latin typeface="Times New Roman" panose="02020603050405020304" pitchFamily="18" charset="0"/>
                <a:cs typeface="Times New Roman" panose="02020603050405020304" pitchFamily="18" charset="0"/>
              </a:rPr>
              <a:t>dọa</a:t>
            </a:r>
            <a:r>
              <a:rPr lang="en-US" sz="2400" dirty="0">
                <a:solidFill>
                  <a:schemeClr val="accent3"/>
                </a:solidFill>
                <a:latin typeface="Times New Roman" panose="02020603050405020304" pitchFamily="18" charset="0"/>
                <a:cs typeface="Times New Roman" panose="02020603050405020304" pitchFamily="18" charset="0"/>
              </a:rPr>
              <a:t> </a:t>
            </a:r>
            <a:r>
              <a:rPr lang="en-US" sz="2400" dirty="0" err="1">
                <a:solidFill>
                  <a:schemeClr val="accent3"/>
                </a:solidFill>
                <a:latin typeface="Times New Roman" panose="02020603050405020304" pitchFamily="18" charset="0"/>
                <a:cs typeface="Times New Roman" panose="02020603050405020304" pitchFamily="18" charset="0"/>
              </a:rPr>
              <a:t>của</a:t>
            </a:r>
            <a:r>
              <a:rPr lang="en-US" sz="2400" dirty="0">
                <a:solidFill>
                  <a:schemeClr val="accent3"/>
                </a:solidFill>
                <a:latin typeface="Times New Roman" panose="02020603050405020304" pitchFamily="18" charset="0"/>
                <a:cs typeface="Times New Roman" panose="02020603050405020304" pitchFamily="18" charset="0"/>
              </a:rPr>
              <a:t> </a:t>
            </a:r>
            <a:r>
              <a:rPr lang="en-US" sz="2400" dirty="0" err="1">
                <a:solidFill>
                  <a:schemeClr val="accent3"/>
                </a:solidFill>
                <a:latin typeface="Times New Roman" panose="02020603050405020304" pitchFamily="18" charset="0"/>
                <a:cs typeface="Times New Roman" panose="02020603050405020304" pitchFamily="18" charset="0"/>
              </a:rPr>
              <a:t>kẻ</a:t>
            </a:r>
            <a:r>
              <a:rPr lang="en-US" sz="2400" dirty="0">
                <a:solidFill>
                  <a:schemeClr val="accent3"/>
                </a:solidFill>
                <a:latin typeface="Times New Roman" panose="02020603050405020304" pitchFamily="18" charset="0"/>
                <a:cs typeface="Times New Roman" panose="02020603050405020304" pitchFamily="18" charset="0"/>
              </a:rPr>
              <a:t> </a:t>
            </a:r>
            <a:r>
              <a:rPr lang="en-US" sz="2400" dirty="0" err="1">
                <a:solidFill>
                  <a:schemeClr val="accent3"/>
                </a:solidFill>
                <a:latin typeface="Times New Roman" panose="02020603050405020304" pitchFamily="18" charset="0"/>
                <a:cs typeface="Times New Roman" panose="02020603050405020304" pitchFamily="18" charset="0"/>
              </a:rPr>
              <a:t>tấn</a:t>
            </a:r>
            <a:r>
              <a:rPr lang="en-US" sz="2400" dirty="0">
                <a:solidFill>
                  <a:schemeClr val="accent3"/>
                </a:solidFill>
                <a:latin typeface="Times New Roman" panose="02020603050405020304" pitchFamily="18" charset="0"/>
                <a:cs typeface="Times New Roman" panose="02020603050405020304" pitchFamily="18" charset="0"/>
              </a:rPr>
              <a:t> </a:t>
            </a:r>
            <a:r>
              <a:rPr lang="en-US" sz="2400" dirty="0" err="1">
                <a:solidFill>
                  <a:schemeClr val="accent3"/>
                </a:solidFill>
                <a:latin typeface="Times New Roman" panose="02020603050405020304" pitchFamily="18" charset="0"/>
                <a:cs typeface="Times New Roman" panose="02020603050405020304" pitchFamily="18" charset="0"/>
              </a:rPr>
              <a:t>công</a:t>
            </a:r>
            <a:r>
              <a:rPr lang="en-US" sz="2400" dirty="0">
                <a:solidFill>
                  <a:schemeClr val="accent3"/>
                </a:solidFill>
                <a:latin typeface="Times New Roman" panose="02020603050405020304" pitchFamily="18" charset="0"/>
                <a:cs typeface="Times New Roman" panose="02020603050405020304" pitchFamily="18" charset="0"/>
              </a:rPr>
              <a:t> </a:t>
            </a:r>
            <a:r>
              <a:rPr lang="en-US" sz="2400" dirty="0" err="1">
                <a:solidFill>
                  <a:schemeClr val="accent3"/>
                </a:solidFill>
                <a:latin typeface="Times New Roman" panose="02020603050405020304" pitchFamily="18" charset="0"/>
                <a:cs typeface="Times New Roman" panose="02020603050405020304" pitchFamily="18" charset="0"/>
              </a:rPr>
              <a:t>và</a:t>
            </a:r>
            <a:r>
              <a:rPr lang="en-US" sz="2400" dirty="0">
                <a:solidFill>
                  <a:schemeClr val="accent3"/>
                </a:solidFill>
                <a:latin typeface="Times New Roman" panose="02020603050405020304" pitchFamily="18" charset="0"/>
                <a:cs typeface="Times New Roman" panose="02020603050405020304" pitchFamily="18" charset="0"/>
              </a:rPr>
              <a:t> </a:t>
            </a:r>
            <a:r>
              <a:rPr lang="en-US" sz="2400" dirty="0" err="1">
                <a:solidFill>
                  <a:schemeClr val="accent3"/>
                </a:solidFill>
                <a:latin typeface="Times New Roman" panose="02020603050405020304" pitchFamily="18" charset="0"/>
                <a:cs typeface="Times New Roman" panose="02020603050405020304" pitchFamily="18" charset="0"/>
              </a:rPr>
              <a:t>bảo</a:t>
            </a:r>
            <a:r>
              <a:rPr lang="en-US" sz="2400" dirty="0">
                <a:solidFill>
                  <a:schemeClr val="accent3"/>
                </a:solidFill>
                <a:latin typeface="Times New Roman" panose="02020603050405020304" pitchFamily="18" charset="0"/>
                <a:cs typeface="Times New Roman" panose="02020603050405020304" pitchFamily="18" charset="0"/>
              </a:rPr>
              <a:t> </a:t>
            </a:r>
            <a:r>
              <a:rPr lang="en-US" sz="2400" dirty="0" err="1">
                <a:solidFill>
                  <a:schemeClr val="accent3"/>
                </a:solidFill>
                <a:latin typeface="Times New Roman" panose="02020603050405020304" pitchFamily="18" charset="0"/>
                <a:cs typeface="Times New Roman" panose="02020603050405020304" pitchFamily="18" charset="0"/>
              </a:rPr>
              <a:t>đảm</a:t>
            </a:r>
            <a:r>
              <a:rPr lang="en-US" sz="2400" dirty="0">
                <a:solidFill>
                  <a:schemeClr val="accent3"/>
                </a:solidFill>
                <a:latin typeface="Times New Roman" panose="02020603050405020304" pitchFamily="18" charset="0"/>
                <a:cs typeface="Times New Roman" panose="02020603050405020304" pitchFamily="18" charset="0"/>
              </a:rPr>
              <a:t> </a:t>
            </a:r>
            <a:r>
              <a:rPr lang="en-US" sz="2400" dirty="0" err="1">
                <a:solidFill>
                  <a:schemeClr val="accent3"/>
                </a:solidFill>
                <a:latin typeface="Times New Roman" panose="02020603050405020304" pitchFamily="18" charset="0"/>
                <a:cs typeface="Times New Roman" panose="02020603050405020304" pitchFamily="18" charset="0"/>
              </a:rPr>
              <a:t>tính</a:t>
            </a:r>
            <a:r>
              <a:rPr lang="en-US" sz="2400" dirty="0">
                <a:solidFill>
                  <a:schemeClr val="accent3"/>
                </a:solidFill>
                <a:latin typeface="Times New Roman" panose="02020603050405020304" pitchFamily="18" charset="0"/>
                <a:cs typeface="Times New Roman" panose="02020603050405020304" pitchFamily="18" charset="0"/>
              </a:rPr>
              <a:t> </a:t>
            </a:r>
            <a:r>
              <a:rPr lang="en-US" sz="2400" dirty="0" err="1">
                <a:solidFill>
                  <a:schemeClr val="accent3"/>
                </a:solidFill>
                <a:latin typeface="Times New Roman" panose="02020603050405020304" pitchFamily="18" charset="0"/>
                <a:cs typeface="Times New Roman" panose="02020603050405020304" pitchFamily="18" charset="0"/>
              </a:rPr>
              <a:t>bảo</a:t>
            </a:r>
            <a:r>
              <a:rPr lang="en-US" sz="2400" dirty="0">
                <a:solidFill>
                  <a:schemeClr val="accent3"/>
                </a:solidFill>
                <a:latin typeface="Times New Roman" panose="02020603050405020304" pitchFamily="18" charset="0"/>
                <a:cs typeface="Times New Roman" panose="02020603050405020304" pitchFamily="18" charset="0"/>
              </a:rPr>
              <a:t> </a:t>
            </a:r>
            <a:r>
              <a:rPr lang="en-US" sz="2400" dirty="0" err="1">
                <a:solidFill>
                  <a:schemeClr val="accent3"/>
                </a:solidFill>
                <a:latin typeface="Times New Roman" panose="02020603050405020304" pitchFamily="18" charset="0"/>
                <a:cs typeface="Times New Roman" panose="02020603050405020304" pitchFamily="18" charset="0"/>
              </a:rPr>
              <a:t>mật</a:t>
            </a:r>
            <a:r>
              <a:rPr lang="en-US" sz="2400" dirty="0">
                <a:solidFill>
                  <a:schemeClr val="accent3"/>
                </a:solidFill>
                <a:latin typeface="Times New Roman" panose="02020603050405020304" pitchFamily="18" charset="0"/>
                <a:cs typeface="Times New Roman" panose="02020603050405020304" pitchFamily="18" charset="0"/>
              </a:rPr>
              <a:t>, </a:t>
            </a:r>
            <a:r>
              <a:rPr lang="en-US" sz="2400" dirty="0" err="1">
                <a:solidFill>
                  <a:schemeClr val="accent3"/>
                </a:solidFill>
                <a:latin typeface="Times New Roman" panose="02020603050405020304" pitchFamily="18" charset="0"/>
                <a:cs typeface="Times New Roman" panose="02020603050405020304" pitchFamily="18" charset="0"/>
              </a:rPr>
              <a:t>toàn</a:t>
            </a:r>
            <a:r>
              <a:rPr lang="en-US" sz="2400" dirty="0">
                <a:solidFill>
                  <a:schemeClr val="accent3"/>
                </a:solidFill>
                <a:latin typeface="Times New Roman" panose="02020603050405020304" pitchFamily="18" charset="0"/>
                <a:cs typeface="Times New Roman" panose="02020603050405020304" pitchFamily="18" charset="0"/>
              </a:rPr>
              <a:t> </a:t>
            </a:r>
            <a:r>
              <a:rPr lang="en-US" sz="2400" dirty="0" err="1">
                <a:solidFill>
                  <a:schemeClr val="accent3"/>
                </a:solidFill>
                <a:latin typeface="Times New Roman" panose="02020603050405020304" pitchFamily="18" charset="0"/>
                <a:cs typeface="Times New Roman" panose="02020603050405020304" pitchFamily="18" charset="0"/>
              </a:rPr>
              <a:t>hiện</a:t>
            </a:r>
            <a:r>
              <a:rPr lang="en-US" sz="2400" dirty="0">
                <a:solidFill>
                  <a:schemeClr val="accent3"/>
                </a:solidFill>
                <a:latin typeface="Times New Roman" panose="02020603050405020304" pitchFamily="18" charset="0"/>
                <a:cs typeface="Times New Roman" panose="02020603050405020304" pitchFamily="18" charset="0"/>
              </a:rPr>
              <a:t>, </a:t>
            </a:r>
            <a:r>
              <a:rPr lang="en-US" sz="2400" dirty="0" err="1">
                <a:solidFill>
                  <a:schemeClr val="accent3"/>
                </a:solidFill>
                <a:latin typeface="Times New Roman" panose="02020603050405020304" pitchFamily="18" charset="0"/>
                <a:cs typeface="Times New Roman" panose="02020603050405020304" pitchFamily="18" charset="0"/>
              </a:rPr>
              <a:t>sẵn</a:t>
            </a:r>
            <a:r>
              <a:rPr lang="en-US" sz="2400" dirty="0">
                <a:solidFill>
                  <a:schemeClr val="accent3"/>
                </a:solidFill>
                <a:latin typeface="Times New Roman" panose="02020603050405020304" pitchFamily="18" charset="0"/>
                <a:cs typeface="Times New Roman" panose="02020603050405020304" pitchFamily="18" charset="0"/>
              </a:rPr>
              <a:t> </a:t>
            </a:r>
            <a:r>
              <a:rPr lang="en-US" sz="2400" dirty="0" err="1">
                <a:solidFill>
                  <a:schemeClr val="accent3"/>
                </a:solidFill>
                <a:latin typeface="Times New Roman" panose="02020603050405020304" pitchFamily="18" charset="0"/>
                <a:cs typeface="Times New Roman" panose="02020603050405020304" pitchFamily="18" charset="0"/>
              </a:rPr>
              <a:t>sàng</a:t>
            </a:r>
            <a:r>
              <a:rPr lang="en-US" sz="2400" dirty="0">
                <a:solidFill>
                  <a:schemeClr val="accent3"/>
                </a:solidFill>
                <a:latin typeface="Times New Roman" panose="02020603050405020304" pitchFamily="18" charset="0"/>
                <a:cs typeface="Times New Roman" panose="02020603050405020304" pitchFamily="18" charset="0"/>
              </a:rPr>
              <a:t> </a:t>
            </a:r>
            <a:r>
              <a:rPr lang="en-US" sz="2400" dirty="0" err="1">
                <a:solidFill>
                  <a:schemeClr val="accent3"/>
                </a:solidFill>
                <a:latin typeface="Times New Roman" panose="02020603050405020304" pitchFamily="18" charset="0"/>
                <a:cs typeface="Times New Roman" panose="02020603050405020304" pitchFamily="18" charset="0"/>
              </a:rPr>
              <a:t>và</a:t>
            </a:r>
            <a:r>
              <a:rPr lang="en-US" sz="2400" dirty="0">
                <a:solidFill>
                  <a:schemeClr val="accent3"/>
                </a:solidFill>
                <a:latin typeface="Times New Roman" panose="02020603050405020304" pitchFamily="18" charset="0"/>
                <a:cs typeface="Times New Roman" panose="02020603050405020304" pitchFamily="18" charset="0"/>
              </a:rPr>
              <a:t> </a:t>
            </a:r>
            <a:r>
              <a:rPr lang="en-US" sz="2400" dirty="0" err="1">
                <a:solidFill>
                  <a:schemeClr val="accent3"/>
                </a:solidFill>
                <a:latin typeface="Times New Roman" panose="02020603050405020304" pitchFamily="18" charset="0"/>
                <a:cs typeface="Times New Roman" panose="02020603050405020304" pitchFamily="18" charset="0"/>
              </a:rPr>
              <a:t>tư</a:t>
            </a:r>
            <a:r>
              <a:rPr lang="en-US" sz="2400" dirty="0">
                <a:solidFill>
                  <a:schemeClr val="accent3"/>
                </a:solidFill>
                <a:latin typeface="Times New Roman" panose="02020603050405020304" pitchFamily="18" charset="0"/>
                <a:cs typeface="Times New Roman" panose="02020603050405020304" pitchFamily="18" charset="0"/>
              </a:rPr>
              <a:t> </a:t>
            </a:r>
            <a:r>
              <a:rPr lang="en-US" sz="2400" dirty="0" err="1">
                <a:solidFill>
                  <a:schemeClr val="accent3"/>
                </a:solidFill>
                <a:latin typeface="Times New Roman" panose="02020603050405020304" pitchFamily="18" charset="0"/>
                <a:cs typeface="Times New Roman" panose="02020603050405020304" pitchFamily="18" charset="0"/>
              </a:rPr>
              <a:t>nhân</a:t>
            </a:r>
            <a:r>
              <a:rPr lang="en-US" sz="2400" dirty="0">
                <a:solidFill>
                  <a:schemeClr val="accent3"/>
                </a:solidFill>
                <a:latin typeface="Times New Roman" panose="02020603050405020304" pitchFamily="18" charset="0"/>
                <a:cs typeface="Times New Roman" panose="02020603050405020304" pitchFamily="18" charset="0"/>
              </a:rPr>
              <a:t> </a:t>
            </a:r>
            <a:r>
              <a:rPr lang="en-US" sz="2400" dirty="0" err="1">
                <a:solidFill>
                  <a:schemeClr val="accent3"/>
                </a:solidFill>
                <a:latin typeface="Times New Roman" panose="02020603050405020304" pitchFamily="18" charset="0"/>
                <a:cs typeface="Times New Roman" panose="02020603050405020304" pitchFamily="18" charset="0"/>
              </a:rPr>
              <a:t>của</a:t>
            </a:r>
            <a:r>
              <a:rPr lang="en-US" sz="2400" dirty="0">
                <a:solidFill>
                  <a:schemeClr val="accent3"/>
                </a:solidFill>
                <a:latin typeface="Times New Roman" panose="02020603050405020304" pitchFamily="18" charset="0"/>
                <a:cs typeface="Times New Roman" panose="02020603050405020304" pitchFamily="18" charset="0"/>
              </a:rPr>
              <a:t> Information. </a:t>
            </a:r>
          </a:p>
        </p:txBody>
      </p:sp>
      <p:sp>
        <p:nvSpPr>
          <p:cNvPr id="9567" name="Google Shape;9567;p39"/>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r>
              <a:rPr lang="en-US" b="1" dirty="0">
                <a:solidFill>
                  <a:schemeClr val="accent3"/>
                </a:solidFill>
                <a:latin typeface="Times New Roman" panose="02020603050405020304" pitchFamily="18" charset="0"/>
                <a:cs typeface="Times New Roman" panose="02020603050405020304" pitchFamily="18" charset="0"/>
              </a:rPr>
              <a:t>1.1. </a:t>
            </a:r>
            <a:r>
              <a:rPr lang="en-US" b="1" dirty="0" err="1">
                <a:solidFill>
                  <a:schemeClr val="accent3"/>
                </a:solidFill>
                <a:latin typeface="Times New Roman" panose="02020603050405020304" pitchFamily="18" charset="0"/>
                <a:cs typeface="Times New Roman" panose="02020603050405020304" pitchFamily="18" charset="0"/>
              </a:rPr>
              <a:t>Khái</a:t>
            </a:r>
            <a:r>
              <a:rPr lang="en-US" b="1" dirty="0">
                <a:solidFill>
                  <a:schemeClr val="accent3"/>
                </a:solidFill>
                <a:latin typeface="Times New Roman" panose="02020603050405020304" pitchFamily="18" charset="0"/>
                <a:cs typeface="Times New Roman" panose="02020603050405020304" pitchFamily="18" charset="0"/>
              </a:rPr>
              <a:t> </a:t>
            </a:r>
            <a:r>
              <a:rPr lang="en-US" b="1" dirty="0" err="1">
                <a:solidFill>
                  <a:schemeClr val="accent3"/>
                </a:solidFill>
                <a:latin typeface="Times New Roman" panose="02020603050405020304" pitchFamily="18" charset="0"/>
                <a:cs typeface="Times New Roman" panose="02020603050405020304" pitchFamily="18" charset="0"/>
              </a:rPr>
              <a:t>niệm</a:t>
            </a:r>
            <a:r>
              <a:rPr lang="en-US" b="1" dirty="0">
                <a:solidFill>
                  <a:schemeClr val="accent3"/>
                </a:solidFill>
                <a:latin typeface="Times New Roman" panose="02020603050405020304" pitchFamily="18" charset="0"/>
                <a:cs typeface="Times New Roman" panose="02020603050405020304" pitchFamily="18" charset="0"/>
              </a:rPr>
              <a:t> an </a:t>
            </a:r>
            <a:r>
              <a:rPr lang="en-US" b="1" dirty="0" err="1">
                <a:solidFill>
                  <a:schemeClr val="accent3"/>
                </a:solidFill>
                <a:latin typeface="Times New Roman" panose="02020603050405020304" pitchFamily="18" charset="0"/>
                <a:cs typeface="Times New Roman" panose="02020603050405020304" pitchFamily="18" charset="0"/>
              </a:rPr>
              <a:t>toàn</a:t>
            </a:r>
            <a:r>
              <a:rPr lang="en-US" b="1" dirty="0">
                <a:solidFill>
                  <a:schemeClr val="accent3"/>
                </a:solidFill>
                <a:latin typeface="Times New Roman" panose="02020603050405020304" pitchFamily="18" charset="0"/>
                <a:cs typeface="Times New Roman" panose="02020603050405020304" pitchFamily="18" charset="0"/>
              </a:rPr>
              <a:t> </a:t>
            </a:r>
            <a:r>
              <a:rPr lang="en-US" b="1" dirty="0" err="1">
                <a:solidFill>
                  <a:schemeClr val="accent3"/>
                </a:solidFill>
                <a:latin typeface="Times New Roman" panose="02020603050405020304" pitchFamily="18" charset="0"/>
                <a:cs typeface="Times New Roman" panose="02020603050405020304" pitchFamily="18" charset="0"/>
              </a:rPr>
              <a:t>bảo</a:t>
            </a:r>
            <a:r>
              <a:rPr lang="en-US" b="1" dirty="0">
                <a:solidFill>
                  <a:schemeClr val="accent3"/>
                </a:solidFill>
                <a:latin typeface="Times New Roman" panose="02020603050405020304" pitchFamily="18" charset="0"/>
                <a:cs typeface="Times New Roman" panose="02020603050405020304" pitchFamily="18" charset="0"/>
              </a:rPr>
              <a:t> </a:t>
            </a:r>
            <a:r>
              <a:rPr lang="en-US" b="1" dirty="0" err="1">
                <a:solidFill>
                  <a:schemeClr val="accent3"/>
                </a:solidFill>
                <a:latin typeface="Times New Roman" panose="02020603050405020304" pitchFamily="18" charset="0"/>
                <a:cs typeface="Times New Roman" panose="02020603050405020304" pitchFamily="18" charset="0"/>
              </a:rPr>
              <a:t>mật</a:t>
            </a:r>
            <a:r>
              <a:rPr lang="en-US" b="1" dirty="0">
                <a:solidFill>
                  <a:schemeClr val="accent3"/>
                </a:solidFill>
                <a:latin typeface="Times New Roman" panose="02020603050405020304" pitchFamily="18" charset="0"/>
                <a:cs typeface="Times New Roman" panose="02020603050405020304" pitchFamily="18" charset="0"/>
              </a:rPr>
              <a:t> </a:t>
            </a:r>
            <a:r>
              <a:rPr lang="en-US" b="1" dirty="0" err="1">
                <a:solidFill>
                  <a:schemeClr val="accent3"/>
                </a:solidFill>
                <a:latin typeface="Times New Roman" panose="02020603050405020304" pitchFamily="18" charset="0"/>
                <a:cs typeface="Times New Roman" panose="02020603050405020304" pitchFamily="18" charset="0"/>
              </a:rPr>
              <a:t>thông</a:t>
            </a:r>
            <a:r>
              <a:rPr lang="en-US" b="1" dirty="0">
                <a:solidFill>
                  <a:schemeClr val="accent3"/>
                </a:solidFill>
                <a:latin typeface="Times New Roman" panose="02020603050405020304" pitchFamily="18" charset="0"/>
                <a:cs typeface="Times New Roman" panose="02020603050405020304" pitchFamily="18" charset="0"/>
              </a:rPr>
              <a:t> tin</a:t>
            </a:r>
            <a:br>
              <a:rPr lang="en-US" b="1" dirty="0">
                <a:solidFill>
                  <a:schemeClr val="accent3"/>
                </a:solidFill>
                <a:latin typeface="Times New Roman" panose="02020603050405020304" pitchFamily="18" charset="0"/>
                <a:cs typeface="Times New Roman" panose="02020603050405020304" pitchFamily="18" charset="0"/>
              </a:rPr>
            </a:br>
            <a:endParaRPr b="1" dirty="0">
              <a:solidFill>
                <a:schemeClr val="accent3"/>
              </a:solidFill>
              <a:latin typeface="Times New Roman" panose="02020603050405020304" pitchFamily="18" charset="0"/>
              <a:cs typeface="Times New Roman" panose="02020603050405020304" pitchFamily="18" charset="0"/>
            </a:endParaRPr>
          </a:p>
        </p:txBody>
      </p:sp>
      <p:pic>
        <p:nvPicPr>
          <p:cNvPr id="9568" name="Google Shape;9568;p39"/>
          <p:cNvPicPr preferRelativeResize="0">
            <a:picLocks noGrp="1"/>
          </p:cNvPicPr>
          <p:nvPr>
            <p:ph type="pic" idx="2"/>
          </p:nvPr>
        </p:nvPicPr>
        <p:blipFill rotWithShape="1">
          <a:blip r:embed="rId3">
            <a:alphaModFix/>
          </a:blip>
          <a:srcRect l="3308" r="29989"/>
          <a:stretch/>
        </p:blipFill>
        <p:spPr>
          <a:xfrm>
            <a:off x="5268024" y="1401575"/>
            <a:ext cx="3053997" cy="305489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chemeClr val="lt1"/>
            </a:gs>
            <a:gs pos="100000">
              <a:schemeClr val="dk2"/>
            </a:gs>
          </a:gsLst>
          <a:lin ang="5400012" scaled="0"/>
        </a:gradFill>
        <a:effectLst/>
      </p:bgPr>
    </p:bg>
    <p:spTree>
      <p:nvGrpSpPr>
        <p:cNvPr id="1" name="Shape 9968"/>
        <p:cNvGrpSpPr/>
        <p:nvPr/>
      </p:nvGrpSpPr>
      <p:grpSpPr>
        <a:xfrm>
          <a:off x="0" y="0"/>
          <a:ext cx="0" cy="0"/>
          <a:chOff x="0" y="0"/>
          <a:chExt cx="0" cy="0"/>
        </a:xfrm>
      </p:grpSpPr>
      <p:pic>
        <p:nvPicPr>
          <p:cNvPr id="9969" name="Google Shape;9969;p59"/>
          <p:cNvPicPr preferRelativeResize="0"/>
          <p:nvPr/>
        </p:nvPicPr>
        <p:blipFill>
          <a:blip r:embed="rId3">
            <a:alphaModFix amt="50000"/>
          </a:blip>
          <a:stretch>
            <a:fillRect/>
          </a:stretch>
        </p:blipFill>
        <p:spPr>
          <a:xfrm>
            <a:off x="4797793" y="1210613"/>
            <a:ext cx="3230176" cy="2722275"/>
          </a:xfrm>
          <a:prstGeom prst="rect">
            <a:avLst/>
          </a:prstGeom>
          <a:noFill/>
          <a:ln>
            <a:noFill/>
          </a:ln>
        </p:spPr>
      </p:pic>
      <p:sp>
        <p:nvSpPr>
          <p:cNvPr id="9970" name="Google Shape;9970;p59"/>
          <p:cNvSpPr txBox="1">
            <a:spLocks noGrp="1"/>
          </p:cNvSpPr>
          <p:nvPr>
            <p:ph type="subTitle" idx="1"/>
          </p:nvPr>
        </p:nvSpPr>
        <p:spPr>
          <a:xfrm>
            <a:off x="517669" y="1644645"/>
            <a:ext cx="3933951" cy="2758070"/>
          </a:xfrm>
          <a:prstGeom prst="rect">
            <a:avLst/>
          </a:prstGeom>
        </p:spPr>
        <p:txBody>
          <a:bodyPr spcFirstLastPara="1" wrap="square" lIns="91425" tIns="91425" rIns="91425" bIns="91425" anchor="t" anchorCtr="0">
            <a:noAutofit/>
          </a:bodyPr>
          <a:lstStyle/>
          <a:p>
            <a:pPr marL="0" indent="0"/>
            <a:r>
              <a:rPr lang="vi-VN" sz="2400" dirty="0">
                <a:solidFill>
                  <a:schemeClr val="accent3"/>
                </a:solidFill>
                <a:latin typeface="+mj-lt"/>
              </a:rPr>
              <a:t>Chữ ký số là một kỹ thuật toán học được sử dụng để xác thực tính xác thực và tính toàn vẹn của tin nhắn, phần mềm hoặc tài liệu kỹ thuật số.</a:t>
            </a:r>
            <a:endParaRPr lang="en-US" sz="2400" dirty="0">
              <a:solidFill>
                <a:schemeClr val="accent3"/>
              </a:solidFill>
              <a:latin typeface="+mj-lt"/>
            </a:endParaRPr>
          </a:p>
          <a:p>
            <a:pPr marL="0" lvl="0" indent="0" algn="ctr" rtl="0">
              <a:spcBef>
                <a:spcPts val="0"/>
              </a:spcBef>
              <a:spcAft>
                <a:spcPts val="0"/>
              </a:spcAft>
              <a:buNone/>
            </a:pPr>
            <a:endParaRPr sz="2400" dirty="0">
              <a:solidFill>
                <a:schemeClr val="accent3"/>
              </a:solidFill>
              <a:latin typeface="+mj-lt"/>
            </a:endParaRPr>
          </a:p>
        </p:txBody>
      </p:sp>
      <p:sp>
        <p:nvSpPr>
          <p:cNvPr id="9971" name="Google Shape;9971;p59"/>
          <p:cNvSpPr txBox="1">
            <a:spLocks noGrp="1"/>
          </p:cNvSpPr>
          <p:nvPr>
            <p:ph type="title"/>
          </p:nvPr>
        </p:nvSpPr>
        <p:spPr>
          <a:xfrm>
            <a:off x="624535" y="666266"/>
            <a:ext cx="2958900" cy="74176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a:solidFill>
                  <a:schemeClr val="accent3"/>
                </a:solidFill>
                <a:latin typeface="Times New Roman" panose="02020603050405020304" pitchFamily="18" charset="0"/>
                <a:cs typeface="Times New Roman" panose="02020603050405020304" pitchFamily="18" charset="0"/>
              </a:rPr>
              <a:t>1.2.Chữ </a:t>
            </a:r>
            <a:r>
              <a:rPr lang="en-US" b="1" dirty="0" err="1">
                <a:solidFill>
                  <a:schemeClr val="accent3"/>
                </a:solidFill>
                <a:latin typeface="Times New Roman" panose="02020603050405020304" pitchFamily="18" charset="0"/>
                <a:cs typeface="Times New Roman" panose="02020603050405020304" pitchFamily="18" charset="0"/>
              </a:rPr>
              <a:t>ký</a:t>
            </a:r>
            <a:r>
              <a:rPr lang="en-US" b="1" dirty="0">
                <a:solidFill>
                  <a:schemeClr val="accent3"/>
                </a:solidFill>
                <a:latin typeface="Times New Roman" panose="02020603050405020304" pitchFamily="18" charset="0"/>
                <a:cs typeface="Times New Roman" panose="02020603050405020304" pitchFamily="18" charset="0"/>
              </a:rPr>
              <a:t> </a:t>
            </a:r>
            <a:r>
              <a:rPr lang="en-US" b="1" dirty="0" err="1">
                <a:solidFill>
                  <a:schemeClr val="accent3"/>
                </a:solidFill>
                <a:latin typeface="Times New Roman" panose="02020603050405020304" pitchFamily="18" charset="0"/>
                <a:cs typeface="Times New Roman" panose="02020603050405020304" pitchFamily="18" charset="0"/>
              </a:rPr>
              <a:t>số</a:t>
            </a:r>
            <a:endParaRPr b="1" dirty="0">
              <a:solidFill>
                <a:schemeClr val="accent3"/>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2735" y="1346533"/>
            <a:ext cx="3020291" cy="167714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chemeClr val="lt1"/>
            </a:gs>
            <a:gs pos="100000">
              <a:schemeClr val="dk2"/>
            </a:gs>
          </a:gsLst>
          <a:lin ang="5400012" scaled="0"/>
        </a:gradFill>
        <a:effectLst/>
      </p:bgPr>
    </p:bg>
    <p:spTree>
      <p:nvGrpSpPr>
        <p:cNvPr id="1" name="Shape 9537"/>
        <p:cNvGrpSpPr/>
        <p:nvPr/>
      </p:nvGrpSpPr>
      <p:grpSpPr>
        <a:xfrm>
          <a:off x="0" y="0"/>
          <a:ext cx="0" cy="0"/>
          <a:chOff x="0" y="0"/>
          <a:chExt cx="0" cy="0"/>
        </a:xfrm>
      </p:grpSpPr>
      <p:sp>
        <p:nvSpPr>
          <p:cNvPr id="9538" name="Google Shape;9538;p37"/>
          <p:cNvSpPr txBox="1">
            <a:spLocks noGrp="1"/>
          </p:cNvSpPr>
          <p:nvPr>
            <p:ph type="title" idx="9"/>
          </p:nvPr>
        </p:nvSpPr>
        <p:spPr>
          <a:xfrm>
            <a:off x="783696" y="159737"/>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accent3"/>
                </a:solidFill>
                <a:latin typeface="Times New Roman" panose="02020603050405020304" pitchFamily="18" charset="0"/>
                <a:cs typeface="Times New Roman" panose="02020603050405020304" pitchFamily="18" charset="0"/>
              </a:rPr>
              <a:t>1.3 </a:t>
            </a:r>
            <a:r>
              <a:rPr lang="en-US" b="1" dirty="0" err="1">
                <a:solidFill>
                  <a:schemeClr val="accent3"/>
                </a:solidFill>
                <a:latin typeface="Times New Roman" panose="02020603050405020304" pitchFamily="18" charset="0"/>
                <a:cs typeface="Times New Roman" panose="02020603050405020304" pitchFamily="18" charset="0"/>
              </a:rPr>
              <a:t>Ứng</a:t>
            </a:r>
            <a:r>
              <a:rPr lang="en-US" b="1" dirty="0">
                <a:solidFill>
                  <a:schemeClr val="accent3"/>
                </a:solidFill>
                <a:latin typeface="Times New Roman" panose="02020603050405020304" pitchFamily="18" charset="0"/>
                <a:cs typeface="Times New Roman" panose="02020603050405020304" pitchFamily="18" charset="0"/>
              </a:rPr>
              <a:t> </a:t>
            </a:r>
            <a:r>
              <a:rPr lang="en-US" b="1" dirty="0" err="1">
                <a:solidFill>
                  <a:schemeClr val="accent3"/>
                </a:solidFill>
                <a:latin typeface="Times New Roman" panose="02020603050405020304" pitchFamily="18" charset="0"/>
                <a:cs typeface="Times New Roman" panose="02020603050405020304" pitchFamily="18" charset="0"/>
              </a:rPr>
              <a:t>dụng</a:t>
            </a:r>
            <a:r>
              <a:rPr lang="en-US" b="1" dirty="0">
                <a:solidFill>
                  <a:schemeClr val="accent3"/>
                </a:solidFill>
                <a:latin typeface="Times New Roman" panose="02020603050405020304" pitchFamily="18" charset="0"/>
                <a:cs typeface="Times New Roman" panose="02020603050405020304" pitchFamily="18" charset="0"/>
              </a:rPr>
              <a:t> </a:t>
            </a:r>
            <a:r>
              <a:rPr lang="en-US" b="1" dirty="0" err="1">
                <a:solidFill>
                  <a:schemeClr val="accent3"/>
                </a:solidFill>
                <a:latin typeface="Times New Roman" panose="02020603050405020304" pitchFamily="18" charset="0"/>
                <a:cs typeface="Times New Roman" panose="02020603050405020304" pitchFamily="18" charset="0"/>
              </a:rPr>
              <a:t>của</a:t>
            </a:r>
            <a:r>
              <a:rPr lang="en-US" b="1" dirty="0">
                <a:solidFill>
                  <a:schemeClr val="accent3"/>
                </a:solidFill>
                <a:latin typeface="Times New Roman" panose="02020603050405020304" pitchFamily="18" charset="0"/>
                <a:cs typeface="Times New Roman" panose="02020603050405020304" pitchFamily="18" charset="0"/>
              </a:rPr>
              <a:t> </a:t>
            </a:r>
            <a:r>
              <a:rPr lang="en-US" b="1" dirty="0" err="1">
                <a:solidFill>
                  <a:schemeClr val="accent3"/>
                </a:solidFill>
                <a:latin typeface="Times New Roman" panose="02020603050405020304" pitchFamily="18" charset="0"/>
                <a:cs typeface="Times New Roman" panose="02020603050405020304" pitchFamily="18" charset="0"/>
              </a:rPr>
              <a:t>chữ</a:t>
            </a:r>
            <a:r>
              <a:rPr lang="en-US" b="1" dirty="0">
                <a:solidFill>
                  <a:schemeClr val="accent3"/>
                </a:solidFill>
                <a:latin typeface="Times New Roman" panose="02020603050405020304" pitchFamily="18" charset="0"/>
                <a:cs typeface="Times New Roman" panose="02020603050405020304" pitchFamily="18" charset="0"/>
              </a:rPr>
              <a:t> </a:t>
            </a:r>
            <a:r>
              <a:rPr lang="en-US" b="1" dirty="0" err="1">
                <a:solidFill>
                  <a:schemeClr val="accent3"/>
                </a:solidFill>
                <a:latin typeface="Times New Roman" panose="02020603050405020304" pitchFamily="18" charset="0"/>
                <a:cs typeface="Times New Roman" panose="02020603050405020304" pitchFamily="18" charset="0"/>
              </a:rPr>
              <a:t>ký</a:t>
            </a:r>
            <a:r>
              <a:rPr lang="en-US" b="1" dirty="0">
                <a:solidFill>
                  <a:schemeClr val="accent3"/>
                </a:solidFill>
                <a:latin typeface="Times New Roman" panose="02020603050405020304" pitchFamily="18" charset="0"/>
                <a:cs typeface="Times New Roman" panose="02020603050405020304" pitchFamily="18" charset="0"/>
              </a:rPr>
              <a:t> </a:t>
            </a:r>
            <a:r>
              <a:rPr lang="en-US" b="1" dirty="0" err="1">
                <a:solidFill>
                  <a:schemeClr val="accent3"/>
                </a:solidFill>
                <a:latin typeface="Times New Roman" panose="02020603050405020304" pitchFamily="18" charset="0"/>
                <a:cs typeface="Times New Roman" panose="02020603050405020304" pitchFamily="18" charset="0"/>
              </a:rPr>
              <a:t>số</a:t>
            </a:r>
            <a:r>
              <a:rPr lang="en-US" b="1" dirty="0">
                <a:solidFill>
                  <a:schemeClr val="accent3"/>
                </a:solidFill>
                <a:latin typeface="Times New Roman" panose="02020603050405020304" pitchFamily="18" charset="0"/>
                <a:cs typeface="Times New Roman" panose="02020603050405020304" pitchFamily="18" charset="0"/>
              </a:rPr>
              <a:t> </a:t>
            </a:r>
            <a:r>
              <a:rPr lang="en-US" b="1" dirty="0" err="1">
                <a:solidFill>
                  <a:schemeClr val="accent3"/>
                </a:solidFill>
                <a:latin typeface="Times New Roman" panose="02020603050405020304" pitchFamily="18" charset="0"/>
                <a:cs typeface="Times New Roman" panose="02020603050405020304" pitchFamily="18" charset="0"/>
              </a:rPr>
              <a:t>trong</a:t>
            </a:r>
            <a:r>
              <a:rPr lang="en-US" b="1" dirty="0">
                <a:solidFill>
                  <a:schemeClr val="accent3"/>
                </a:solidFill>
                <a:latin typeface="Times New Roman" panose="02020603050405020304" pitchFamily="18" charset="0"/>
                <a:cs typeface="Times New Roman" panose="02020603050405020304" pitchFamily="18" charset="0"/>
              </a:rPr>
              <a:t> TMDT</a:t>
            </a:r>
            <a:endParaRPr b="1" dirty="0">
              <a:solidFill>
                <a:schemeClr val="accent3"/>
              </a:solidFill>
              <a:latin typeface="Times New Roman" panose="02020603050405020304" pitchFamily="18" charset="0"/>
              <a:cs typeface="Times New Roman" panose="02020603050405020304" pitchFamily="18" charset="0"/>
            </a:endParaRPr>
          </a:p>
        </p:txBody>
      </p:sp>
      <p:sp>
        <p:nvSpPr>
          <p:cNvPr id="19" name="TextBox 18"/>
          <p:cNvSpPr txBox="1"/>
          <p:nvPr/>
        </p:nvSpPr>
        <p:spPr>
          <a:xfrm>
            <a:off x="849794" y="991462"/>
            <a:ext cx="3582662" cy="4247317"/>
          </a:xfrm>
          <a:prstGeom prst="rect">
            <a:avLst/>
          </a:prstGeom>
          <a:noFill/>
        </p:spPr>
        <p:txBody>
          <a:bodyPr wrap="square" rtlCol="0">
            <a:spAutoFit/>
          </a:bodyPr>
          <a:lstStyle/>
          <a:p>
            <a:pPr lvl="0" algn="ctr">
              <a:lnSpc>
                <a:spcPct val="150000"/>
              </a:lnSpc>
            </a:pPr>
            <a:r>
              <a:rPr lang="vi-VN" sz="1800" dirty="0">
                <a:solidFill>
                  <a:schemeClr val="accent3"/>
                </a:solidFill>
                <a:latin typeface="+mj-lt"/>
              </a:rPr>
              <a:t>Phát hành hóa đơn điện tử</a:t>
            </a:r>
            <a:r>
              <a:rPr lang="en-US" sz="1800" dirty="0">
                <a:solidFill>
                  <a:schemeClr val="accent3"/>
                </a:solidFill>
                <a:latin typeface="+mj-lt"/>
              </a:rPr>
              <a:t>.</a:t>
            </a:r>
          </a:p>
          <a:p>
            <a:pPr lvl="0" algn="ctr">
              <a:lnSpc>
                <a:spcPct val="150000"/>
              </a:lnSpc>
            </a:pPr>
            <a:r>
              <a:rPr lang="vi-VN" sz="1800" dirty="0">
                <a:solidFill>
                  <a:schemeClr val="accent3"/>
                </a:solidFill>
                <a:latin typeface="+mj-lt"/>
              </a:rPr>
              <a:t>Ký kết hợp đồng điện tử với đối tác</a:t>
            </a:r>
            <a:r>
              <a:rPr lang="en-US" sz="1800" dirty="0">
                <a:solidFill>
                  <a:schemeClr val="accent3"/>
                </a:solidFill>
                <a:latin typeface="+mj-lt"/>
              </a:rPr>
              <a:t>.</a:t>
            </a:r>
          </a:p>
          <a:p>
            <a:pPr lvl="0" algn="ctr">
              <a:lnSpc>
                <a:spcPct val="150000"/>
              </a:lnSpc>
            </a:pPr>
            <a:r>
              <a:rPr lang="vi-VN" sz="1800" dirty="0">
                <a:solidFill>
                  <a:schemeClr val="accent3"/>
                </a:solidFill>
                <a:latin typeface="+mj-lt"/>
              </a:rPr>
              <a:t>Chứng thực danh tính người tham gia giao dịch</a:t>
            </a:r>
            <a:r>
              <a:rPr lang="en-US" sz="1800" dirty="0">
                <a:solidFill>
                  <a:schemeClr val="accent3"/>
                </a:solidFill>
                <a:latin typeface="+mj-lt"/>
              </a:rPr>
              <a:t>.</a:t>
            </a:r>
          </a:p>
          <a:p>
            <a:pPr lvl="0" algn="ctr">
              <a:lnSpc>
                <a:spcPct val="150000"/>
              </a:lnSpc>
            </a:pPr>
            <a:r>
              <a:rPr lang="vi-VN" sz="1800" dirty="0">
                <a:solidFill>
                  <a:schemeClr val="accent3"/>
                </a:solidFill>
                <a:latin typeface="+mj-lt"/>
              </a:rPr>
              <a:t>Chứng thực tính nguyên vẹn của văn bản, tài liệu</a:t>
            </a:r>
            <a:r>
              <a:rPr lang="en-US" sz="1800" dirty="0">
                <a:solidFill>
                  <a:schemeClr val="accent3"/>
                </a:solidFill>
                <a:latin typeface="+mj-lt"/>
              </a:rPr>
              <a:t>.</a:t>
            </a:r>
          </a:p>
          <a:p>
            <a:pPr lvl="0" algn="ctr">
              <a:lnSpc>
                <a:spcPct val="150000"/>
              </a:lnSpc>
            </a:pPr>
            <a:r>
              <a:rPr lang="vi-VN" sz="1800" dirty="0">
                <a:solidFill>
                  <a:schemeClr val="accent3"/>
                </a:solidFill>
                <a:latin typeface="+mj-lt"/>
              </a:rPr>
              <a:t>Xác thực trong Internet banking</a:t>
            </a:r>
            <a:r>
              <a:rPr lang="en-US" sz="1800" dirty="0">
                <a:solidFill>
                  <a:schemeClr val="accent3"/>
                </a:solidFill>
                <a:latin typeface="+mj-lt"/>
              </a:rPr>
              <a:t>.</a:t>
            </a:r>
          </a:p>
          <a:p>
            <a:pPr lvl="0" algn="ctr">
              <a:lnSpc>
                <a:spcPct val="150000"/>
              </a:lnSpc>
            </a:pPr>
            <a:r>
              <a:rPr lang="vi-VN" sz="1800" dirty="0">
                <a:solidFill>
                  <a:schemeClr val="accent3"/>
                </a:solidFill>
                <a:latin typeface="+mj-lt"/>
              </a:rPr>
              <a:t>Ứng dụng trong Chính phủ điện tử (e-Government)</a:t>
            </a:r>
            <a:r>
              <a:rPr lang="en-US" sz="1800" dirty="0">
                <a:solidFill>
                  <a:schemeClr val="accent3"/>
                </a:solidFill>
                <a:latin typeface="+mj-lt"/>
              </a:rPr>
              <a:t>.</a:t>
            </a:r>
          </a:p>
          <a:p>
            <a:pPr algn="ctr">
              <a:lnSpc>
                <a:spcPct val="150000"/>
              </a:lnSpc>
            </a:pPr>
            <a:endParaRPr lang="en-US" sz="1800" dirty="0">
              <a:solidFill>
                <a:schemeClr val="accent3"/>
              </a:solidFill>
              <a:latin typeface="+mj-lt"/>
            </a:endParaRPr>
          </a:p>
        </p:txBody>
      </p:sp>
      <p:sp>
        <p:nvSpPr>
          <p:cNvPr id="20" name="TextBox 19"/>
          <p:cNvSpPr txBox="1"/>
          <p:nvPr/>
        </p:nvSpPr>
        <p:spPr>
          <a:xfrm>
            <a:off x="4804346" y="991462"/>
            <a:ext cx="3372787" cy="4108817"/>
          </a:xfrm>
          <a:prstGeom prst="rect">
            <a:avLst/>
          </a:prstGeom>
          <a:noFill/>
        </p:spPr>
        <p:txBody>
          <a:bodyPr wrap="square" rtlCol="0">
            <a:spAutoFit/>
          </a:bodyPr>
          <a:lstStyle/>
          <a:p>
            <a:pPr lvl="0" algn="ctr">
              <a:lnSpc>
                <a:spcPct val="150000"/>
              </a:lnSpc>
            </a:pPr>
            <a:r>
              <a:rPr lang="vi-VN" sz="1800" dirty="0">
                <a:solidFill>
                  <a:schemeClr val="accent3"/>
                </a:solidFill>
                <a:latin typeface="+mj-lt"/>
              </a:rPr>
              <a:t>Thanh toán điện tử</a:t>
            </a:r>
            <a:r>
              <a:rPr lang="en-US" sz="1800" dirty="0">
                <a:solidFill>
                  <a:schemeClr val="accent3"/>
                </a:solidFill>
                <a:latin typeface="+mj-lt"/>
              </a:rPr>
              <a:t>.</a:t>
            </a:r>
          </a:p>
          <a:p>
            <a:pPr lvl="0" algn="ctr">
              <a:lnSpc>
                <a:spcPct val="150000"/>
              </a:lnSpc>
            </a:pPr>
            <a:r>
              <a:rPr lang="vi-VN" sz="1800" dirty="0">
                <a:solidFill>
                  <a:schemeClr val="accent3"/>
                </a:solidFill>
                <a:latin typeface="+mj-lt"/>
              </a:rPr>
              <a:t>Xác thực trong giao dịch chứng khoán</a:t>
            </a:r>
            <a:endParaRPr lang="en-US" sz="1800" dirty="0">
              <a:solidFill>
                <a:schemeClr val="accent3"/>
              </a:solidFill>
              <a:latin typeface="+mj-lt"/>
            </a:endParaRPr>
          </a:p>
          <a:p>
            <a:pPr lvl="0" algn="ctr">
              <a:lnSpc>
                <a:spcPct val="150000"/>
              </a:lnSpc>
            </a:pPr>
            <a:r>
              <a:rPr lang="vi-VN" sz="1800" dirty="0">
                <a:solidFill>
                  <a:schemeClr val="accent3"/>
                </a:solidFill>
                <a:latin typeface="+mj-lt"/>
              </a:rPr>
              <a:t>Xác thực trong mua bán, đấu thầu qua mạng</a:t>
            </a:r>
            <a:r>
              <a:rPr lang="en-US" sz="1800" dirty="0">
                <a:solidFill>
                  <a:schemeClr val="accent3"/>
                </a:solidFill>
                <a:latin typeface="+mj-lt"/>
              </a:rPr>
              <a:t>.</a:t>
            </a:r>
          </a:p>
          <a:p>
            <a:pPr lvl="0" algn="ctr">
              <a:lnSpc>
                <a:spcPct val="150000"/>
              </a:lnSpc>
            </a:pPr>
            <a:r>
              <a:rPr lang="vi-VN" sz="1800" dirty="0">
                <a:solidFill>
                  <a:schemeClr val="accent3"/>
                </a:solidFill>
                <a:latin typeface="+mj-lt"/>
              </a:rPr>
              <a:t>Ứng dụng trong Giao dịch bất động sản trực tuyến</a:t>
            </a:r>
            <a:r>
              <a:rPr lang="en-US" sz="1800" dirty="0">
                <a:solidFill>
                  <a:schemeClr val="accent3"/>
                </a:solidFill>
                <a:latin typeface="+mj-lt"/>
              </a:rPr>
              <a:t>.</a:t>
            </a:r>
          </a:p>
          <a:p>
            <a:pPr lvl="0" algn="ctr">
              <a:lnSpc>
                <a:spcPct val="150000"/>
              </a:lnSpc>
            </a:pPr>
            <a:r>
              <a:rPr lang="vi-VN" sz="1800" dirty="0">
                <a:solidFill>
                  <a:schemeClr val="accent3"/>
                </a:solidFill>
                <a:latin typeface="+mj-lt"/>
              </a:rPr>
              <a:t>Xác thực trạng thái phần mềm.</a:t>
            </a:r>
            <a:endParaRPr lang="en-US" sz="1800" dirty="0">
              <a:solidFill>
                <a:schemeClr val="accent3"/>
              </a:solidFill>
              <a:latin typeface="+mj-lt"/>
            </a:endParaRPr>
          </a:p>
          <a:p>
            <a:pPr lvl="0" algn="ctr">
              <a:lnSpc>
                <a:spcPct val="150000"/>
              </a:lnSpc>
            </a:pPr>
            <a:r>
              <a:rPr lang="vi-VN" sz="1800" dirty="0">
                <a:solidFill>
                  <a:schemeClr val="accent3"/>
                </a:solidFill>
                <a:latin typeface="+mj-lt"/>
              </a:rPr>
              <a:t>Ứng dụng trong giao dịch B2B</a:t>
            </a:r>
            <a:r>
              <a:rPr lang="en-US" sz="1800" dirty="0">
                <a:solidFill>
                  <a:schemeClr val="accent3"/>
                </a:solidFill>
                <a:latin typeface="+mj-lt"/>
              </a:rPr>
              <a:t>.</a:t>
            </a:r>
          </a:p>
          <a:p>
            <a:pPr algn="ctr"/>
            <a:endParaRPr lang="en-US" sz="1800" dirty="0">
              <a:latin typeface="+mj-lt"/>
            </a:endParaRPr>
          </a:p>
        </p:txBody>
      </p:sp>
      <p:sp>
        <p:nvSpPr>
          <p:cNvPr id="37" name="AutoShape 22"/>
          <p:cNvSpPr/>
          <p:nvPr/>
        </p:nvSpPr>
        <p:spPr>
          <a:xfrm flipH="1" flipV="1">
            <a:off x="4548153" y="991462"/>
            <a:ext cx="24799" cy="3993111"/>
          </a:xfrm>
          <a:prstGeom prst="line">
            <a:avLst/>
          </a:prstGeom>
          <a:ln w="19050" cap="flat">
            <a:solidFill>
              <a:schemeClr val="accent2">
                <a:lumMod val="75000"/>
              </a:schemeClr>
            </a:solidFill>
            <a:prstDash val="solid"/>
            <a:headEnd type="none" w="sm" len="sm"/>
            <a:tailEnd type="none" w="sm" len="sm"/>
          </a:ln>
        </p:spPr>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0">
              <a:schemeClr val="lt1"/>
            </a:gs>
            <a:gs pos="100000">
              <a:schemeClr val="dk2"/>
            </a:gs>
          </a:gsLst>
          <a:lin ang="5400012" scaled="0"/>
        </a:gradFill>
        <a:effectLst/>
      </p:bgPr>
    </p:bg>
    <p:spTree>
      <p:nvGrpSpPr>
        <p:cNvPr id="1" name="Shape 9610"/>
        <p:cNvGrpSpPr/>
        <p:nvPr/>
      </p:nvGrpSpPr>
      <p:grpSpPr>
        <a:xfrm>
          <a:off x="0" y="0"/>
          <a:ext cx="0" cy="0"/>
          <a:chOff x="0" y="0"/>
          <a:chExt cx="0" cy="0"/>
        </a:xfrm>
      </p:grpSpPr>
      <p:sp>
        <p:nvSpPr>
          <p:cNvPr id="9611" name="Google Shape;9611;p41"/>
          <p:cNvSpPr txBox="1">
            <a:spLocks noGrp="1"/>
          </p:cNvSpPr>
          <p:nvPr>
            <p:ph type="title"/>
          </p:nvPr>
        </p:nvSpPr>
        <p:spPr>
          <a:xfrm>
            <a:off x="3827666" y="2546352"/>
            <a:ext cx="4728600" cy="88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6600" b="1" dirty="0">
                <a:solidFill>
                  <a:srgbClr val="E4FAFF"/>
                </a:solidFill>
                <a:latin typeface="Times New Roman" panose="02020603050405020304" pitchFamily="18" charset="0"/>
                <a:cs typeface="Times New Roman" panose="02020603050405020304" pitchFamily="18" charset="0"/>
              </a:rPr>
              <a:t>Thuật toán chữ ký số</a:t>
            </a:r>
            <a:endParaRPr sz="6600" b="1" dirty="0">
              <a:solidFill>
                <a:srgbClr val="E4FAFF"/>
              </a:solidFill>
              <a:latin typeface="Times New Roman" panose="02020603050405020304" pitchFamily="18" charset="0"/>
              <a:cs typeface="Times New Roman" panose="02020603050405020304" pitchFamily="18" charset="0"/>
            </a:endParaRPr>
          </a:p>
        </p:txBody>
      </p:sp>
      <p:sp>
        <p:nvSpPr>
          <p:cNvPr id="9612" name="Google Shape;9612;p41"/>
          <p:cNvSpPr txBox="1">
            <a:spLocks noGrp="1"/>
          </p:cNvSpPr>
          <p:nvPr>
            <p:ph type="title" idx="2"/>
          </p:nvPr>
        </p:nvSpPr>
        <p:spPr>
          <a:xfrm>
            <a:off x="2980016" y="1227949"/>
            <a:ext cx="1695300" cy="92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02</a:t>
            </a:r>
            <a:endParaRPr sz="5400" dirty="0"/>
          </a:p>
        </p:txBody>
      </p:sp>
      <p:pic>
        <p:nvPicPr>
          <p:cNvPr id="9614" name="Google Shape;9614;p41"/>
          <p:cNvPicPr preferRelativeResize="0"/>
          <p:nvPr/>
        </p:nvPicPr>
        <p:blipFill>
          <a:blip r:embed="rId3">
            <a:alphaModFix amt="50000"/>
          </a:blip>
          <a:stretch>
            <a:fillRect/>
          </a:stretch>
        </p:blipFill>
        <p:spPr>
          <a:xfrm>
            <a:off x="-535400" y="701725"/>
            <a:ext cx="3740073" cy="37400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chemeClr val="lt1"/>
            </a:gs>
            <a:gs pos="100000">
              <a:schemeClr val="dk2"/>
            </a:gs>
          </a:gsLst>
          <a:lin ang="5400012" scaled="0"/>
        </a:gradFill>
        <a:effectLst/>
      </p:bgPr>
    </p:bg>
    <p:spTree>
      <p:nvGrpSpPr>
        <p:cNvPr id="1" name="Shape 9649"/>
        <p:cNvGrpSpPr/>
        <p:nvPr/>
      </p:nvGrpSpPr>
      <p:grpSpPr>
        <a:xfrm>
          <a:off x="0" y="0"/>
          <a:ext cx="0" cy="0"/>
          <a:chOff x="0" y="0"/>
          <a:chExt cx="0" cy="0"/>
        </a:xfrm>
      </p:grpSpPr>
      <p:pic>
        <p:nvPicPr>
          <p:cNvPr id="9650" name="Google Shape;9650;p44"/>
          <p:cNvPicPr preferRelativeResize="0"/>
          <p:nvPr/>
        </p:nvPicPr>
        <p:blipFill rotWithShape="1">
          <a:blip r:embed="rId3">
            <a:alphaModFix amt="50000"/>
          </a:blip>
          <a:srcRect b="17790"/>
          <a:stretch/>
        </p:blipFill>
        <p:spPr>
          <a:xfrm>
            <a:off x="6465888" y="3434232"/>
            <a:ext cx="4188777" cy="2571924"/>
          </a:xfrm>
          <a:prstGeom prst="rect">
            <a:avLst/>
          </a:prstGeom>
          <a:noFill/>
          <a:ln>
            <a:noFill/>
          </a:ln>
        </p:spPr>
      </p:pic>
      <p:graphicFrame>
        <p:nvGraphicFramePr>
          <p:cNvPr id="29" name="Diagram 28"/>
          <p:cNvGraphicFramePr/>
          <p:nvPr>
            <p:extLst>
              <p:ext uri="{D42A27DB-BD31-4B8C-83A1-F6EECF244321}">
                <p14:modId xmlns:p14="http://schemas.microsoft.com/office/powerpoint/2010/main" val="4148675580"/>
              </p:ext>
            </p:extLst>
          </p:nvPr>
        </p:nvGraphicFramePr>
        <p:xfrm>
          <a:off x="945661" y="1869530"/>
          <a:ext cx="7115163" cy="21146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0" name="Google Shape;9620;p42"/>
          <p:cNvSpPr txBox="1">
            <a:spLocks noGrp="1"/>
          </p:cNvSpPr>
          <p:nvPr>
            <p:ph type="subTitle" idx="1"/>
          </p:nvPr>
        </p:nvSpPr>
        <p:spPr>
          <a:xfrm>
            <a:off x="1241963" y="877195"/>
            <a:ext cx="6522558" cy="1005615"/>
          </a:xfrm>
          <a:prstGeom prst="rect">
            <a:avLst/>
          </a:prstGeom>
        </p:spPr>
        <p:txBody>
          <a:bodyPr spcFirstLastPara="1" wrap="square" lIns="91425" tIns="91425" rIns="91425" bIns="91425" anchor="t" anchorCtr="0">
            <a:noAutofit/>
          </a:bodyPr>
          <a:lstStyle/>
          <a:p>
            <a:pPr marL="0" indent="0" algn="l"/>
            <a:r>
              <a:rPr lang="en-US" sz="2000" dirty="0" err="1">
                <a:solidFill>
                  <a:schemeClr val="accent3"/>
                </a:solidFill>
                <a:latin typeface="Times New Roman" panose="02020603050405020304" pitchFamily="18" charset="0"/>
                <a:cs typeface="Times New Roman" panose="02020603050405020304" pitchFamily="18" charset="0"/>
              </a:rPr>
              <a:t>Thuật</a:t>
            </a:r>
            <a:r>
              <a:rPr lang="en-US" sz="2000" dirty="0">
                <a:solidFill>
                  <a:schemeClr val="accent3"/>
                </a:solidFill>
                <a:latin typeface="Times New Roman" panose="02020603050405020304" pitchFamily="18" charset="0"/>
                <a:cs typeface="Times New Roman" panose="02020603050405020304" pitchFamily="18" charset="0"/>
              </a:rPr>
              <a:t> </a:t>
            </a:r>
            <a:r>
              <a:rPr lang="en-US" sz="2000" dirty="0" err="1">
                <a:solidFill>
                  <a:schemeClr val="accent3"/>
                </a:solidFill>
                <a:latin typeface="Times New Roman" panose="02020603050405020304" pitchFamily="18" charset="0"/>
                <a:cs typeface="Times New Roman" panose="02020603050405020304" pitchFamily="18" charset="0"/>
              </a:rPr>
              <a:t>toán</a:t>
            </a:r>
            <a:r>
              <a:rPr lang="en-US" sz="2000" dirty="0">
                <a:solidFill>
                  <a:schemeClr val="accent3"/>
                </a:solidFill>
                <a:latin typeface="Times New Roman" panose="02020603050405020304" pitchFamily="18" charset="0"/>
                <a:cs typeface="Times New Roman" panose="02020603050405020304" pitchFamily="18" charset="0"/>
              </a:rPr>
              <a:t> </a:t>
            </a:r>
            <a:r>
              <a:rPr lang="en-US" sz="2000" dirty="0" err="1">
                <a:solidFill>
                  <a:schemeClr val="accent3"/>
                </a:solidFill>
                <a:latin typeface="Times New Roman" panose="02020603050405020304" pitchFamily="18" charset="0"/>
                <a:cs typeface="Times New Roman" panose="02020603050405020304" pitchFamily="18" charset="0"/>
              </a:rPr>
              <a:t>chữ</a:t>
            </a:r>
            <a:r>
              <a:rPr lang="en-US" sz="2000" dirty="0">
                <a:solidFill>
                  <a:schemeClr val="accent3"/>
                </a:solidFill>
                <a:latin typeface="Times New Roman" panose="02020603050405020304" pitchFamily="18" charset="0"/>
                <a:cs typeface="Times New Roman" panose="02020603050405020304" pitchFamily="18" charset="0"/>
              </a:rPr>
              <a:t> </a:t>
            </a:r>
            <a:r>
              <a:rPr lang="en-US" sz="2000" dirty="0" err="1">
                <a:solidFill>
                  <a:schemeClr val="accent3"/>
                </a:solidFill>
                <a:latin typeface="Times New Roman" panose="02020603050405020304" pitchFamily="18" charset="0"/>
                <a:cs typeface="Times New Roman" panose="02020603050405020304" pitchFamily="18" charset="0"/>
              </a:rPr>
              <a:t>ký</a:t>
            </a:r>
            <a:r>
              <a:rPr lang="en-US" sz="2000" dirty="0">
                <a:solidFill>
                  <a:schemeClr val="accent3"/>
                </a:solidFill>
                <a:latin typeface="Times New Roman" panose="02020603050405020304" pitchFamily="18" charset="0"/>
                <a:cs typeface="Times New Roman" panose="02020603050405020304" pitchFamily="18" charset="0"/>
              </a:rPr>
              <a:t> </a:t>
            </a:r>
            <a:r>
              <a:rPr lang="en-US" sz="2000" dirty="0" err="1">
                <a:solidFill>
                  <a:schemeClr val="accent3"/>
                </a:solidFill>
                <a:latin typeface="Times New Roman" panose="02020603050405020304" pitchFamily="18" charset="0"/>
                <a:cs typeface="Times New Roman" panose="02020603050405020304" pitchFamily="18" charset="0"/>
              </a:rPr>
              <a:t>số</a:t>
            </a:r>
            <a:r>
              <a:rPr lang="en-US" sz="2000" dirty="0">
                <a:solidFill>
                  <a:schemeClr val="accent3"/>
                </a:solidFill>
                <a:latin typeface="Times New Roman" panose="02020603050405020304" pitchFamily="18" charset="0"/>
                <a:cs typeface="Times New Roman" panose="02020603050405020304" pitchFamily="18" charset="0"/>
              </a:rPr>
              <a:t> (DSA) </a:t>
            </a:r>
            <a:r>
              <a:rPr lang="en-US" sz="2000" dirty="0" err="1">
                <a:solidFill>
                  <a:schemeClr val="accent3"/>
                </a:solidFill>
                <a:latin typeface="Times New Roman" panose="02020603050405020304" pitchFamily="18" charset="0"/>
                <a:cs typeface="Times New Roman" panose="02020603050405020304" pitchFamily="18" charset="0"/>
              </a:rPr>
              <a:t>là</a:t>
            </a:r>
            <a:r>
              <a:rPr lang="en-US" sz="2000" dirty="0">
                <a:solidFill>
                  <a:schemeClr val="accent3"/>
                </a:solidFill>
                <a:latin typeface="Times New Roman" panose="02020603050405020304" pitchFamily="18" charset="0"/>
                <a:cs typeface="Times New Roman" panose="02020603050405020304" pitchFamily="18" charset="0"/>
              </a:rPr>
              <a:t> </a:t>
            </a:r>
            <a:r>
              <a:rPr lang="en-US" sz="2000" dirty="0" err="1">
                <a:solidFill>
                  <a:schemeClr val="accent3"/>
                </a:solidFill>
                <a:latin typeface="Times New Roman" panose="02020603050405020304" pitchFamily="18" charset="0"/>
                <a:cs typeface="Times New Roman" panose="02020603050405020304" pitchFamily="18" charset="0"/>
              </a:rPr>
              <a:t>biến</a:t>
            </a:r>
            <a:r>
              <a:rPr lang="en-US" sz="2000" dirty="0">
                <a:solidFill>
                  <a:schemeClr val="accent3"/>
                </a:solidFill>
                <a:latin typeface="Times New Roman" panose="02020603050405020304" pitchFamily="18" charset="0"/>
                <a:cs typeface="Times New Roman" panose="02020603050405020304" pitchFamily="18" charset="0"/>
              </a:rPr>
              <a:t> </a:t>
            </a:r>
            <a:r>
              <a:rPr lang="en-US" sz="2000" dirty="0" err="1">
                <a:solidFill>
                  <a:schemeClr val="accent3"/>
                </a:solidFill>
                <a:latin typeface="Times New Roman" panose="02020603050405020304" pitchFamily="18" charset="0"/>
                <a:cs typeface="Times New Roman" panose="02020603050405020304" pitchFamily="18" charset="0"/>
              </a:rPr>
              <a:t>thể</a:t>
            </a:r>
            <a:r>
              <a:rPr lang="en-US" sz="2000" dirty="0">
                <a:solidFill>
                  <a:schemeClr val="accent3"/>
                </a:solidFill>
                <a:latin typeface="Times New Roman" panose="02020603050405020304" pitchFamily="18" charset="0"/>
                <a:cs typeface="Times New Roman" panose="02020603050405020304" pitchFamily="18" charset="0"/>
              </a:rPr>
              <a:t> </a:t>
            </a:r>
            <a:r>
              <a:rPr lang="en-US" sz="2000" dirty="0" err="1">
                <a:solidFill>
                  <a:schemeClr val="accent3"/>
                </a:solidFill>
                <a:latin typeface="Times New Roman" panose="02020603050405020304" pitchFamily="18" charset="0"/>
                <a:cs typeface="Times New Roman" panose="02020603050405020304" pitchFamily="18" charset="0"/>
              </a:rPr>
              <a:t>của</a:t>
            </a:r>
            <a:r>
              <a:rPr lang="en-US" sz="2000" dirty="0">
                <a:solidFill>
                  <a:schemeClr val="accent3"/>
                </a:solidFill>
                <a:latin typeface="Times New Roman" panose="02020603050405020304" pitchFamily="18" charset="0"/>
                <a:cs typeface="Times New Roman" panose="02020603050405020304" pitchFamily="18" charset="0"/>
              </a:rPr>
              <a:t> </a:t>
            </a:r>
            <a:r>
              <a:rPr lang="en-US" sz="2000" dirty="0" err="1">
                <a:solidFill>
                  <a:schemeClr val="accent3"/>
                </a:solidFill>
                <a:latin typeface="Times New Roman" panose="02020603050405020304" pitchFamily="18" charset="0"/>
                <a:cs typeface="Times New Roman" panose="02020603050405020304" pitchFamily="18" charset="0"/>
              </a:rPr>
              <a:t>thuật</a:t>
            </a:r>
            <a:r>
              <a:rPr lang="en-US" sz="2000" dirty="0">
                <a:solidFill>
                  <a:schemeClr val="accent3"/>
                </a:solidFill>
                <a:latin typeface="Times New Roman" panose="02020603050405020304" pitchFamily="18" charset="0"/>
                <a:cs typeface="Times New Roman" panose="02020603050405020304" pitchFamily="18" charset="0"/>
              </a:rPr>
              <a:t> </a:t>
            </a:r>
            <a:r>
              <a:rPr lang="en-US" sz="2000" dirty="0" err="1">
                <a:solidFill>
                  <a:schemeClr val="accent3"/>
                </a:solidFill>
                <a:latin typeface="Times New Roman" panose="02020603050405020304" pitchFamily="18" charset="0"/>
                <a:cs typeface="Times New Roman" panose="02020603050405020304" pitchFamily="18" charset="0"/>
              </a:rPr>
              <a:t>toán</a:t>
            </a:r>
            <a:r>
              <a:rPr lang="en-US" sz="2000" dirty="0">
                <a:solidFill>
                  <a:schemeClr val="accent3"/>
                </a:solidFill>
                <a:latin typeface="Times New Roman" panose="02020603050405020304" pitchFamily="18" charset="0"/>
                <a:cs typeface="Times New Roman" panose="02020603050405020304" pitchFamily="18" charset="0"/>
              </a:rPr>
              <a:t> </a:t>
            </a:r>
            <a:r>
              <a:rPr lang="en-US" sz="2000" dirty="0" err="1">
                <a:solidFill>
                  <a:schemeClr val="accent3"/>
                </a:solidFill>
                <a:latin typeface="Times New Roman" panose="02020603050405020304" pitchFamily="18" charset="0"/>
                <a:cs typeface="Times New Roman" panose="02020603050405020304" pitchFamily="18" charset="0"/>
              </a:rPr>
              <a:t>chữ</a:t>
            </a:r>
            <a:r>
              <a:rPr lang="en-US" sz="2000" dirty="0">
                <a:solidFill>
                  <a:schemeClr val="accent3"/>
                </a:solidFill>
                <a:latin typeface="Times New Roman" panose="02020603050405020304" pitchFamily="18" charset="0"/>
                <a:cs typeface="Times New Roman" panose="02020603050405020304" pitchFamily="18" charset="0"/>
              </a:rPr>
              <a:t> </a:t>
            </a:r>
            <a:r>
              <a:rPr lang="en-US" sz="2000" dirty="0" err="1">
                <a:solidFill>
                  <a:schemeClr val="accent3"/>
                </a:solidFill>
                <a:latin typeface="Times New Roman" panose="02020603050405020304" pitchFamily="18" charset="0"/>
                <a:cs typeface="Times New Roman" panose="02020603050405020304" pitchFamily="18" charset="0"/>
              </a:rPr>
              <a:t>ký</a:t>
            </a:r>
            <a:r>
              <a:rPr lang="en-US" sz="2000" dirty="0">
                <a:solidFill>
                  <a:schemeClr val="accent3"/>
                </a:solidFill>
                <a:latin typeface="Times New Roman" panose="02020603050405020304" pitchFamily="18" charset="0"/>
                <a:cs typeface="Times New Roman" panose="02020603050405020304" pitchFamily="18" charset="0"/>
              </a:rPr>
              <a:t> </a:t>
            </a:r>
            <a:r>
              <a:rPr lang="en-US" sz="2000" dirty="0" err="1">
                <a:solidFill>
                  <a:schemeClr val="accent3"/>
                </a:solidFill>
                <a:latin typeface="Times New Roman" panose="02020603050405020304" pitchFamily="18" charset="0"/>
                <a:cs typeface="Times New Roman" panose="02020603050405020304" pitchFamily="18" charset="0"/>
              </a:rPr>
              <a:t>Schnorr</a:t>
            </a:r>
            <a:r>
              <a:rPr lang="en-US" sz="2000" dirty="0">
                <a:solidFill>
                  <a:schemeClr val="accent3"/>
                </a:solidFill>
                <a:latin typeface="Times New Roman" panose="02020603050405020304" pitchFamily="18" charset="0"/>
                <a:cs typeface="Times New Roman" panose="02020603050405020304" pitchFamily="18" charset="0"/>
              </a:rPr>
              <a:t> </a:t>
            </a:r>
            <a:r>
              <a:rPr lang="en-US" sz="2000" dirty="0" err="1">
                <a:solidFill>
                  <a:schemeClr val="accent3"/>
                </a:solidFill>
                <a:latin typeface="Times New Roman" panose="02020603050405020304" pitchFamily="18" charset="0"/>
                <a:cs typeface="Times New Roman" panose="02020603050405020304" pitchFamily="18" charset="0"/>
              </a:rPr>
              <a:t>và</a:t>
            </a:r>
            <a:r>
              <a:rPr lang="en-US" sz="2000" dirty="0">
                <a:solidFill>
                  <a:schemeClr val="accent3"/>
                </a:solidFill>
                <a:latin typeface="Times New Roman" panose="02020603050405020304" pitchFamily="18" charset="0"/>
                <a:cs typeface="Times New Roman" panose="02020603050405020304" pitchFamily="18" charset="0"/>
              </a:rPr>
              <a:t> </a:t>
            </a:r>
            <a:r>
              <a:rPr lang="en-US" sz="2000" dirty="0" err="1">
                <a:solidFill>
                  <a:schemeClr val="accent3"/>
                </a:solidFill>
                <a:latin typeface="Times New Roman" panose="02020603050405020304" pitchFamily="18" charset="0"/>
                <a:cs typeface="Times New Roman" panose="02020603050405020304" pitchFamily="18" charset="0"/>
              </a:rPr>
              <a:t>ElGamal</a:t>
            </a:r>
            <a:r>
              <a:rPr lang="en-US" sz="2000" dirty="0">
                <a:solidFill>
                  <a:schemeClr val="accent3"/>
                </a:solidFill>
                <a:latin typeface="Times New Roman" panose="02020603050405020304" pitchFamily="18" charset="0"/>
                <a:cs typeface="Times New Roman" panose="02020603050405020304" pitchFamily="18" charset="0"/>
              </a:rPr>
              <a:t>. </a:t>
            </a:r>
            <a:r>
              <a:rPr lang="en-US" sz="2000" dirty="0" err="1">
                <a:solidFill>
                  <a:schemeClr val="accent3"/>
                </a:solidFill>
                <a:latin typeface="Times New Roman" panose="02020603050405020304" pitchFamily="18" charset="0"/>
                <a:cs typeface="Times New Roman" panose="02020603050405020304" pitchFamily="18" charset="0"/>
              </a:rPr>
              <a:t>Gồm</a:t>
            </a:r>
            <a:r>
              <a:rPr lang="en-US" sz="2000" dirty="0">
                <a:solidFill>
                  <a:schemeClr val="accent3"/>
                </a:solidFill>
                <a:latin typeface="Times New Roman" panose="02020603050405020304" pitchFamily="18" charset="0"/>
                <a:cs typeface="Times New Roman" panose="02020603050405020304" pitchFamily="18" charset="0"/>
              </a:rPr>
              <a:t> 3 </a:t>
            </a:r>
            <a:r>
              <a:rPr lang="en-US" sz="2000" dirty="0" err="1">
                <a:solidFill>
                  <a:schemeClr val="accent3"/>
                </a:solidFill>
                <a:latin typeface="Times New Roman" panose="02020603050405020304" pitchFamily="18" charset="0"/>
                <a:cs typeface="Times New Roman" panose="02020603050405020304" pitchFamily="18" charset="0"/>
              </a:rPr>
              <a:t>bước</a:t>
            </a:r>
            <a:r>
              <a:rPr lang="en-US" sz="2000" dirty="0">
                <a:solidFill>
                  <a:schemeClr val="accent3"/>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896886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00000">
              <a:schemeClr val="lt1"/>
            </a:gs>
            <a:gs pos="100000">
              <a:schemeClr val="dk2"/>
            </a:gs>
          </a:gsLst>
          <a:lin ang="5400012" scaled="0"/>
        </a:gradFill>
        <a:effectLst/>
      </p:bgPr>
    </p:bg>
    <p:spTree>
      <p:nvGrpSpPr>
        <p:cNvPr id="1" name="Shape 9625"/>
        <p:cNvGrpSpPr/>
        <p:nvPr/>
      </p:nvGrpSpPr>
      <p:grpSpPr>
        <a:xfrm>
          <a:off x="0" y="0"/>
          <a:ext cx="0" cy="0"/>
          <a:chOff x="0" y="0"/>
          <a:chExt cx="0" cy="0"/>
        </a:xfrm>
      </p:grpSpPr>
      <p:sp>
        <p:nvSpPr>
          <p:cNvPr id="9626" name="Google Shape;9626;p43"/>
          <p:cNvSpPr txBox="1">
            <a:spLocks noGrp="1"/>
          </p:cNvSpPr>
          <p:nvPr>
            <p:ph type="title"/>
          </p:nvPr>
        </p:nvSpPr>
        <p:spPr>
          <a:xfrm>
            <a:off x="962526" y="179053"/>
            <a:ext cx="5061283"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3"/>
                </a:solidFill>
                <a:latin typeface="Times New Roman" panose="02020603050405020304" pitchFamily="18" charset="0"/>
                <a:cs typeface="Times New Roman" panose="02020603050405020304" pitchFamily="18" charset="0"/>
              </a:rPr>
              <a:t>Thuật toán khởi tạo khoá</a:t>
            </a:r>
            <a:endParaRPr dirty="0">
              <a:solidFill>
                <a:schemeClr val="accent3"/>
              </a:solidFill>
              <a:latin typeface="Times New Roman" panose="02020603050405020304" pitchFamily="18" charset="0"/>
              <a:cs typeface="Times New Roman" panose="02020603050405020304" pitchFamily="18" charset="0"/>
            </a:endParaRPr>
          </a:p>
        </p:txBody>
      </p:sp>
      <p:grpSp>
        <p:nvGrpSpPr>
          <p:cNvPr id="6" name="Group 5"/>
          <p:cNvGrpSpPr/>
          <p:nvPr/>
        </p:nvGrpSpPr>
        <p:grpSpPr>
          <a:xfrm>
            <a:off x="1108673" y="1005928"/>
            <a:ext cx="1883180" cy="1083527"/>
            <a:chOff x="579283" y="1032628"/>
            <a:chExt cx="1883180" cy="1083527"/>
          </a:xfrm>
        </p:grpSpPr>
        <p:sp>
          <p:nvSpPr>
            <p:cNvPr id="22" name="Freeform 2"/>
            <p:cNvSpPr/>
            <p:nvPr/>
          </p:nvSpPr>
          <p:spPr>
            <a:xfrm>
              <a:off x="579283" y="1032628"/>
              <a:ext cx="1883180" cy="1083527"/>
            </a:xfrm>
            <a:custGeom>
              <a:avLst/>
              <a:gdLst/>
              <a:ahLst/>
              <a:cxnLst/>
              <a:rect l="l" t="t" r="r" b="b"/>
              <a:pathLst>
                <a:path w="4815510" h="1663540">
                  <a:moveTo>
                    <a:pt x="0" y="0"/>
                  </a:moveTo>
                  <a:lnTo>
                    <a:pt x="4815510" y="0"/>
                  </a:lnTo>
                  <a:lnTo>
                    <a:pt x="4815510" y="1663539"/>
                  </a:lnTo>
                  <a:lnTo>
                    <a:pt x="0" y="1663539"/>
                  </a:lnTo>
                  <a:lnTo>
                    <a:pt x="0" y="0"/>
                  </a:lnTo>
                  <a:close/>
                </a:path>
              </a:pathLst>
            </a:custGeom>
            <a:blipFill>
              <a:blip r:embed="rId3">
                <a:extLst>
                  <a:ext uri="{96DAC541-7B7A-43D3-8B79-37D633B846F1}">
                    <asvg:svgBlip xmlns:asvg="http://schemas.microsoft.com/office/drawing/2016/SVG/main" r:embed="rId4"/>
                  </a:ext>
                </a:extLst>
              </a:blip>
              <a:stretch>
                <a:fillRect/>
              </a:stretch>
            </a:blipFill>
            <a:ln>
              <a:noFill/>
            </a:ln>
          </p:spPr>
        </p:sp>
        <p:sp>
          <p:nvSpPr>
            <p:cNvPr id="2" name="TextBox 1"/>
            <p:cNvSpPr txBox="1"/>
            <p:nvPr/>
          </p:nvSpPr>
          <p:spPr>
            <a:xfrm>
              <a:off x="713875" y="1176827"/>
              <a:ext cx="1748588" cy="584775"/>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Thủ</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tục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kiểm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nguyên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tố</a:t>
              </a:r>
              <a:endParaRPr lang="en-US" sz="1600" dirty="0">
                <a:latin typeface="Times New Roman" panose="02020603050405020304" pitchFamily="18" charset="0"/>
                <a:cs typeface="Times New Roman" panose="02020603050405020304" pitchFamily="18" charset="0"/>
              </a:endParaRPr>
            </a:p>
          </p:txBody>
        </p:sp>
      </p:grpSp>
      <p:grpSp>
        <p:nvGrpSpPr>
          <p:cNvPr id="7" name="Group 6"/>
          <p:cNvGrpSpPr/>
          <p:nvPr/>
        </p:nvGrpSpPr>
        <p:grpSpPr>
          <a:xfrm>
            <a:off x="3759155" y="1005928"/>
            <a:ext cx="1883180" cy="1083527"/>
            <a:chOff x="2680799" y="1002630"/>
            <a:chExt cx="1883180" cy="1083527"/>
          </a:xfrm>
        </p:grpSpPr>
        <p:sp>
          <p:nvSpPr>
            <p:cNvPr id="23" name="Freeform 2"/>
            <p:cNvSpPr/>
            <p:nvPr/>
          </p:nvSpPr>
          <p:spPr>
            <a:xfrm>
              <a:off x="2680799" y="1002630"/>
              <a:ext cx="1883180" cy="1083527"/>
            </a:xfrm>
            <a:custGeom>
              <a:avLst/>
              <a:gdLst/>
              <a:ahLst/>
              <a:cxnLst/>
              <a:rect l="l" t="t" r="r" b="b"/>
              <a:pathLst>
                <a:path w="4815510" h="1663540">
                  <a:moveTo>
                    <a:pt x="0" y="0"/>
                  </a:moveTo>
                  <a:lnTo>
                    <a:pt x="4815510" y="0"/>
                  </a:lnTo>
                  <a:lnTo>
                    <a:pt x="4815510" y="1663539"/>
                  </a:lnTo>
                  <a:lnTo>
                    <a:pt x="0" y="1663539"/>
                  </a:lnTo>
                  <a:lnTo>
                    <a:pt x="0" y="0"/>
                  </a:lnTo>
                  <a:close/>
                </a:path>
              </a:pathLst>
            </a:custGeom>
            <a:blipFill>
              <a:blip r:embed="rId3">
                <a:extLst>
                  <a:ext uri="{96DAC541-7B7A-43D3-8B79-37D633B846F1}">
                    <asvg:svgBlip xmlns:asvg="http://schemas.microsoft.com/office/drawing/2016/SVG/main" r:embed="rId4"/>
                  </a:ext>
                </a:extLst>
              </a:blip>
              <a:stretch>
                <a:fillRect/>
              </a:stretch>
            </a:blipFill>
            <a:ln>
              <a:noFill/>
            </a:ln>
          </p:spPr>
        </p:sp>
        <p:sp>
          <p:nvSpPr>
            <p:cNvPr id="31" name="TextBox 30"/>
            <p:cNvSpPr txBox="1"/>
            <p:nvPr/>
          </p:nvSpPr>
          <p:spPr>
            <a:xfrm>
              <a:off x="2899135" y="1115473"/>
              <a:ext cx="1337748" cy="584775"/>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Thủ</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tục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tạo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nguyên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tố</a:t>
              </a:r>
              <a:endParaRPr lang="en-US" sz="1600" dirty="0">
                <a:latin typeface="Times New Roman" panose="02020603050405020304" pitchFamily="18" charset="0"/>
                <a:cs typeface="Times New Roman" panose="02020603050405020304" pitchFamily="18" charset="0"/>
              </a:endParaRPr>
            </a:p>
          </p:txBody>
        </p:sp>
      </p:grpSp>
      <p:grpSp>
        <p:nvGrpSpPr>
          <p:cNvPr id="8" name="Group 7"/>
          <p:cNvGrpSpPr/>
          <p:nvPr/>
        </p:nvGrpSpPr>
        <p:grpSpPr>
          <a:xfrm>
            <a:off x="6358579" y="1005928"/>
            <a:ext cx="1883180" cy="1083527"/>
            <a:chOff x="4782315" y="998960"/>
            <a:chExt cx="1883180" cy="1083527"/>
          </a:xfrm>
        </p:grpSpPr>
        <p:sp>
          <p:nvSpPr>
            <p:cNvPr id="24" name="Freeform 2"/>
            <p:cNvSpPr/>
            <p:nvPr/>
          </p:nvSpPr>
          <p:spPr>
            <a:xfrm>
              <a:off x="4782315" y="998960"/>
              <a:ext cx="1883180" cy="1083527"/>
            </a:xfrm>
            <a:custGeom>
              <a:avLst/>
              <a:gdLst/>
              <a:ahLst/>
              <a:cxnLst/>
              <a:rect l="l" t="t" r="r" b="b"/>
              <a:pathLst>
                <a:path w="4815510" h="1663540">
                  <a:moveTo>
                    <a:pt x="0" y="0"/>
                  </a:moveTo>
                  <a:lnTo>
                    <a:pt x="4815510" y="0"/>
                  </a:lnTo>
                  <a:lnTo>
                    <a:pt x="4815510" y="1663539"/>
                  </a:lnTo>
                  <a:lnTo>
                    <a:pt x="0" y="1663539"/>
                  </a:lnTo>
                  <a:lnTo>
                    <a:pt x="0" y="0"/>
                  </a:lnTo>
                  <a:close/>
                </a:path>
              </a:pathLst>
            </a:custGeom>
            <a:blipFill>
              <a:blip r:embed="rId3">
                <a:extLst>
                  <a:ext uri="{96DAC541-7B7A-43D3-8B79-37D633B846F1}">
                    <asvg:svgBlip xmlns:asvg="http://schemas.microsoft.com/office/drawing/2016/SVG/main" r:embed="rId4"/>
                  </a:ext>
                </a:extLst>
              </a:blip>
              <a:stretch>
                <a:fillRect/>
              </a:stretch>
            </a:blipFill>
            <a:ln>
              <a:noFill/>
            </a:ln>
          </p:spPr>
        </p:sp>
        <p:sp>
          <p:nvSpPr>
            <p:cNvPr id="32" name="TextBox 31"/>
            <p:cNvSpPr txBox="1"/>
            <p:nvPr/>
          </p:nvSpPr>
          <p:spPr>
            <a:xfrm>
              <a:off x="5055031" y="1115472"/>
              <a:ext cx="1337748" cy="830997"/>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Thủ</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tục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tìm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nghịch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đảo</a:t>
              </a:r>
              <a:r>
                <a:rPr lang="en-US" sz="1600" dirty="0">
                  <a:latin typeface="Times New Roman" panose="02020603050405020304" pitchFamily="18" charset="0"/>
                  <a:cs typeface="Times New Roman" panose="02020603050405020304" pitchFamily="18" charset="0"/>
                </a:rPr>
                <a:t> module</a:t>
              </a:r>
            </a:p>
          </p:txBody>
        </p:sp>
      </p:grpSp>
      <p:grpSp>
        <p:nvGrpSpPr>
          <p:cNvPr id="9" name="Group 8"/>
          <p:cNvGrpSpPr/>
          <p:nvPr/>
        </p:nvGrpSpPr>
        <p:grpSpPr>
          <a:xfrm>
            <a:off x="6375375" y="2581800"/>
            <a:ext cx="1883180" cy="1083527"/>
            <a:chOff x="6883831" y="1015683"/>
            <a:chExt cx="1883180" cy="1083527"/>
          </a:xfrm>
        </p:grpSpPr>
        <p:sp>
          <p:nvSpPr>
            <p:cNvPr id="25" name="Freeform 2"/>
            <p:cNvSpPr/>
            <p:nvPr/>
          </p:nvSpPr>
          <p:spPr>
            <a:xfrm>
              <a:off x="6883831" y="1015683"/>
              <a:ext cx="1883180" cy="1083527"/>
            </a:xfrm>
            <a:custGeom>
              <a:avLst/>
              <a:gdLst/>
              <a:ahLst/>
              <a:cxnLst/>
              <a:rect l="l" t="t" r="r" b="b"/>
              <a:pathLst>
                <a:path w="4815510" h="1663540">
                  <a:moveTo>
                    <a:pt x="0" y="0"/>
                  </a:moveTo>
                  <a:lnTo>
                    <a:pt x="4815510" y="0"/>
                  </a:lnTo>
                  <a:lnTo>
                    <a:pt x="4815510" y="1663539"/>
                  </a:lnTo>
                  <a:lnTo>
                    <a:pt x="0" y="1663539"/>
                  </a:lnTo>
                  <a:lnTo>
                    <a:pt x="0" y="0"/>
                  </a:lnTo>
                  <a:close/>
                </a:path>
              </a:pathLst>
            </a:custGeom>
            <a:blipFill>
              <a:blip r:embed="rId3">
                <a:extLst>
                  <a:ext uri="{96DAC541-7B7A-43D3-8B79-37D633B846F1}">
                    <asvg:svgBlip xmlns:asvg="http://schemas.microsoft.com/office/drawing/2016/SVG/main" r:embed="rId4"/>
                  </a:ext>
                </a:extLst>
              </a:blip>
              <a:stretch>
                <a:fillRect/>
              </a:stretch>
            </a:blipFill>
            <a:ln>
              <a:noFill/>
            </a:ln>
          </p:spPr>
        </p:sp>
        <p:sp>
          <p:nvSpPr>
            <p:cNvPr id="33" name="TextBox 32"/>
            <p:cNvSpPr txBox="1"/>
            <p:nvPr/>
          </p:nvSpPr>
          <p:spPr>
            <a:xfrm>
              <a:off x="7220715" y="1115471"/>
              <a:ext cx="1337748" cy="584775"/>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Thủ</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tục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hash_mesage</a:t>
              </a:r>
              <a:endParaRPr lang="en-US" sz="1600" dirty="0">
                <a:latin typeface="Times New Roman" panose="02020603050405020304" pitchFamily="18" charset="0"/>
                <a:cs typeface="Times New Roman" panose="02020603050405020304" pitchFamily="18" charset="0"/>
              </a:endParaRPr>
            </a:p>
          </p:txBody>
        </p:sp>
      </p:grpSp>
      <p:grpSp>
        <p:nvGrpSpPr>
          <p:cNvPr id="5" name="Group 4"/>
          <p:cNvGrpSpPr/>
          <p:nvPr/>
        </p:nvGrpSpPr>
        <p:grpSpPr>
          <a:xfrm>
            <a:off x="3759155" y="2581801"/>
            <a:ext cx="1883180" cy="1083527"/>
            <a:chOff x="723663" y="2443431"/>
            <a:chExt cx="1883180" cy="1083527"/>
          </a:xfrm>
        </p:grpSpPr>
        <p:sp>
          <p:nvSpPr>
            <p:cNvPr id="26" name="Freeform 2"/>
            <p:cNvSpPr/>
            <p:nvPr/>
          </p:nvSpPr>
          <p:spPr>
            <a:xfrm>
              <a:off x="723663" y="2443431"/>
              <a:ext cx="1883180" cy="1083527"/>
            </a:xfrm>
            <a:custGeom>
              <a:avLst/>
              <a:gdLst/>
              <a:ahLst/>
              <a:cxnLst/>
              <a:rect l="l" t="t" r="r" b="b"/>
              <a:pathLst>
                <a:path w="4815510" h="1663540">
                  <a:moveTo>
                    <a:pt x="0" y="0"/>
                  </a:moveTo>
                  <a:lnTo>
                    <a:pt x="4815510" y="0"/>
                  </a:lnTo>
                  <a:lnTo>
                    <a:pt x="4815510" y="1663539"/>
                  </a:lnTo>
                  <a:lnTo>
                    <a:pt x="0" y="1663539"/>
                  </a:lnTo>
                  <a:lnTo>
                    <a:pt x="0" y="0"/>
                  </a:lnTo>
                  <a:close/>
                </a:path>
              </a:pathLst>
            </a:custGeom>
            <a:blipFill>
              <a:blip r:embed="rId3">
                <a:extLst>
                  <a:ext uri="{96DAC541-7B7A-43D3-8B79-37D633B846F1}">
                    <asvg:svgBlip xmlns:asvg="http://schemas.microsoft.com/office/drawing/2016/SVG/main" r:embed="rId4"/>
                  </a:ext>
                </a:extLst>
              </a:blip>
              <a:stretch>
                <a:fillRect/>
              </a:stretch>
            </a:blipFill>
            <a:ln>
              <a:noFill/>
            </a:ln>
          </p:spPr>
        </p:sp>
        <p:sp>
          <p:nvSpPr>
            <p:cNvPr id="34" name="TextBox 33"/>
            <p:cNvSpPr txBox="1"/>
            <p:nvPr/>
          </p:nvSpPr>
          <p:spPr>
            <a:xfrm>
              <a:off x="723663" y="2589347"/>
              <a:ext cx="1337748" cy="584775"/>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Thủ</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tục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tìm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tham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h</a:t>
              </a:r>
            </a:p>
          </p:txBody>
        </p:sp>
      </p:grpSp>
      <p:grpSp>
        <p:nvGrpSpPr>
          <p:cNvPr id="3" name="Group 2"/>
          <p:cNvGrpSpPr/>
          <p:nvPr/>
        </p:nvGrpSpPr>
        <p:grpSpPr>
          <a:xfrm>
            <a:off x="962526" y="2581801"/>
            <a:ext cx="1883180" cy="1083527"/>
            <a:chOff x="2899135" y="2443430"/>
            <a:chExt cx="1883180" cy="1083527"/>
          </a:xfrm>
        </p:grpSpPr>
        <p:sp>
          <p:nvSpPr>
            <p:cNvPr id="27" name="Freeform 2"/>
            <p:cNvSpPr/>
            <p:nvPr/>
          </p:nvSpPr>
          <p:spPr>
            <a:xfrm>
              <a:off x="2899135" y="2443430"/>
              <a:ext cx="1883180" cy="1083527"/>
            </a:xfrm>
            <a:custGeom>
              <a:avLst/>
              <a:gdLst/>
              <a:ahLst/>
              <a:cxnLst/>
              <a:rect l="l" t="t" r="r" b="b"/>
              <a:pathLst>
                <a:path w="4815510" h="1663540">
                  <a:moveTo>
                    <a:pt x="0" y="0"/>
                  </a:moveTo>
                  <a:lnTo>
                    <a:pt x="4815510" y="0"/>
                  </a:lnTo>
                  <a:lnTo>
                    <a:pt x="4815510" y="1663539"/>
                  </a:lnTo>
                  <a:lnTo>
                    <a:pt x="0" y="1663539"/>
                  </a:lnTo>
                  <a:lnTo>
                    <a:pt x="0" y="0"/>
                  </a:lnTo>
                  <a:close/>
                </a:path>
              </a:pathLst>
            </a:custGeom>
            <a:blipFill>
              <a:blip r:embed="rId3">
                <a:extLst>
                  <a:ext uri="{96DAC541-7B7A-43D3-8B79-37D633B846F1}">
                    <asvg:svgBlip xmlns:asvg="http://schemas.microsoft.com/office/drawing/2016/SVG/main" r:embed="rId4"/>
                  </a:ext>
                </a:extLst>
              </a:blip>
              <a:stretch>
                <a:fillRect/>
              </a:stretch>
            </a:blipFill>
            <a:ln>
              <a:noFill/>
            </a:ln>
          </p:spPr>
        </p:sp>
        <p:sp>
          <p:nvSpPr>
            <p:cNvPr id="35" name="TextBox 34"/>
            <p:cNvSpPr txBox="1"/>
            <p:nvPr/>
          </p:nvSpPr>
          <p:spPr>
            <a:xfrm>
              <a:off x="3093410" y="2541428"/>
              <a:ext cx="1337748" cy="830997"/>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Thủ</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tục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tạo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tham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q,p,g</a:t>
              </a:r>
              <a:endParaRPr lang="en-US" sz="1600" dirty="0">
                <a:latin typeface="Times New Roman" panose="02020603050405020304" pitchFamily="18" charset="0"/>
                <a:cs typeface="Times New Roman" panose="02020603050405020304" pitchFamily="18" charset="0"/>
              </a:endParaRPr>
            </a:p>
          </p:txBody>
        </p:sp>
      </p:grpSp>
      <p:grpSp>
        <p:nvGrpSpPr>
          <p:cNvPr id="4" name="Group 3"/>
          <p:cNvGrpSpPr/>
          <p:nvPr/>
        </p:nvGrpSpPr>
        <p:grpSpPr>
          <a:xfrm>
            <a:off x="1008866" y="4059973"/>
            <a:ext cx="1883180" cy="1083527"/>
            <a:chOff x="3372377" y="3871177"/>
            <a:chExt cx="1883180" cy="1083527"/>
          </a:xfrm>
        </p:grpSpPr>
        <p:sp>
          <p:nvSpPr>
            <p:cNvPr id="29" name="Freeform 2"/>
            <p:cNvSpPr/>
            <p:nvPr/>
          </p:nvSpPr>
          <p:spPr>
            <a:xfrm>
              <a:off x="3372377" y="3871177"/>
              <a:ext cx="1883180" cy="1083527"/>
            </a:xfrm>
            <a:custGeom>
              <a:avLst/>
              <a:gdLst/>
              <a:ahLst/>
              <a:cxnLst/>
              <a:rect l="l" t="t" r="r" b="b"/>
              <a:pathLst>
                <a:path w="4815510" h="1663540">
                  <a:moveTo>
                    <a:pt x="0" y="0"/>
                  </a:moveTo>
                  <a:lnTo>
                    <a:pt x="4815510" y="0"/>
                  </a:lnTo>
                  <a:lnTo>
                    <a:pt x="4815510" y="1663539"/>
                  </a:lnTo>
                  <a:lnTo>
                    <a:pt x="0" y="1663539"/>
                  </a:lnTo>
                  <a:lnTo>
                    <a:pt x="0" y="0"/>
                  </a:lnTo>
                  <a:close/>
                </a:path>
              </a:pathLst>
            </a:custGeom>
            <a:blipFill>
              <a:blip r:embed="rId3">
                <a:extLst>
                  <a:ext uri="{96DAC541-7B7A-43D3-8B79-37D633B846F1}">
                    <asvg:svgBlip xmlns:asvg="http://schemas.microsoft.com/office/drawing/2016/SVG/main" r:embed="rId4"/>
                  </a:ext>
                </a:extLst>
              </a:blip>
              <a:stretch>
                <a:fillRect/>
              </a:stretch>
            </a:blipFill>
            <a:ln>
              <a:noFill/>
            </a:ln>
          </p:spPr>
        </p:sp>
        <p:sp>
          <p:nvSpPr>
            <p:cNvPr id="36" name="TextBox 35"/>
            <p:cNvSpPr txBox="1"/>
            <p:nvPr/>
          </p:nvSpPr>
          <p:spPr>
            <a:xfrm>
              <a:off x="3448577" y="3997441"/>
              <a:ext cx="1730779" cy="830997"/>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Thủ</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tục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tạo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cặp</a:t>
              </a:r>
              <a:r>
                <a:rPr lang="en-US" sz="1600" dirty="0">
                  <a:latin typeface="Times New Roman" panose="02020603050405020304" pitchFamily="18" charset="0"/>
                  <a:cs typeface="Times New Roman" panose="02020603050405020304" pitchFamily="18" charset="0"/>
                </a:rPr>
                <a:t> Private Key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Public Key</a:t>
              </a:r>
            </a:p>
          </p:txBody>
        </p:sp>
      </p:grpSp>
      <p:pic>
        <p:nvPicPr>
          <p:cNvPr id="46" name="Picture 13"/>
          <p:cNvPicPr>
            <a:picLocks noChangeAspect="1"/>
          </p:cNvPicPr>
          <p:nvPr/>
        </p:nvPicPr>
        <p:blipFill>
          <a:blip r:embed="rId5"/>
          <a:srcRect/>
          <a:stretch>
            <a:fillRect/>
          </a:stretch>
        </p:blipFill>
        <p:spPr>
          <a:xfrm rot="-10800000">
            <a:off x="2852043" y="2915485"/>
            <a:ext cx="924792" cy="416156"/>
          </a:xfrm>
          <a:prstGeom prst="rect">
            <a:avLst/>
          </a:prstGeom>
        </p:spPr>
      </p:pic>
      <p:pic>
        <p:nvPicPr>
          <p:cNvPr id="47" name="Picture 13"/>
          <p:cNvPicPr>
            <a:picLocks noChangeAspect="1"/>
          </p:cNvPicPr>
          <p:nvPr/>
        </p:nvPicPr>
        <p:blipFill>
          <a:blip r:embed="rId5"/>
          <a:srcRect/>
          <a:stretch>
            <a:fillRect/>
          </a:stretch>
        </p:blipFill>
        <p:spPr>
          <a:xfrm rot="-10800000">
            <a:off x="5593192" y="2915488"/>
            <a:ext cx="924792" cy="416156"/>
          </a:xfrm>
          <a:prstGeom prst="rect">
            <a:avLst/>
          </a:prstGeom>
        </p:spPr>
      </p:pic>
      <p:pic>
        <p:nvPicPr>
          <p:cNvPr id="48" name="Picture 9"/>
          <p:cNvPicPr>
            <a:picLocks noChangeAspect="1"/>
          </p:cNvPicPr>
          <p:nvPr/>
        </p:nvPicPr>
        <p:blipFill>
          <a:blip r:embed="rId5"/>
          <a:srcRect/>
          <a:stretch>
            <a:fillRect/>
          </a:stretch>
        </p:blipFill>
        <p:spPr>
          <a:xfrm>
            <a:off x="2830210" y="1370459"/>
            <a:ext cx="932071" cy="419432"/>
          </a:xfrm>
          <a:prstGeom prst="rect">
            <a:avLst/>
          </a:prstGeom>
        </p:spPr>
      </p:pic>
      <p:pic>
        <p:nvPicPr>
          <p:cNvPr id="49" name="Picture 9"/>
          <p:cNvPicPr>
            <a:picLocks noChangeAspect="1"/>
          </p:cNvPicPr>
          <p:nvPr/>
        </p:nvPicPr>
        <p:blipFill>
          <a:blip r:embed="rId5"/>
          <a:srcRect/>
          <a:stretch>
            <a:fillRect/>
          </a:stretch>
        </p:blipFill>
        <p:spPr>
          <a:xfrm>
            <a:off x="5547957" y="1370508"/>
            <a:ext cx="932071" cy="419432"/>
          </a:xfrm>
          <a:prstGeom prst="rect">
            <a:avLst/>
          </a:prstGeom>
        </p:spPr>
      </p:pic>
      <p:pic>
        <p:nvPicPr>
          <p:cNvPr id="50" name="Picture 14"/>
          <p:cNvPicPr>
            <a:picLocks noChangeAspect="1"/>
          </p:cNvPicPr>
          <p:nvPr/>
        </p:nvPicPr>
        <p:blipFill>
          <a:blip r:embed="rId5"/>
          <a:srcRect/>
          <a:stretch>
            <a:fillRect/>
          </a:stretch>
        </p:blipFill>
        <p:spPr>
          <a:xfrm rot="5400000">
            <a:off x="7019937" y="2122339"/>
            <a:ext cx="722391" cy="416156"/>
          </a:xfrm>
          <a:prstGeom prst="rect">
            <a:avLst/>
          </a:prstGeom>
        </p:spPr>
      </p:pic>
      <p:pic>
        <p:nvPicPr>
          <p:cNvPr id="51" name="Picture 14"/>
          <p:cNvPicPr>
            <a:picLocks noChangeAspect="1"/>
          </p:cNvPicPr>
          <p:nvPr/>
        </p:nvPicPr>
        <p:blipFill>
          <a:blip r:embed="rId5"/>
          <a:srcRect/>
          <a:stretch>
            <a:fillRect/>
          </a:stretch>
        </p:blipFill>
        <p:spPr>
          <a:xfrm rot="5400000">
            <a:off x="1615590" y="3625898"/>
            <a:ext cx="577052" cy="4161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Digital Scam Awareness Newsletter by Slidesgo">
  <a:themeElements>
    <a:clrScheme name="Simple Light">
      <a:dk1>
        <a:srgbClr val="E4FAFF"/>
      </a:dk1>
      <a:lt1>
        <a:srgbClr val="28373C"/>
      </a:lt1>
      <a:dk2>
        <a:srgbClr val="4E6872"/>
      </a:dk2>
      <a:lt2>
        <a:srgbClr val="1DB2C5"/>
      </a:lt2>
      <a:accent1>
        <a:srgbClr val="3FE6FF"/>
      </a:accent1>
      <a:accent2>
        <a:srgbClr val="93EFFD"/>
      </a:accent2>
      <a:accent3>
        <a:srgbClr val="FFFFFF"/>
      </a:accent3>
      <a:accent4>
        <a:srgbClr val="FFFFFF"/>
      </a:accent4>
      <a:accent5>
        <a:srgbClr val="FFFFFF"/>
      </a:accent5>
      <a:accent6>
        <a:srgbClr val="FFFFFF"/>
      </a:accent6>
      <a:hlink>
        <a:srgbClr val="E4FA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TotalTime>
  <Words>1056</Words>
  <Application>Microsoft Office PowerPoint</Application>
  <PresentationFormat>On-screen Show (16:9)</PresentationFormat>
  <Paragraphs>97</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Rubik Black</vt:lpstr>
      <vt:lpstr>Arial</vt:lpstr>
      <vt:lpstr>Palanquin Dark</vt:lpstr>
      <vt:lpstr>Rubik Glitch</vt:lpstr>
      <vt:lpstr>Times New Roman</vt:lpstr>
      <vt:lpstr>Fredoka One</vt:lpstr>
      <vt:lpstr>Rubik</vt:lpstr>
      <vt:lpstr>Digital Scam Awareness Newsletter by Slidesgo</vt:lpstr>
      <vt:lpstr>PowerPoint Presentation</vt:lpstr>
      <vt:lpstr>PowerPoint Presentation</vt:lpstr>
      <vt:lpstr>Tổng quan về an toàn bảo mật thông tin và chữ ký số trong thương mại điện tử</vt:lpstr>
      <vt:lpstr>1.1. Khái niệm an toàn bảo mật thông tin </vt:lpstr>
      <vt:lpstr>1.2.Chữ ký số</vt:lpstr>
      <vt:lpstr>1.3 Ứng dụng của chữ ký số trong TMDT</vt:lpstr>
      <vt:lpstr>02</vt:lpstr>
      <vt:lpstr>PowerPoint Presentation</vt:lpstr>
      <vt:lpstr>Thuật toán khởi tạo khoá</vt:lpstr>
      <vt:lpstr>Thuật toán ký tài liệu</vt:lpstr>
      <vt:lpstr>Thuật toán xác minh chữ ký</vt:lpstr>
      <vt:lpstr>Đánh giá</vt:lpstr>
      <vt:lpstr>3.1 Đánh giá độ phức tạp</vt:lpstr>
      <vt:lpstr>3.2 Đánh giá bảo mật của thuật toán chữ ký số DSA</vt:lpstr>
      <vt:lpstr>CÁM ƠN CÔ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Linh Tống</cp:lastModifiedBy>
  <cp:revision>29</cp:revision>
  <dcterms:modified xsi:type="dcterms:W3CDTF">2023-12-22T16:55:46Z</dcterms:modified>
</cp:coreProperties>
</file>