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60" r:id="rId3"/>
    <p:sldId id="259" r:id="rId4"/>
    <p:sldId id="307" r:id="rId5"/>
    <p:sldId id="308" r:id="rId6"/>
    <p:sldId id="309" r:id="rId7"/>
    <p:sldId id="310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Bebas Neue" panose="020B0604020202020204" charset="0"/>
      <p:regular r:id="rId14"/>
    </p:embeddedFont>
    <p:embeddedFont>
      <p:font typeface="Playfair Display SemiBol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2B2CD9-3890-4881-AC2C-6C0E5D13772A}">
  <a:tblStyle styleId="{112B2CD9-3890-4881-AC2C-6C0E5D1377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2be52a8d30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2be52a8d30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2be52a8d30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2be52a8d30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2be52a8d30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2be52a8d30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63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2be52a8d30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2be52a8d30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55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2be52a8d30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2be52a8d30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46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2be52a8d30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2be52a8d30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28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371300">
            <a:off x="3436713" y="96426"/>
            <a:ext cx="344330" cy="738102"/>
            <a:chOff x="1736525" y="138117"/>
            <a:chExt cx="344321" cy="738082"/>
          </a:xfrm>
        </p:grpSpPr>
        <p:sp>
          <p:nvSpPr>
            <p:cNvPr id="10" name="Google Shape;10;p2"/>
            <p:cNvSpPr/>
            <p:nvPr/>
          </p:nvSpPr>
          <p:spPr>
            <a:xfrm>
              <a:off x="1736525" y="138117"/>
              <a:ext cx="265508" cy="155119"/>
            </a:xfrm>
            <a:custGeom>
              <a:avLst/>
              <a:gdLst/>
              <a:ahLst/>
              <a:cxnLst/>
              <a:rect l="l" t="t" r="r" b="b"/>
              <a:pathLst>
                <a:path w="3827" h="2332" extrusionOk="0">
                  <a:moveTo>
                    <a:pt x="3491" y="0"/>
                  </a:moveTo>
                  <a:lnTo>
                    <a:pt x="0" y="490"/>
                  </a:lnTo>
                  <a:lnTo>
                    <a:pt x="251" y="2284"/>
                  </a:lnTo>
                  <a:cubicBezTo>
                    <a:pt x="1447" y="2284"/>
                    <a:pt x="2631" y="2296"/>
                    <a:pt x="3826" y="2332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753106" y="289980"/>
              <a:ext cx="327739" cy="586219"/>
            </a:xfrm>
            <a:custGeom>
              <a:avLst/>
              <a:gdLst/>
              <a:ahLst/>
              <a:cxnLst/>
              <a:rect l="l" t="t" r="r" b="b"/>
              <a:pathLst>
                <a:path w="4724" h="8813" extrusionOk="0">
                  <a:moveTo>
                    <a:pt x="0" y="1"/>
                  </a:moveTo>
                  <a:lnTo>
                    <a:pt x="1220" y="8813"/>
                  </a:lnTo>
                  <a:lnTo>
                    <a:pt x="4723" y="8323"/>
                  </a:lnTo>
                  <a:lnTo>
                    <a:pt x="3563" y="37"/>
                  </a:lnTo>
                  <a:cubicBezTo>
                    <a:pt x="2392" y="13"/>
                    <a:pt x="1196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-371300">
            <a:off x="3019353" y="98609"/>
            <a:ext cx="278008" cy="613250"/>
            <a:chOff x="1328295" y="92088"/>
            <a:chExt cx="278001" cy="613233"/>
          </a:xfrm>
        </p:grpSpPr>
        <p:sp>
          <p:nvSpPr>
            <p:cNvPr id="13" name="Google Shape;13;p2"/>
            <p:cNvSpPr/>
            <p:nvPr/>
          </p:nvSpPr>
          <p:spPr>
            <a:xfrm>
              <a:off x="1336694" y="243955"/>
              <a:ext cx="269601" cy="461365"/>
            </a:xfrm>
            <a:custGeom>
              <a:avLst/>
              <a:gdLst/>
              <a:ahLst/>
              <a:cxnLst/>
              <a:rect l="l" t="t" r="r" b="b"/>
              <a:pathLst>
                <a:path w="3886" h="6936" extrusionOk="0">
                  <a:moveTo>
                    <a:pt x="3527" y="1"/>
                  </a:moveTo>
                  <a:cubicBezTo>
                    <a:pt x="2356" y="13"/>
                    <a:pt x="1172" y="25"/>
                    <a:pt x="0" y="61"/>
                  </a:cubicBezTo>
                  <a:lnTo>
                    <a:pt x="359" y="6936"/>
                  </a:lnTo>
                  <a:lnTo>
                    <a:pt x="3886" y="6732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28295" y="92088"/>
              <a:ext cx="258917" cy="267267"/>
            </a:xfrm>
            <a:custGeom>
              <a:avLst/>
              <a:gdLst/>
              <a:ahLst/>
              <a:cxnLst/>
              <a:rect l="l" t="t" r="r" b="b"/>
              <a:pathLst>
                <a:path w="3732" h="4018" extrusionOk="0">
                  <a:moveTo>
                    <a:pt x="3528" y="0"/>
                  </a:moveTo>
                  <a:lnTo>
                    <a:pt x="1" y="179"/>
                  </a:lnTo>
                  <a:lnTo>
                    <a:pt x="204" y="4018"/>
                  </a:lnTo>
                  <a:cubicBezTo>
                    <a:pt x="1388" y="3994"/>
                    <a:pt x="2572" y="3970"/>
                    <a:pt x="3731" y="3958"/>
                  </a:cubicBezTo>
                  <a:lnTo>
                    <a:pt x="3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 rot="582929">
            <a:off x="1014526" y="438965"/>
            <a:ext cx="3482547" cy="421367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371369">
            <a:off x="3915573" y="58767"/>
            <a:ext cx="257250" cy="282435"/>
          </a:xfrm>
          <a:custGeom>
            <a:avLst/>
            <a:gdLst/>
            <a:ahLst/>
            <a:cxnLst/>
            <a:rect l="l" t="t" r="r" b="b"/>
            <a:pathLst>
              <a:path w="3708" h="4246" extrusionOk="0">
                <a:moveTo>
                  <a:pt x="180" y="1"/>
                </a:moveTo>
                <a:lnTo>
                  <a:pt x="1" y="4042"/>
                </a:lnTo>
                <a:cubicBezTo>
                  <a:pt x="1184" y="4102"/>
                  <a:pt x="2356" y="4186"/>
                  <a:pt x="3528" y="4245"/>
                </a:cubicBezTo>
                <a:lnTo>
                  <a:pt x="3707" y="156"/>
                </a:lnTo>
                <a:lnTo>
                  <a:pt x="18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366179">
            <a:off x="1038748" y="482162"/>
            <a:ext cx="3657027" cy="4280927"/>
          </a:xfrm>
          <a:prstGeom prst="roundRect">
            <a:avLst>
              <a:gd name="adj" fmla="val 3065"/>
            </a:avLst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366018">
            <a:off x="1182333" y="1552920"/>
            <a:ext cx="3370687" cy="2117389"/>
          </a:xfrm>
          <a:prstGeom prst="roundRect">
            <a:avLst>
              <a:gd name="adj" fmla="val 951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4216288" y="225763"/>
            <a:ext cx="3968151" cy="4690110"/>
            <a:chOff x="4216288" y="225763"/>
            <a:chExt cx="3968151" cy="4690110"/>
          </a:xfrm>
        </p:grpSpPr>
        <p:sp>
          <p:nvSpPr>
            <p:cNvPr id="20" name="Google Shape;20;p2"/>
            <p:cNvSpPr/>
            <p:nvPr/>
          </p:nvSpPr>
          <p:spPr>
            <a:xfrm rot="739203">
              <a:off x="5255732" y="547689"/>
              <a:ext cx="22435" cy="31008"/>
            </a:xfrm>
            <a:custGeom>
              <a:avLst/>
              <a:gdLst/>
              <a:ahLst/>
              <a:cxnLst/>
              <a:rect l="l" t="t" r="r" b="b"/>
              <a:pathLst>
                <a:path w="314" h="434" extrusionOk="0">
                  <a:moveTo>
                    <a:pt x="148" y="1"/>
                  </a:moveTo>
                  <a:cubicBezTo>
                    <a:pt x="142" y="1"/>
                    <a:pt x="136" y="1"/>
                    <a:pt x="131" y="2"/>
                  </a:cubicBezTo>
                  <a:cubicBezTo>
                    <a:pt x="65" y="28"/>
                    <a:pt x="0" y="94"/>
                    <a:pt x="13" y="159"/>
                  </a:cubicBezTo>
                  <a:lnTo>
                    <a:pt x="52" y="433"/>
                  </a:lnTo>
                  <a:lnTo>
                    <a:pt x="314" y="394"/>
                  </a:lnTo>
                  <a:lnTo>
                    <a:pt x="287" y="120"/>
                  </a:lnTo>
                  <a:cubicBezTo>
                    <a:pt x="264" y="60"/>
                    <a:pt x="207" y="1"/>
                    <a:pt x="148" y="1"/>
                  </a:cubicBezTo>
                  <a:close/>
                </a:path>
              </a:pathLst>
            </a:custGeom>
            <a:solidFill>
              <a:srgbClr val="C4C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739203">
              <a:off x="4618293" y="516013"/>
              <a:ext cx="3164141" cy="4109610"/>
            </a:xfrm>
            <a:custGeom>
              <a:avLst/>
              <a:gdLst/>
              <a:ahLst/>
              <a:cxnLst/>
              <a:rect l="l" t="t" r="r" b="b"/>
              <a:pathLst>
                <a:path w="44286" h="57519" extrusionOk="0">
                  <a:moveTo>
                    <a:pt x="37649" y="0"/>
                  </a:moveTo>
                  <a:lnTo>
                    <a:pt x="0" y="4716"/>
                  </a:lnTo>
                  <a:lnTo>
                    <a:pt x="6624" y="57519"/>
                  </a:lnTo>
                  <a:lnTo>
                    <a:pt x="44285" y="52803"/>
                  </a:lnTo>
                  <a:lnTo>
                    <a:pt x="376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38100" dir="3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5080032" y="762710"/>
              <a:ext cx="2390679" cy="3839321"/>
              <a:chOff x="5080032" y="762710"/>
              <a:chExt cx="2390679" cy="3839321"/>
            </a:xfrm>
          </p:grpSpPr>
          <p:sp>
            <p:nvSpPr>
              <p:cNvPr id="23" name="Google Shape;23;p2"/>
              <p:cNvSpPr/>
              <p:nvPr/>
            </p:nvSpPr>
            <p:spPr>
              <a:xfrm rot="739203">
                <a:off x="5382551" y="982064"/>
                <a:ext cx="2084277" cy="261356"/>
              </a:xfrm>
              <a:custGeom>
                <a:avLst/>
                <a:gdLst/>
                <a:ahLst/>
                <a:cxnLst/>
                <a:rect l="l" t="t" r="r" b="b"/>
                <a:pathLst>
                  <a:path w="29172" h="3658" extrusionOk="0">
                    <a:moveTo>
                      <a:pt x="29158" y="0"/>
                    </a:moveTo>
                    <a:lnTo>
                      <a:pt x="1" y="3501"/>
                    </a:lnTo>
                    <a:lnTo>
                      <a:pt x="14" y="3658"/>
                    </a:lnTo>
                    <a:lnTo>
                      <a:pt x="29171" y="144"/>
                    </a:lnTo>
                    <a:lnTo>
                      <a:pt x="291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739203">
                <a:off x="5367374" y="1139296"/>
                <a:ext cx="2085135" cy="261428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3659" extrusionOk="0">
                    <a:moveTo>
                      <a:pt x="29158" y="1"/>
                    </a:moveTo>
                    <a:lnTo>
                      <a:pt x="0" y="3515"/>
                    </a:lnTo>
                    <a:lnTo>
                      <a:pt x="13" y="3658"/>
                    </a:lnTo>
                    <a:lnTo>
                      <a:pt x="29184" y="144"/>
                    </a:lnTo>
                    <a:lnTo>
                      <a:pt x="29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739203">
                <a:off x="5352338" y="1295492"/>
                <a:ext cx="2084277" cy="261428"/>
              </a:xfrm>
              <a:custGeom>
                <a:avLst/>
                <a:gdLst/>
                <a:ahLst/>
                <a:cxnLst/>
                <a:rect l="l" t="t" r="r" b="b"/>
                <a:pathLst>
                  <a:path w="29172" h="3659" extrusionOk="0">
                    <a:moveTo>
                      <a:pt x="29158" y="0"/>
                    </a:moveTo>
                    <a:lnTo>
                      <a:pt x="0" y="3514"/>
                    </a:lnTo>
                    <a:lnTo>
                      <a:pt x="13" y="3658"/>
                    </a:lnTo>
                    <a:lnTo>
                      <a:pt x="29171" y="144"/>
                    </a:lnTo>
                    <a:lnTo>
                      <a:pt x="291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739203">
                <a:off x="5338104" y="1451997"/>
                <a:ext cx="2085206" cy="262357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72" extrusionOk="0">
                    <a:moveTo>
                      <a:pt x="29158" y="1"/>
                    </a:moveTo>
                    <a:lnTo>
                      <a:pt x="1" y="3528"/>
                    </a:lnTo>
                    <a:lnTo>
                      <a:pt x="14" y="3672"/>
                    </a:lnTo>
                    <a:lnTo>
                      <a:pt x="29184" y="158"/>
                    </a:lnTo>
                    <a:lnTo>
                      <a:pt x="29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739203">
                <a:off x="5322959" y="1609203"/>
                <a:ext cx="2085206" cy="261428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59" extrusionOk="0">
                    <a:moveTo>
                      <a:pt x="29159" y="1"/>
                    </a:moveTo>
                    <a:lnTo>
                      <a:pt x="1" y="3515"/>
                    </a:lnTo>
                    <a:lnTo>
                      <a:pt x="14" y="3658"/>
                    </a:lnTo>
                    <a:lnTo>
                      <a:pt x="29185" y="144"/>
                    </a:lnTo>
                    <a:lnTo>
                      <a:pt x="29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739203">
                <a:off x="5307793" y="1766407"/>
                <a:ext cx="2085135" cy="261356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3658" extrusionOk="0">
                    <a:moveTo>
                      <a:pt x="29158" y="0"/>
                    </a:moveTo>
                    <a:lnTo>
                      <a:pt x="0" y="3514"/>
                    </a:lnTo>
                    <a:lnTo>
                      <a:pt x="13" y="3658"/>
                    </a:lnTo>
                    <a:lnTo>
                      <a:pt x="29184" y="144"/>
                    </a:lnTo>
                    <a:lnTo>
                      <a:pt x="291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739203">
                <a:off x="5292456" y="1923529"/>
                <a:ext cx="2085206" cy="262357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72" extrusionOk="0">
                    <a:moveTo>
                      <a:pt x="29158" y="1"/>
                    </a:moveTo>
                    <a:lnTo>
                      <a:pt x="0" y="3515"/>
                    </a:lnTo>
                    <a:lnTo>
                      <a:pt x="14" y="3672"/>
                    </a:lnTo>
                    <a:lnTo>
                      <a:pt x="29184" y="145"/>
                    </a:lnTo>
                    <a:lnTo>
                      <a:pt x="29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739203">
                <a:off x="5277311" y="2080735"/>
                <a:ext cx="2085206" cy="261428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59" extrusionOk="0">
                    <a:moveTo>
                      <a:pt x="29158" y="1"/>
                    </a:moveTo>
                    <a:lnTo>
                      <a:pt x="1" y="3515"/>
                    </a:lnTo>
                    <a:lnTo>
                      <a:pt x="14" y="3658"/>
                    </a:lnTo>
                    <a:lnTo>
                      <a:pt x="29184" y="144"/>
                    </a:lnTo>
                    <a:lnTo>
                      <a:pt x="29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739203">
                <a:off x="5263152" y="2237219"/>
                <a:ext cx="2085135" cy="262285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3671" extrusionOk="0">
                    <a:moveTo>
                      <a:pt x="29171" y="0"/>
                    </a:moveTo>
                    <a:lnTo>
                      <a:pt x="0" y="3514"/>
                    </a:lnTo>
                    <a:lnTo>
                      <a:pt x="13" y="3671"/>
                    </a:lnTo>
                    <a:lnTo>
                      <a:pt x="29184" y="144"/>
                    </a:lnTo>
                    <a:lnTo>
                      <a:pt x="29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739203">
                <a:off x="5248013" y="2394362"/>
                <a:ext cx="2085206" cy="261428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59" extrusionOk="0">
                    <a:moveTo>
                      <a:pt x="29171" y="1"/>
                    </a:moveTo>
                    <a:lnTo>
                      <a:pt x="0" y="3515"/>
                    </a:lnTo>
                    <a:lnTo>
                      <a:pt x="13" y="3659"/>
                    </a:lnTo>
                    <a:lnTo>
                      <a:pt x="29184" y="144"/>
                    </a:lnTo>
                    <a:lnTo>
                      <a:pt x="29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739203">
                <a:off x="5232868" y="2550639"/>
                <a:ext cx="2085206" cy="262357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72" extrusionOk="0">
                    <a:moveTo>
                      <a:pt x="29171" y="0"/>
                    </a:moveTo>
                    <a:lnTo>
                      <a:pt x="1" y="3514"/>
                    </a:lnTo>
                    <a:lnTo>
                      <a:pt x="14" y="3671"/>
                    </a:lnTo>
                    <a:lnTo>
                      <a:pt x="29184" y="144"/>
                    </a:lnTo>
                    <a:lnTo>
                      <a:pt x="29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739203">
                <a:off x="5217532" y="2708754"/>
                <a:ext cx="2085206" cy="261356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58" extrusionOk="0">
                    <a:moveTo>
                      <a:pt x="29172" y="0"/>
                    </a:moveTo>
                    <a:lnTo>
                      <a:pt x="1" y="3514"/>
                    </a:lnTo>
                    <a:lnTo>
                      <a:pt x="14" y="3658"/>
                    </a:lnTo>
                    <a:lnTo>
                      <a:pt x="29185" y="144"/>
                    </a:lnTo>
                    <a:lnTo>
                      <a:pt x="291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739203">
                <a:off x="5202366" y="2865886"/>
                <a:ext cx="2085135" cy="261428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3659" extrusionOk="0">
                    <a:moveTo>
                      <a:pt x="29171" y="1"/>
                    </a:moveTo>
                    <a:lnTo>
                      <a:pt x="0" y="3515"/>
                    </a:lnTo>
                    <a:lnTo>
                      <a:pt x="13" y="3659"/>
                    </a:lnTo>
                    <a:lnTo>
                      <a:pt x="29184" y="144"/>
                    </a:lnTo>
                    <a:lnTo>
                      <a:pt x="29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739203">
                <a:off x="5187319" y="3022182"/>
                <a:ext cx="2085206" cy="261428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59" extrusionOk="0">
                    <a:moveTo>
                      <a:pt x="29171" y="0"/>
                    </a:moveTo>
                    <a:lnTo>
                      <a:pt x="0" y="3514"/>
                    </a:lnTo>
                    <a:lnTo>
                      <a:pt x="13" y="3658"/>
                    </a:lnTo>
                    <a:lnTo>
                      <a:pt x="29184" y="144"/>
                    </a:lnTo>
                    <a:lnTo>
                      <a:pt x="29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739203">
                <a:off x="5173097" y="3178588"/>
                <a:ext cx="2085206" cy="262357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72" extrusionOk="0">
                    <a:moveTo>
                      <a:pt x="29171" y="1"/>
                    </a:moveTo>
                    <a:lnTo>
                      <a:pt x="1" y="3528"/>
                    </a:lnTo>
                    <a:lnTo>
                      <a:pt x="27" y="3672"/>
                    </a:lnTo>
                    <a:lnTo>
                      <a:pt x="29185" y="158"/>
                    </a:lnTo>
                    <a:lnTo>
                      <a:pt x="29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739203">
                <a:off x="5158022" y="3335801"/>
                <a:ext cx="2085135" cy="261428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3659" extrusionOk="0">
                    <a:moveTo>
                      <a:pt x="29171" y="1"/>
                    </a:moveTo>
                    <a:lnTo>
                      <a:pt x="0" y="3515"/>
                    </a:lnTo>
                    <a:lnTo>
                      <a:pt x="26" y="3658"/>
                    </a:lnTo>
                    <a:lnTo>
                      <a:pt x="29184" y="144"/>
                    </a:lnTo>
                    <a:lnTo>
                      <a:pt x="29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739203">
                <a:off x="5142579" y="3493912"/>
                <a:ext cx="2085206" cy="261428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59" extrusionOk="0">
                    <a:moveTo>
                      <a:pt x="29171" y="0"/>
                    </a:moveTo>
                    <a:lnTo>
                      <a:pt x="0" y="3514"/>
                    </a:lnTo>
                    <a:lnTo>
                      <a:pt x="26" y="3658"/>
                    </a:lnTo>
                    <a:lnTo>
                      <a:pt x="29184" y="144"/>
                    </a:lnTo>
                    <a:lnTo>
                      <a:pt x="29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739203">
                <a:off x="5127449" y="3650119"/>
                <a:ext cx="2085206" cy="262357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72" extrusionOk="0">
                    <a:moveTo>
                      <a:pt x="29171" y="1"/>
                    </a:moveTo>
                    <a:lnTo>
                      <a:pt x="1" y="3515"/>
                    </a:lnTo>
                    <a:lnTo>
                      <a:pt x="27" y="3672"/>
                    </a:lnTo>
                    <a:lnTo>
                      <a:pt x="29184" y="145"/>
                    </a:lnTo>
                    <a:lnTo>
                      <a:pt x="29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739203">
                <a:off x="5112303" y="3807325"/>
                <a:ext cx="2085206" cy="261428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59" extrusionOk="0">
                    <a:moveTo>
                      <a:pt x="29172" y="1"/>
                    </a:moveTo>
                    <a:lnTo>
                      <a:pt x="1" y="3515"/>
                    </a:lnTo>
                    <a:lnTo>
                      <a:pt x="27" y="3658"/>
                    </a:lnTo>
                    <a:lnTo>
                      <a:pt x="29185" y="144"/>
                    </a:lnTo>
                    <a:lnTo>
                      <a:pt x="291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739203">
                <a:off x="5098144" y="3963809"/>
                <a:ext cx="2085135" cy="262285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3671" extrusionOk="0">
                    <a:moveTo>
                      <a:pt x="29171" y="0"/>
                    </a:moveTo>
                    <a:lnTo>
                      <a:pt x="0" y="3514"/>
                    </a:lnTo>
                    <a:lnTo>
                      <a:pt x="26" y="3671"/>
                    </a:lnTo>
                    <a:lnTo>
                      <a:pt x="29184" y="144"/>
                    </a:lnTo>
                    <a:lnTo>
                      <a:pt x="29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739203">
                <a:off x="5083913" y="4121151"/>
                <a:ext cx="2085206" cy="261428"/>
              </a:xfrm>
              <a:custGeom>
                <a:avLst/>
                <a:gdLst/>
                <a:ahLst/>
                <a:cxnLst/>
                <a:rect l="l" t="t" r="r" b="b"/>
                <a:pathLst>
                  <a:path w="29185" h="3659" extrusionOk="0">
                    <a:moveTo>
                      <a:pt x="29158" y="1"/>
                    </a:moveTo>
                    <a:lnTo>
                      <a:pt x="0" y="3515"/>
                    </a:lnTo>
                    <a:lnTo>
                      <a:pt x="14" y="3659"/>
                    </a:lnTo>
                    <a:lnTo>
                      <a:pt x="29184" y="145"/>
                    </a:lnTo>
                    <a:lnTo>
                      <a:pt x="29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 rot="739203">
              <a:off x="5127082" y="407186"/>
              <a:ext cx="190480" cy="484274"/>
            </a:xfrm>
            <a:custGeom>
              <a:avLst/>
              <a:gdLst/>
              <a:ahLst/>
              <a:cxnLst/>
              <a:rect l="l" t="t" r="r" b="b"/>
              <a:pathLst>
                <a:path w="2666" h="6778" extrusionOk="0">
                  <a:moveTo>
                    <a:pt x="1073" y="0"/>
                  </a:moveTo>
                  <a:cubicBezTo>
                    <a:pt x="1030" y="0"/>
                    <a:pt x="986" y="3"/>
                    <a:pt x="941" y="8"/>
                  </a:cubicBezTo>
                  <a:cubicBezTo>
                    <a:pt x="406" y="73"/>
                    <a:pt x="249" y="557"/>
                    <a:pt x="223" y="805"/>
                  </a:cubicBezTo>
                  <a:lnTo>
                    <a:pt x="445" y="2425"/>
                  </a:lnTo>
                  <a:lnTo>
                    <a:pt x="706" y="2386"/>
                  </a:lnTo>
                  <a:lnTo>
                    <a:pt x="510" y="805"/>
                  </a:lnTo>
                  <a:cubicBezTo>
                    <a:pt x="510" y="740"/>
                    <a:pt x="575" y="322"/>
                    <a:pt x="993" y="269"/>
                  </a:cubicBezTo>
                  <a:cubicBezTo>
                    <a:pt x="1029" y="265"/>
                    <a:pt x="1063" y="263"/>
                    <a:pt x="1095" y="263"/>
                  </a:cubicBezTo>
                  <a:cubicBezTo>
                    <a:pt x="1440" y="263"/>
                    <a:pt x="1652" y="513"/>
                    <a:pt x="1712" y="1014"/>
                  </a:cubicBezTo>
                  <a:lnTo>
                    <a:pt x="2313" y="5756"/>
                  </a:lnTo>
                  <a:lnTo>
                    <a:pt x="2313" y="5769"/>
                  </a:lnTo>
                  <a:cubicBezTo>
                    <a:pt x="2313" y="5769"/>
                    <a:pt x="2378" y="6030"/>
                    <a:pt x="2234" y="6239"/>
                  </a:cubicBezTo>
                  <a:cubicBezTo>
                    <a:pt x="2143" y="6396"/>
                    <a:pt x="1960" y="6475"/>
                    <a:pt x="1699" y="6501"/>
                  </a:cubicBezTo>
                  <a:cubicBezTo>
                    <a:pt x="1635" y="6510"/>
                    <a:pt x="1574" y="6514"/>
                    <a:pt x="1518" y="6514"/>
                  </a:cubicBezTo>
                  <a:cubicBezTo>
                    <a:pt x="933" y="6514"/>
                    <a:pt x="760" y="6025"/>
                    <a:pt x="641" y="5155"/>
                  </a:cubicBezTo>
                  <a:lnTo>
                    <a:pt x="275" y="2373"/>
                  </a:lnTo>
                  <a:cubicBezTo>
                    <a:pt x="263" y="2313"/>
                    <a:pt x="208" y="2253"/>
                    <a:pt x="148" y="2253"/>
                  </a:cubicBezTo>
                  <a:cubicBezTo>
                    <a:pt x="143" y="2253"/>
                    <a:pt x="137" y="2254"/>
                    <a:pt x="131" y="2255"/>
                  </a:cubicBezTo>
                  <a:cubicBezTo>
                    <a:pt x="66" y="2281"/>
                    <a:pt x="1" y="2347"/>
                    <a:pt x="14" y="2412"/>
                  </a:cubicBezTo>
                  <a:lnTo>
                    <a:pt x="379" y="5181"/>
                  </a:lnTo>
                  <a:cubicBezTo>
                    <a:pt x="453" y="5791"/>
                    <a:pt x="583" y="6777"/>
                    <a:pt x="1515" y="6777"/>
                  </a:cubicBezTo>
                  <a:cubicBezTo>
                    <a:pt x="1581" y="6777"/>
                    <a:pt x="1651" y="6772"/>
                    <a:pt x="1725" y="6762"/>
                  </a:cubicBezTo>
                  <a:cubicBezTo>
                    <a:pt x="2078" y="6723"/>
                    <a:pt x="2313" y="6592"/>
                    <a:pt x="2443" y="6370"/>
                  </a:cubicBezTo>
                  <a:cubicBezTo>
                    <a:pt x="2666" y="6135"/>
                    <a:pt x="2600" y="5808"/>
                    <a:pt x="2574" y="5743"/>
                  </a:cubicBezTo>
                  <a:lnTo>
                    <a:pt x="1973" y="1001"/>
                  </a:lnTo>
                  <a:cubicBezTo>
                    <a:pt x="1901" y="351"/>
                    <a:pt x="1574" y="0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2"/>
          <p:cNvSpPr txBox="1">
            <a:spLocks noGrp="1"/>
          </p:cNvSpPr>
          <p:nvPr>
            <p:ph type="ctrTitle"/>
          </p:nvPr>
        </p:nvSpPr>
        <p:spPr>
          <a:xfrm rot="-386393">
            <a:off x="1181420" y="1672515"/>
            <a:ext cx="3370165" cy="17984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ubTitle" idx="1"/>
          </p:nvPr>
        </p:nvSpPr>
        <p:spPr>
          <a:xfrm rot="281054">
            <a:off x="4859147" y="2281461"/>
            <a:ext cx="2696406" cy="59087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accent5"/>
                </a:solidFill>
                <a:highlight>
                  <a:schemeClr val="accent3"/>
                </a:highlight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713213" y="212375"/>
            <a:ext cx="7717584" cy="4718755"/>
            <a:chOff x="713213" y="212375"/>
            <a:chExt cx="7717584" cy="4718755"/>
          </a:xfrm>
        </p:grpSpPr>
        <p:sp>
          <p:nvSpPr>
            <p:cNvPr id="49" name="Google Shape;49;p3"/>
            <p:cNvSpPr/>
            <p:nvPr/>
          </p:nvSpPr>
          <p:spPr>
            <a:xfrm>
              <a:off x="4567132" y="416499"/>
              <a:ext cx="3863665" cy="4367841"/>
            </a:xfrm>
            <a:custGeom>
              <a:avLst/>
              <a:gdLst/>
              <a:ahLst/>
              <a:cxnLst/>
              <a:rect l="l" t="t" r="r" b="b"/>
              <a:pathLst>
                <a:path w="52394" h="64889" extrusionOk="0">
                  <a:moveTo>
                    <a:pt x="49500" y="0"/>
                  </a:moveTo>
                  <a:lnTo>
                    <a:pt x="84" y="216"/>
                  </a:lnTo>
                  <a:lnTo>
                    <a:pt x="12" y="144"/>
                  </a:lnTo>
                  <a:lnTo>
                    <a:pt x="0" y="144"/>
                  </a:lnTo>
                  <a:lnTo>
                    <a:pt x="0" y="64888"/>
                  </a:lnTo>
                  <a:lnTo>
                    <a:pt x="50983" y="64888"/>
                  </a:lnTo>
                  <a:cubicBezTo>
                    <a:pt x="51760" y="64888"/>
                    <a:pt x="52382" y="64135"/>
                    <a:pt x="52382" y="63226"/>
                  </a:cubicBezTo>
                  <a:lnTo>
                    <a:pt x="52382" y="1662"/>
                  </a:lnTo>
                  <a:cubicBezTo>
                    <a:pt x="52394" y="754"/>
                    <a:pt x="51760" y="0"/>
                    <a:pt x="50995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810996" y="276689"/>
              <a:ext cx="264675" cy="191105"/>
            </a:xfrm>
            <a:custGeom>
              <a:avLst/>
              <a:gdLst/>
              <a:ahLst/>
              <a:cxnLst/>
              <a:rect l="l" t="t" r="r" b="b"/>
              <a:pathLst>
                <a:path w="3815" h="2873" extrusionOk="0">
                  <a:moveTo>
                    <a:pt x="311" y="0"/>
                  </a:moveTo>
                  <a:lnTo>
                    <a:pt x="1" y="2870"/>
                  </a:lnTo>
                  <a:cubicBezTo>
                    <a:pt x="210" y="2872"/>
                    <a:pt x="420" y="2873"/>
                    <a:pt x="630" y="2873"/>
                  </a:cubicBezTo>
                  <a:cubicBezTo>
                    <a:pt x="1603" y="2873"/>
                    <a:pt x="2576" y="2851"/>
                    <a:pt x="3540" y="2822"/>
                  </a:cubicBezTo>
                  <a:lnTo>
                    <a:pt x="3815" y="40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749596" y="464339"/>
              <a:ext cx="308660" cy="547239"/>
            </a:xfrm>
            <a:custGeom>
              <a:avLst/>
              <a:gdLst/>
              <a:ahLst/>
              <a:cxnLst/>
              <a:rect l="l" t="t" r="r" b="b"/>
              <a:pathLst>
                <a:path w="4449" h="8227" extrusionOk="0">
                  <a:moveTo>
                    <a:pt x="4449" y="1"/>
                  </a:moveTo>
                  <a:cubicBezTo>
                    <a:pt x="3465" y="30"/>
                    <a:pt x="2489" y="52"/>
                    <a:pt x="1508" y="52"/>
                  </a:cubicBezTo>
                  <a:cubicBezTo>
                    <a:pt x="1297" y="52"/>
                    <a:pt x="1085" y="51"/>
                    <a:pt x="874" y="49"/>
                  </a:cubicBezTo>
                  <a:lnTo>
                    <a:pt x="1" y="7820"/>
                  </a:lnTo>
                  <a:lnTo>
                    <a:pt x="3516" y="8227"/>
                  </a:lnTo>
                  <a:lnTo>
                    <a:pt x="44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13213" y="416499"/>
              <a:ext cx="3862745" cy="4367841"/>
            </a:xfrm>
            <a:custGeom>
              <a:avLst/>
              <a:gdLst/>
              <a:ahLst/>
              <a:cxnLst/>
              <a:rect l="l" t="t" r="r" b="b"/>
              <a:pathLst>
                <a:path w="52323" h="64889" extrusionOk="0">
                  <a:moveTo>
                    <a:pt x="1399" y="0"/>
                  </a:moveTo>
                  <a:cubicBezTo>
                    <a:pt x="622" y="0"/>
                    <a:pt x="0" y="754"/>
                    <a:pt x="12" y="1662"/>
                  </a:cubicBezTo>
                  <a:lnTo>
                    <a:pt x="12" y="63226"/>
                  </a:lnTo>
                  <a:cubicBezTo>
                    <a:pt x="12" y="64135"/>
                    <a:pt x="634" y="64888"/>
                    <a:pt x="1411" y="64888"/>
                  </a:cubicBezTo>
                  <a:lnTo>
                    <a:pt x="52322" y="64888"/>
                  </a:lnTo>
                  <a:lnTo>
                    <a:pt x="52322" y="144"/>
                  </a:lnTo>
                  <a:lnTo>
                    <a:pt x="52298" y="144"/>
                  </a:lnTo>
                  <a:lnTo>
                    <a:pt x="52226" y="216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393692" y="4663404"/>
              <a:ext cx="259719" cy="153551"/>
            </a:xfrm>
            <a:custGeom>
              <a:avLst/>
              <a:gdLst/>
              <a:ahLst/>
              <a:cxnLst/>
              <a:rect l="l" t="t" r="r" b="b"/>
              <a:pathLst>
                <a:path w="3827" h="2332" extrusionOk="0">
                  <a:moveTo>
                    <a:pt x="0" y="0"/>
                  </a:moveTo>
                  <a:lnTo>
                    <a:pt x="335" y="2332"/>
                  </a:lnTo>
                  <a:lnTo>
                    <a:pt x="3826" y="1842"/>
                  </a:lnTo>
                  <a:lnTo>
                    <a:pt x="3575" y="48"/>
                  </a:lnTo>
                  <a:cubicBezTo>
                    <a:pt x="2380" y="48"/>
                    <a:pt x="1196" y="2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315782" y="4085550"/>
              <a:ext cx="320594" cy="581082"/>
            </a:xfrm>
            <a:custGeom>
              <a:avLst/>
              <a:gdLst/>
              <a:ahLst/>
              <a:cxnLst/>
              <a:rect l="l" t="t" r="r" b="b"/>
              <a:pathLst>
                <a:path w="4724" h="8825" extrusionOk="0">
                  <a:moveTo>
                    <a:pt x="3492" y="0"/>
                  </a:moveTo>
                  <a:lnTo>
                    <a:pt x="1" y="491"/>
                  </a:lnTo>
                  <a:lnTo>
                    <a:pt x="1148" y="8776"/>
                  </a:lnTo>
                  <a:cubicBezTo>
                    <a:pt x="2344" y="8800"/>
                    <a:pt x="3540" y="8824"/>
                    <a:pt x="4723" y="8824"/>
                  </a:cubicBezTo>
                  <a:lnTo>
                    <a:pt x="34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780732" y="4209931"/>
              <a:ext cx="263791" cy="456701"/>
            </a:xfrm>
            <a:custGeom>
              <a:avLst/>
              <a:gdLst/>
              <a:ahLst/>
              <a:cxnLst/>
              <a:rect l="l" t="t" r="r" b="b"/>
              <a:pathLst>
                <a:path w="3887" h="6936" extrusionOk="0">
                  <a:moveTo>
                    <a:pt x="3528" y="1"/>
                  </a:moveTo>
                  <a:lnTo>
                    <a:pt x="1" y="192"/>
                  </a:lnTo>
                  <a:lnTo>
                    <a:pt x="359" y="6935"/>
                  </a:lnTo>
                  <a:cubicBezTo>
                    <a:pt x="1531" y="6911"/>
                    <a:pt x="2715" y="6899"/>
                    <a:pt x="3886" y="6876"/>
                  </a:cubicBezTo>
                  <a:lnTo>
                    <a:pt x="35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805096" y="4661034"/>
              <a:ext cx="253204" cy="265355"/>
            </a:xfrm>
            <a:custGeom>
              <a:avLst/>
              <a:gdLst/>
              <a:ahLst/>
              <a:cxnLst/>
              <a:rect l="l" t="t" r="r" b="b"/>
              <a:pathLst>
                <a:path w="3731" h="4030" extrusionOk="0">
                  <a:moveTo>
                    <a:pt x="3527" y="1"/>
                  </a:moveTo>
                  <a:cubicBezTo>
                    <a:pt x="2344" y="36"/>
                    <a:pt x="1160" y="48"/>
                    <a:pt x="0" y="60"/>
                  </a:cubicBezTo>
                  <a:lnTo>
                    <a:pt x="204" y="4030"/>
                  </a:lnTo>
                  <a:lnTo>
                    <a:pt x="3731" y="3851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080994" y="4653198"/>
              <a:ext cx="265420" cy="277932"/>
            </a:xfrm>
            <a:custGeom>
              <a:avLst/>
              <a:gdLst/>
              <a:ahLst/>
              <a:cxnLst/>
              <a:rect l="l" t="t" r="r" b="b"/>
              <a:pathLst>
                <a:path w="3911" h="4221" extrusionOk="0">
                  <a:moveTo>
                    <a:pt x="3527" y="0"/>
                  </a:moveTo>
                  <a:cubicBezTo>
                    <a:pt x="2344" y="96"/>
                    <a:pt x="1184" y="179"/>
                    <a:pt x="0" y="239"/>
                  </a:cubicBezTo>
                  <a:lnTo>
                    <a:pt x="395" y="4221"/>
                  </a:lnTo>
                  <a:lnTo>
                    <a:pt x="3910" y="3862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33895" y="4205980"/>
              <a:ext cx="285712" cy="463022"/>
            </a:xfrm>
            <a:custGeom>
              <a:avLst/>
              <a:gdLst/>
              <a:ahLst/>
              <a:cxnLst/>
              <a:rect l="l" t="t" r="r" b="b"/>
              <a:pathLst>
                <a:path w="4210" h="7032" extrusionOk="0">
                  <a:moveTo>
                    <a:pt x="3516" y="1"/>
                  </a:moveTo>
                  <a:lnTo>
                    <a:pt x="1" y="359"/>
                  </a:lnTo>
                  <a:lnTo>
                    <a:pt x="682" y="7031"/>
                  </a:lnTo>
                  <a:cubicBezTo>
                    <a:pt x="1854" y="6971"/>
                    <a:pt x="3026" y="6888"/>
                    <a:pt x="4209" y="6792"/>
                  </a:cubicBez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488325" y="4076858"/>
              <a:ext cx="267863" cy="562185"/>
            </a:xfrm>
            <a:custGeom>
              <a:avLst/>
              <a:gdLst/>
              <a:ahLst/>
              <a:cxnLst/>
              <a:rect l="l" t="t" r="r" b="b"/>
              <a:pathLst>
                <a:path w="3947" h="8538" extrusionOk="0">
                  <a:moveTo>
                    <a:pt x="419" y="1"/>
                  </a:moveTo>
                  <a:lnTo>
                    <a:pt x="0" y="8538"/>
                  </a:lnTo>
                  <a:cubicBezTo>
                    <a:pt x="1184" y="8418"/>
                    <a:pt x="2380" y="8299"/>
                    <a:pt x="3563" y="8155"/>
                  </a:cubicBezTo>
                  <a:lnTo>
                    <a:pt x="3946" y="180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480182" y="4613823"/>
              <a:ext cx="249200" cy="179559"/>
            </a:xfrm>
            <a:custGeom>
              <a:avLst/>
              <a:gdLst/>
              <a:ahLst/>
              <a:cxnLst/>
              <a:rect l="l" t="t" r="r" b="b"/>
              <a:pathLst>
                <a:path w="3672" h="2727" extrusionOk="0">
                  <a:moveTo>
                    <a:pt x="3672" y="0"/>
                  </a:moveTo>
                  <a:cubicBezTo>
                    <a:pt x="2488" y="132"/>
                    <a:pt x="1292" y="263"/>
                    <a:pt x="108" y="371"/>
                  </a:cubicBezTo>
                  <a:lnTo>
                    <a:pt x="1" y="2547"/>
                  </a:lnTo>
                  <a:lnTo>
                    <a:pt x="3528" y="2726"/>
                  </a:lnTo>
                  <a:lnTo>
                    <a:pt x="36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455675" y="328517"/>
              <a:ext cx="265508" cy="155119"/>
            </a:xfrm>
            <a:custGeom>
              <a:avLst/>
              <a:gdLst/>
              <a:ahLst/>
              <a:cxnLst/>
              <a:rect l="l" t="t" r="r" b="b"/>
              <a:pathLst>
                <a:path w="3827" h="2332" extrusionOk="0">
                  <a:moveTo>
                    <a:pt x="3491" y="0"/>
                  </a:moveTo>
                  <a:lnTo>
                    <a:pt x="0" y="490"/>
                  </a:lnTo>
                  <a:lnTo>
                    <a:pt x="251" y="2284"/>
                  </a:lnTo>
                  <a:cubicBezTo>
                    <a:pt x="1447" y="2284"/>
                    <a:pt x="2631" y="2296"/>
                    <a:pt x="3826" y="2332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72256" y="480380"/>
              <a:ext cx="327739" cy="586219"/>
            </a:xfrm>
            <a:custGeom>
              <a:avLst/>
              <a:gdLst/>
              <a:ahLst/>
              <a:cxnLst/>
              <a:rect l="l" t="t" r="r" b="b"/>
              <a:pathLst>
                <a:path w="4724" h="8813" extrusionOk="0">
                  <a:moveTo>
                    <a:pt x="0" y="1"/>
                  </a:moveTo>
                  <a:lnTo>
                    <a:pt x="1220" y="8813"/>
                  </a:lnTo>
                  <a:lnTo>
                    <a:pt x="4723" y="8323"/>
                  </a:lnTo>
                  <a:lnTo>
                    <a:pt x="3563" y="37"/>
                  </a:lnTo>
                  <a:cubicBezTo>
                    <a:pt x="2392" y="13"/>
                    <a:pt x="1196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055844" y="480380"/>
              <a:ext cx="269601" cy="461365"/>
            </a:xfrm>
            <a:custGeom>
              <a:avLst/>
              <a:gdLst/>
              <a:ahLst/>
              <a:cxnLst/>
              <a:rect l="l" t="t" r="r" b="b"/>
              <a:pathLst>
                <a:path w="3886" h="6936" extrusionOk="0">
                  <a:moveTo>
                    <a:pt x="3527" y="1"/>
                  </a:moveTo>
                  <a:cubicBezTo>
                    <a:pt x="2356" y="13"/>
                    <a:pt x="1172" y="25"/>
                    <a:pt x="0" y="61"/>
                  </a:cubicBezTo>
                  <a:lnTo>
                    <a:pt x="359" y="6936"/>
                  </a:lnTo>
                  <a:lnTo>
                    <a:pt x="3886" y="6732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041691" y="217963"/>
              <a:ext cx="258917" cy="267267"/>
            </a:xfrm>
            <a:custGeom>
              <a:avLst/>
              <a:gdLst/>
              <a:ahLst/>
              <a:cxnLst/>
              <a:rect l="l" t="t" r="r" b="b"/>
              <a:pathLst>
                <a:path w="3732" h="4018" extrusionOk="0">
                  <a:moveTo>
                    <a:pt x="3528" y="0"/>
                  </a:moveTo>
                  <a:lnTo>
                    <a:pt x="1" y="179"/>
                  </a:lnTo>
                  <a:lnTo>
                    <a:pt x="204" y="4018"/>
                  </a:lnTo>
                  <a:cubicBezTo>
                    <a:pt x="1388" y="3994"/>
                    <a:pt x="2572" y="3970"/>
                    <a:pt x="3731" y="3958"/>
                  </a:cubicBezTo>
                  <a:lnTo>
                    <a:pt x="3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250322" y="212375"/>
              <a:ext cx="272168" cy="280837"/>
            </a:xfrm>
            <a:custGeom>
              <a:avLst/>
              <a:gdLst/>
              <a:ahLst/>
              <a:cxnLst/>
              <a:rect l="l" t="t" r="r" b="b"/>
              <a:pathLst>
                <a:path w="3923" h="4222" extrusionOk="0">
                  <a:moveTo>
                    <a:pt x="3516" y="0"/>
                  </a:moveTo>
                  <a:lnTo>
                    <a:pt x="1" y="371"/>
                  </a:lnTo>
                  <a:lnTo>
                    <a:pt x="395" y="4221"/>
                  </a:lnTo>
                  <a:cubicBezTo>
                    <a:pt x="1579" y="4137"/>
                    <a:pt x="2739" y="4042"/>
                    <a:pt x="3922" y="3982"/>
                  </a:cubicBezTo>
                  <a:lnTo>
                    <a:pt x="3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278560" y="477187"/>
              <a:ext cx="292010" cy="468549"/>
            </a:xfrm>
            <a:custGeom>
              <a:avLst/>
              <a:gdLst/>
              <a:ahLst/>
              <a:cxnLst/>
              <a:rect l="l" t="t" r="r" b="b"/>
              <a:pathLst>
                <a:path w="4209" h="7044" extrusionOk="0">
                  <a:moveTo>
                    <a:pt x="3527" y="1"/>
                  </a:moveTo>
                  <a:cubicBezTo>
                    <a:pt x="2356" y="61"/>
                    <a:pt x="1184" y="156"/>
                    <a:pt x="0" y="240"/>
                  </a:cubicBezTo>
                  <a:lnTo>
                    <a:pt x="694" y="7043"/>
                  </a:lnTo>
                  <a:lnTo>
                    <a:pt x="4209" y="6685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832246" y="506655"/>
              <a:ext cx="273000" cy="567926"/>
            </a:xfrm>
            <a:custGeom>
              <a:avLst/>
              <a:gdLst/>
              <a:ahLst/>
              <a:cxnLst/>
              <a:rect l="l" t="t" r="r" b="b"/>
              <a:pathLst>
                <a:path w="3935" h="8538" extrusionOk="0">
                  <a:moveTo>
                    <a:pt x="3934" y="0"/>
                  </a:moveTo>
                  <a:lnTo>
                    <a:pt x="3934" y="0"/>
                  </a:lnTo>
                  <a:cubicBezTo>
                    <a:pt x="2762" y="120"/>
                    <a:pt x="1567" y="239"/>
                    <a:pt x="383" y="383"/>
                  </a:cubicBezTo>
                  <a:lnTo>
                    <a:pt x="0" y="8358"/>
                  </a:lnTo>
                  <a:lnTo>
                    <a:pt x="3528" y="8537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858818" y="350735"/>
              <a:ext cx="253852" cy="181393"/>
            </a:xfrm>
            <a:custGeom>
              <a:avLst/>
              <a:gdLst/>
              <a:ahLst/>
              <a:cxnLst/>
              <a:rect l="l" t="t" r="r" b="b"/>
              <a:pathLst>
                <a:path w="3659" h="2727" extrusionOk="0">
                  <a:moveTo>
                    <a:pt x="132" y="1"/>
                  </a:moveTo>
                  <a:lnTo>
                    <a:pt x="0" y="2727"/>
                  </a:lnTo>
                  <a:cubicBezTo>
                    <a:pt x="1184" y="2595"/>
                    <a:pt x="2379" y="2476"/>
                    <a:pt x="3551" y="2356"/>
                  </a:cubicBezTo>
                  <a:lnTo>
                    <a:pt x="3659" y="18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567132" y="575828"/>
              <a:ext cx="3713746" cy="4005700"/>
            </a:xfrm>
            <a:custGeom>
              <a:avLst/>
              <a:gdLst/>
              <a:ahLst/>
              <a:cxnLst/>
              <a:rect l="l" t="t" r="r" b="b"/>
              <a:pathLst>
                <a:path w="50361" h="59509" extrusionOk="0">
                  <a:moveTo>
                    <a:pt x="0" y="1"/>
                  </a:moveTo>
                  <a:lnTo>
                    <a:pt x="0" y="59508"/>
                  </a:lnTo>
                  <a:lnTo>
                    <a:pt x="48902" y="59508"/>
                  </a:lnTo>
                  <a:cubicBezTo>
                    <a:pt x="49703" y="59508"/>
                    <a:pt x="50361" y="58755"/>
                    <a:pt x="50361" y="57810"/>
                  </a:cubicBezTo>
                  <a:lnTo>
                    <a:pt x="50361" y="1722"/>
                  </a:lnTo>
                  <a:cubicBezTo>
                    <a:pt x="50361" y="778"/>
                    <a:pt x="49703" y="1"/>
                    <a:pt x="489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63131" y="575828"/>
              <a:ext cx="3713746" cy="4007315"/>
            </a:xfrm>
            <a:custGeom>
              <a:avLst/>
              <a:gdLst/>
              <a:ahLst/>
              <a:cxnLst/>
              <a:rect l="l" t="t" r="r" b="b"/>
              <a:pathLst>
                <a:path w="50361" h="59533" extrusionOk="0">
                  <a:moveTo>
                    <a:pt x="1459" y="1"/>
                  </a:moveTo>
                  <a:cubicBezTo>
                    <a:pt x="658" y="1"/>
                    <a:pt x="0" y="778"/>
                    <a:pt x="0" y="1722"/>
                  </a:cubicBezTo>
                  <a:lnTo>
                    <a:pt x="0" y="57822"/>
                  </a:lnTo>
                  <a:cubicBezTo>
                    <a:pt x="0" y="58767"/>
                    <a:pt x="658" y="59532"/>
                    <a:pt x="1459" y="59532"/>
                  </a:cubicBezTo>
                  <a:lnTo>
                    <a:pt x="50361" y="59532"/>
                  </a:lnTo>
                  <a:lnTo>
                    <a:pt x="503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3"/>
            <p:cNvGrpSpPr/>
            <p:nvPr/>
          </p:nvGrpSpPr>
          <p:grpSpPr>
            <a:xfrm>
              <a:off x="1121467" y="840425"/>
              <a:ext cx="6877263" cy="3497129"/>
              <a:chOff x="1396280" y="844125"/>
              <a:chExt cx="6329158" cy="3420844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1398723" y="844125"/>
                <a:ext cx="6326715" cy="3904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60" fill="none" extrusionOk="0">
                    <a:moveTo>
                      <a:pt x="93225" y="60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397909" y="1058070"/>
                <a:ext cx="6326715" cy="2407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37" fill="none" extrusionOk="0">
                    <a:moveTo>
                      <a:pt x="93225" y="36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397909" y="1271234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8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397909" y="1485179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8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397909" y="1699124"/>
                <a:ext cx="6326715" cy="2407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37" fill="none" extrusionOk="0">
                    <a:moveTo>
                      <a:pt x="93225" y="36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397909" y="1911508"/>
                <a:ext cx="6326715" cy="3969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61" fill="none" extrusionOk="0">
                    <a:moveTo>
                      <a:pt x="93225" y="60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397909" y="2125453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8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397909" y="2339398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8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397909" y="2552562"/>
                <a:ext cx="6326715" cy="3969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61" fill="none" extrusionOk="0">
                    <a:moveTo>
                      <a:pt x="93225" y="60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397909" y="2766507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9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396280" y="2980452"/>
                <a:ext cx="6327529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49" fill="none" extrusionOk="0">
                    <a:moveTo>
                      <a:pt x="93237" y="49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396280" y="3193617"/>
                <a:ext cx="6327529" cy="3969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61" fill="none" extrusionOk="0">
                    <a:moveTo>
                      <a:pt x="93237" y="61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396280" y="3407562"/>
                <a:ext cx="6327529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49" fill="none" extrusionOk="0">
                    <a:moveTo>
                      <a:pt x="93237" y="49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396280" y="3621507"/>
                <a:ext cx="6327529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49" fill="none" extrusionOk="0">
                    <a:moveTo>
                      <a:pt x="93237" y="49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396280" y="3834736"/>
                <a:ext cx="6327529" cy="3904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60" fill="none" extrusionOk="0">
                    <a:moveTo>
                      <a:pt x="93237" y="60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396280" y="4048681"/>
                <a:ext cx="6327529" cy="2342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36" fill="none" extrusionOk="0">
                    <a:moveTo>
                      <a:pt x="93237" y="36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396280" y="4261065"/>
                <a:ext cx="6327529" cy="3904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60" fill="none" extrusionOk="0">
                    <a:moveTo>
                      <a:pt x="93237" y="60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2471850" y="2279250"/>
            <a:ext cx="4200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accent6"/>
                </a:solidFill>
                <a:highlight>
                  <a:schemeClr val="accent3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3408450" y="1373250"/>
            <a:ext cx="2327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ubTitle" idx="1"/>
          </p:nvPr>
        </p:nvSpPr>
        <p:spPr>
          <a:xfrm>
            <a:off x="2883000" y="3056850"/>
            <a:ext cx="3378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9"/>
          <p:cNvGrpSpPr/>
          <p:nvPr/>
        </p:nvGrpSpPr>
        <p:grpSpPr>
          <a:xfrm>
            <a:off x="713213" y="212375"/>
            <a:ext cx="7717584" cy="4718755"/>
            <a:chOff x="713213" y="212375"/>
            <a:chExt cx="7717584" cy="4718755"/>
          </a:xfrm>
        </p:grpSpPr>
        <p:sp>
          <p:nvSpPr>
            <p:cNvPr id="315" name="Google Shape;315;p9"/>
            <p:cNvSpPr/>
            <p:nvPr/>
          </p:nvSpPr>
          <p:spPr>
            <a:xfrm>
              <a:off x="4567132" y="416499"/>
              <a:ext cx="3863665" cy="4367841"/>
            </a:xfrm>
            <a:custGeom>
              <a:avLst/>
              <a:gdLst/>
              <a:ahLst/>
              <a:cxnLst/>
              <a:rect l="l" t="t" r="r" b="b"/>
              <a:pathLst>
                <a:path w="52394" h="64889" extrusionOk="0">
                  <a:moveTo>
                    <a:pt x="49500" y="0"/>
                  </a:moveTo>
                  <a:lnTo>
                    <a:pt x="84" y="216"/>
                  </a:lnTo>
                  <a:lnTo>
                    <a:pt x="12" y="144"/>
                  </a:lnTo>
                  <a:lnTo>
                    <a:pt x="0" y="144"/>
                  </a:lnTo>
                  <a:lnTo>
                    <a:pt x="0" y="64888"/>
                  </a:lnTo>
                  <a:lnTo>
                    <a:pt x="50983" y="64888"/>
                  </a:lnTo>
                  <a:cubicBezTo>
                    <a:pt x="51760" y="64888"/>
                    <a:pt x="52382" y="64135"/>
                    <a:pt x="52382" y="63226"/>
                  </a:cubicBezTo>
                  <a:lnTo>
                    <a:pt x="52382" y="1662"/>
                  </a:lnTo>
                  <a:cubicBezTo>
                    <a:pt x="52394" y="754"/>
                    <a:pt x="51760" y="0"/>
                    <a:pt x="50995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7810996" y="276689"/>
              <a:ext cx="264675" cy="191105"/>
            </a:xfrm>
            <a:custGeom>
              <a:avLst/>
              <a:gdLst/>
              <a:ahLst/>
              <a:cxnLst/>
              <a:rect l="l" t="t" r="r" b="b"/>
              <a:pathLst>
                <a:path w="3815" h="2873" extrusionOk="0">
                  <a:moveTo>
                    <a:pt x="311" y="0"/>
                  </a:moveTo>
                  <a:lnTo>
                    <a:pt x="1" y="2870"/>
                  </a:lnTo>
                  <a:cubicBezTo>
                    <a:pt x="210" y="2872"/>
                    <a:pt x="420" y="2873"/>
                    <a:pt x="630" y="2873"/>
                  </a:cubicBezTo>
                  <a:cubicBezTo>
                    <a:pt x="1603" y="2873"/>
                    <a:pt x="2576" y="2851"/>
                    <a:pt x="3540" y="2822"/>
                  </a:cubicBezTo>
                  <a:lnTo>
                    <a:pt x="3815" y="40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7749596" y="464339"/>
              <a:ext cx="308660" cy="547239"/>
            </a:xfrm>
            <a:custGeom>
              <a:avLst/>
              <a:gdLst/>
              <a:ahLst/>
              <a:cxnLst/>
              <a:rect l="l" t="t" r="r" b="b"/>
              <a:pathLst>
                <a:path w="4449" h="8227" extrusionOk="0">
                  <a:moveTo>
                    <a:pt x="4449" y="1"/>
                  </a:moveTo>
                  <a:cubicBezTo>
                    <a:pt x="3465" y="30"/>
                    <a:pt x="2489" y="52"/>
                    <a:pt x="1508" y="52"/>
                  </a:cubicBezTo>
                  <a:cubicBezTo>
                    <a:pt x="1297" y="52"/>
                    <a:pt x="1085" y="51"/>
                    <a:pt x="874" y="49"/>
                  </a:cubicBezTo>
                  <a:lnTo>
                    <a:pt x="1" y="7820"/>
                  </a:lnTo>
                  <a:lnTo>
                    <a:pt x="3516" y="8227"/>
                  </a:lnTo>
                  <a:lnTo>
                    <a:pt x="44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713213" y="416499"/>
              <a:ext cx="3862745" cy="4367841"/>
            </a:xfrm>
            <a:custGeom>
              <a:avLst/>
              <a:gdLst/>
              <a:ahLst/>
              <a:cxnLst/>
              <a:rect l="l" t="t" r="r" b="b"/>
              <a:pathLst>
                <a:path w="52323" h="64889" extrusionOk="0">
                  <a:moveTo>
                    <a:pt x="1399" y="0"/>
                  </a:moveTo>
                  <a:cubicBezTo>
                    <a:pt x="622" y="0"/>
                    <a:pt x="0" y="754"/>
                    <a:pt x="12" y="1662"/>
                  </a:cubicBezTo>
                  <a:lnTo>
                    <a:pt x="12" y="63226"/>
                  </a:lnTo>
                  <a:cubicBezTo>
                    <a:pt x="12" y="64135"/>
                    <a:pt x="634" y="64888"/>
                    <a:pt x="1411" y="64888"/>
                  </a:cubicBezTo>
                  <a:lnTo>
                    <a:pt x="52322" y="64888"/>
                  </a:lnTo>
                  <a:lnTo>
                    <a:pt x="52322" y="144"/>
                  </a:lnTo>
                  <a:lnTo>
                    <a:pt x="52298" y="144"/>
                  </a:lnTo>
                  <a:lnTo>
                    <a:pt x="52226" y="216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7393692" y="4663404"/>
              <a:ext cx="259719" cy="153551"/>
            </a:xfrm>
            <a:custGeom>
              <a:avLst/>
              <a:gdLst/>
              <a:ahLst/>
              <a:cxnLst/>
              <a:rect l="l" t="t" r="r" b="b"/>
              <a:pathLst>
                <a:path w="3827" h="2332" extrusionOk="0">
                  <a:moveTo>
                    <a:pt x="0" y="0"/>
                  </a:moveTo>
                  <a:lnTo>
                    <a:pt x="335" y="2332"/>
                  </a:lnTo>
                  <a:lnTo>
                    <a:pt x="3826" y="1842"/>
                  </a:lnTo>
                  <a:lnTo>
                    <a:pt x="3575" y="48"/>
                  </a:lnTo>
                  <a:cubicBezTo>
                    <a:pt x="2380" y="48"/>
                    <a:pt x="1196" y="2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7315782" y="4085550"/>
              <a:ext cx="320594" cy="581082"/>
            </a:xfrm>
            <a:custGeom>
              <a:avLst/>
              <a:gdLst/>
              <a:ahLst/>
              <a:cxnLst/>
              <a:rect l="l" t="t" r="r" b="b"/>
              <a:pathLst>
                <a:path w="4724" h="8825" extrusionOk="0">
                  <a:moveTo>
                    <a:pt x="3492" y="0"/>
                  </a:moveTo>
                  <a:lnTo>
                    <a:pt x="1" y="491"/>
                  </a:lnTo>
                  <a:lnTo>
                    <a:pt x="1148" y="8776"/>
                  </a:lnTo>
                  <a:cubicBezTo>
                    <a:pt x="2344" y="8800"/>
                    <a:pt x="3540" y="8824"/>
                    <a:pt x="4723" y="8824"/>
                  </a:cubicBezTo>
                  <a:lnTo>
                    <a:pt x="34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7780732" y="4209931"/>
              <a:ext cx="263791" cy="456701"/>
            </a:xfrm>
            <a:custGeom>
              <a:avLst/>
              <a:gdLst/>
              <a:ahLst/>
              <a:cxnLst/>
              <a:rect l="l" t="t" r="r" b="b"/>
              <a:pathLst>
                <a:path w="3887" h="6936" extrusionOk="0">
                  <a:moveTo>
                    <a:pt x="3528" y="1"/>
                  </a:moveTo>
                  <a:lnTo>
                    <a:pt x="1" y="192"/>
                  </a:lnTo>
                  <a:lnTo>
                    <a:pt x="359" y="6935"/>
                  </a:lnTo>
                  <a:cubicBezTo>
                    <a:pt x="1531" y="6911"/>
                    <a:pt x="2715" y="6899"/>
                    <a:pt x="3886" y="6876"/>
                  </a:cubicBezTo>
                  <a:lnTo>
                    <a:pt x="35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7805096" y="4661034"/>
              <a:ext cx="253204" cy="265355"/>
            </a:xfrm>
            <a:custGeom>
              <a:avLst/>
              <a:gdLst/>
              <a:ahLst/>
              <a:cxnLst/>
              <a:rect l="l" t="t" r="r" b="b"/>
              <a:pathLst>
                <a:path w="3731" h="4030" extrusionOk="0">
                  <a:moveTo>
                    <a:pt x="3527" y="1"/>
                  </a:moveTo>
                  <a:cubicBezTo>
                    <a:pt x="2344" y="36"/>
                    <a:pt x="1160" y="48"/>
                    <a:pt x="0" y="60"/>
                  </a:cubicBezTo>
                  <a:lnTo>
                    <a:pt x="204" y="4030"/>
                  </a:lnTo>
                  <a:lnTo>
                    <a:pt x="3731" y="3851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1080994" y="4653198"/>
              <a:ext cx="265420" cy="277932"/>
            </a:xfrm>
            <a:custGeom>
              <a:avLst/>
              <a:gdLst/>
              <a:ahLst/>
              <a:cxnLst/>
              <a:rect l="l" t="t" r="r" b="b"/>
              <a:pathLst>
                <a:path w="3911" h="4221" extrusionOk="0">
                  <a:moveTo>
                    <a:pt x="3527" y="0"/>
                  </a:moveTo>
                  <a:cubicBezTo>
                    <a:pt x="2344" y="96"/>
                    <a:pt x="1184" y="179"/>
                    <a:pt x="0" y="239"/>
                  </a:cubicBezTo>
                  <a:lnTo>
                    <a:pt x="395" y="4221"/>
                  </a:lnTo>
                  <a:lnTo>
                    <a:pt x="3910" y="3862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1033895" y="4205980"/>
              <a:ext cx="285712" cy="463022"/>
            </a:xfrm>
            <a:custGeom>
              <a:avLst/>
              <a:gdLst/>
              <a:ahLst/>
              <a:cxnLst/>
              <a:rect l="l" t="t" r="r" b="b"/>
              <a:pathLst>
                <a:path w="4210" h="7032" extrusionOk="0">
                  <a:moveTo>
                    <a:pt x="3516" y="1"/>
                  </a:moveTo>
                  <a:lnTo>
                    <a:pt x="1" y="359"/>
                  </a:lnTo>
                  <a:lnTo>
                    <a:pt x="682" y="7031"/>
                  </a:lnTo>
                  <a:cubicBezTo>
                    <a:pt x="1854" y="6971"/>
                    <a:pt x="3026" y="6888"/>
                    <a:pt x="4209" y="6792"/>
                  </a:cubicBez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488325" y="4076858"/>
              <a:ext cx="267863" cy="562185"/>
            </a:xfrm>
            <a:custGeom>
              <a:avLst/>
              <a:gdLst/>
              <a:ahLst/>
              <a:cxnLst/>
              <a:rect l="l" t="t" r="r" b="b"/>
              <a:pathLst>
                <a:path w="3947" h="8538" extrusionOk="0">
                  <a:moveTo>
                    <a:pt x="419" y="1"/>
                  </a:moveTo>
                  <a:lnTo>
                    <a:pt x="0" y="8538"/>
                  </a:lnTo>
                  <a:cubicBezTo>
                    <a:pt x="1184" y="8418"/>
                    <a:pt x="2380" y="8299"/>
                    <a:pt x="3563" y="8155"/>
                  </a:cubicBezTo>
                  <a:lnTo>
                    <a:pt x="3946" y="180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480182" y="4613823"/>
              <a:ext cx="249200" cy="179559"/>
            </a:xfrm>
            <a:custGeom>
              <a:avLst/>
              <a:gdLst/>
              <a:ahLst/>
              <a:cxnLst/>
              <a:rect l="l" t="t" r="r" b="b"/>
              <a:pathLst>
                <a:path w="3672" h="2727" extrusionOk="0">
                  <a:moveTo>
                    <a:pt x="3672" y="0"/>
                  </a:moveTo>
                  <a:cubicBezTo>
                    <a:pt x="2488" y="132"/>
                    <a:pt x="1292" y="263"/>
                    <a:pt x="108" y="371"/>
                  </a:cubicBezTo>
                  <a:lnTo>
                    <a:pt x="1" y="2547"/>
                  </a:lnTo>
                  <a:lnTo>
                    <a:pt x="3528" y="2726"/>
                  </a:lnTo>
                  <a:lnTo>
                    <a:pt x="36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455675" y="328517"/>
              <a:ext cx="265508" cy="155119"/>
            </a:xfrm>
            <a:custGeom>
              <a:avLst/>
              <a:gdLst/>
              <a:ahLst/>
              <a:cxnLst/>
              <a:rect l="l" t="t" r="r" b="b"/>
              <a:pathLst>
                <a:path w="3827" h="2332" extrusionOk="0">
                  <a:moveTo>
                    <a:pt x="3491" y="0"/>
                  </a:moveTo>
                  <a:lnTo>
                    <a:pt x="0" y="490"/>
                  </a:lnTo>
                  <a:lnTo>
                    <a:pt x="251" y="2284"/>
                  </a:lnTo>
                  <a:cubicBezTo>
                    <a:pt x="1447" y="2284"/>
                    <a:pt x="2631" y="2296"/>
                    <a:pt x="3826" y="2332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472256" y="480380"/>
              <a:ext cx="327739" cy="586219"/>
            </a:xfrm>
            <a:custGeom>
              <a:avLst/>
              <a:gdLst/>
              <a:ahLst/>
              <a:cxnLst/>
              <a:rect l="l" t="t" r="r" b="b"/>
              <a:pathLst>
                <a:path w="4724" h="8813" extrusionOk="0">
                  <a:moveTo>
                    <a:pt x="0" y="1"/>
                  </a:moveTo>
                  <a:lnTo>
                    <a:pt x="1220" y="8813"/>
                  </a:lnTo>
                  <a:lnTo>
                    <a:pt x="4723" y="8323"/>
                  </a:lnTo>
                  <a:lnTo>
                    <a:pt x="3563" y="37"/>
                  </a:lnTo>
                  <a:cubicBezTo>
                    <a:pt x="2392" y="13"/>
                    <a:pt x="1196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055844" y="480380"/>
              <a:ext cx="269601" cy="461365"/>
            </a:xfrm>
            <a:custGeom>
              <a:avLst/>
              <a:gdLst/>
              <a:ahLst/>
              <a:cxnLst/>
              <a:rect l="l" t="t" r="r" b="b"/>
              <a:pathLst>
                <a:path w="3886" h="6936" extrusionOk="0">
                  <a:moveTo>
                    <a:pt x="3527" y="1"/>
                  </a:moveTo>
                  <a:cubicBezTo>
                    <a:pt x="2356" y="13"/>
                    <a:pt x="1172" y="25"/>
                    <a:pt x="0" y="61"/>
                  </a:cubicBezTo>
                  <a:lnTo>
                    <a:pt x="359" y="6936"/>
                  </a:lnTo>
                  <a:lnTo>
                    <a:pt x="3886" y="6732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041691" y="217963"/>
              <a:ext cx="258917" cy="267267"/>
            </a:xfrm>
            <a:custGeom>
              <a:avLst/>
              <a:gdLst/>
              <a:ahLst/>
              <a:cxnLst/>
              <a:rect l="l" t="t" r="r" b="b"/>
              <a:pathLst>
                <a:path w="3732" h="4018" extrusionOk="0">
                  <a:moveTo>
                    <a:pt x="3528" y="0"/>
                  </a:moveTo>
                  <a:lnTo>
                    <a:pt x="1" y="179"/>
                  </a:lnTo>
                  <a:lnTo>
                    <a:pt x="204" y="4018"/>
                  </a:lnTo>
                  <a:cubicBezTo>
                    <a:pt x="1388" y="3994"/>
                    <a:pt x="2572" y="3970"/>
                    <a:pt x="3731" y="3958"/>
                  </a:cubicBezTo>
                  <a:lnTo>
                    <a:pt x="3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5250322" y="212375"/>
              <a:ext cx="272168" cy="280837"/>
            </a:xfrm>
            <a:custGeom>
              <a:avLst/>
              <a:gdLst/>
              <a:ahLst/>
              <a:cxnLst/>
              <a:rect l="l" t="t" r="r" b="b"/>
              <a:pathLst>
                <a:path w="3923" h="4222" extrusionOk="0">
                  <a:moveTo>
                    <a:pt x="3516" y="0"/>
                  </a:moveTo>
                  <a:lnTo>
                    <a:pt x="1" y="371"/>
                  </a:lnTo>
                  <a:lnTo>
                    <a:pt x="395" y="4221"/>
                  </a:lnTo>
                  <a:cubicBezTo>
                    <a:pt x="1579" y="4137"/>
                    <a:pt x="2739" y="4042"/>
                    <a:pt x="3922" y="3982"/>
                  </a:cubicBezTo>
                  <a:lnTo>
                    <a:pt x="3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278560" y="477187"/>
              <a:ext cx="292010" cy="468549"/>
            </a:xfrm>
            <a:custGeom>
              <a:avLst/>
              <a:gdLst/>
              <a:ahLst/>
              <a:cxnLst/>
              <a:rect l="l" t="t" r="r" b="b"/>
              <a:pathLst>
                <a:path w="4209" h="7044" extrusionOk="0">
                  <a:moveTo>
                    <a:pt x="3527" y="1"/>
                  </a:moveTo>
                  <a:cubicBezTo>
                    <a:pt x="2356" y="61"/>
                    <a:pt x="1184" y="156"/>
                    <a:pt x="0" y="240"/>
                  </a:cubicBezTo>
                  <a:lnTo>
                    <a:pt x="694" y="7043"/>
                  </a:lnTo>
                  <a:lnTo>
                    <a:pt x="4209" y="6685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4832246" y="506655"/>
              <a:ext cx="273000" cy="567926"/>
            </a:xfrm>
            <a:custGeom>
              <a:avLst/>
              <a:gdLst/>
              <a:ahLst/>
              <a:cxnLst/>
              <a:rect l="l" t="t" r="r" b="b"/>
              <a:pathLst>
                <a:path w="3935" h="8538" extrusionOk="0">
                  <a:moveTo>
                    <a:pt x="3934" y="0"/>
                  </a:moveTo>
                  <a:lnTo>
                    <a:pt x="3934" y="0"/>
                  </a:lnTo>
                  <a:cubicBezTo>
                    <a:pt x="2762" y="120"/>
                    <a:pt x="1567" y="239"/>
                    <a:pt x="383" y="383"/>
                  </a:cubicBezTo>
                  <a:lnTo>
                    <a:pt x="0" y="8358"/>
                  </a:lnTo>
                  <a:lnTo>
                    <a:pt x="3528" y="8537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4858818" y="350735"/>
              <a:ext cx="253852" cy="181393"/>
            </a:xfrm>
            <a:custGeom>
              <a:avLst/>
              <a:gdLst/>
              <a:ahLst/>
              <a:cxnLst/>
              <a:rect l="l" t="t" r="r" b="b"/>
              <a:pathLst>
                <a:path w="3659" h="2727" extrusionOk="0">
                  <a:moveTo>
                    <a:pt x="132" y="1"/>
                  </a:moveTo>
                  <a:lnTo>
                    <a:pt x="0" y="2727"/>
                  </a:lnTo>
                  <a:cubicBezTo>
                    <a:pt x="1184" y="2595"/>
                    <a:pt x="2379" y="2476"/>
                    <a:pt x="3551" y="2356"/>
                  </a:cubicBezTo>
                  <a:lnTo>
                    <a:pt x="3659" y="18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567132" y="575828"/>
              <a:ext cx="3713746" cy="4005700"/>
            </a:xfrm>
            <a:custGeom>
              <a:avLst/>
              <a:gdLst/>
              <a:ahLst/>
              <a:cxnLst/>
              <a:rect l="l" t="t" r="r" b="b"/>
              <a:pathLst>
                <a:path w="50361" h="59509" extrusionOk="0">
                  <a:moveTo>
                    <a:pt x="0" y="1"/>
                  </a:moveTo>
                  <a:lnTo>
                    <a:pt x="0" y="59508"/>
                  </a:lnTo>
                  <a:lnTo>
                    <a:pt x="48902" y="59508"/>
                  </a:lnTo>
                  <a:cubicBezTo>
                    <a:pt x="49703" y="59508"/>
                    <a:pt x="50361" y="58755"/>
                    <a:pt x="50361" y="57810"/>
                  </a:cubicBezTo>
                  <a:lnTo>
                    <a:pt x="50361" y="1722"/>
                  </a:lnTo>
                  <a:cubicBezTo>
                    <a:pt x="50361" y="778"/>
                    <a:pt x="49703" y="1"/>
                    <a:pt x="489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3131" y="575828"/>
              <a:ext cx="3713746" cy="4007315"/>
            </a:xfrm>
            <a:custGeom>
              <a:avLst/>
              <a:gdLst/>
              <a:ahLst/>
              <a:cxnLst/>
              <a:rect l="l" t="t" r="r" b="b"/>
              <a:pathLst>
                <a:path w="50361" h="59533" extrusionOk="0">
                  <a:moveTo>
                    <a:pt x="1459" y="1"/>
                  </a:moveTo>
                  <a:cubicBezTo>
                    <a:pt x="658" y="1"/>
                    <a:pt x="0" y="778"/>
                    <a:pt x="0" y="1722"/>
                  </a:cubicBezTo>
                  <a:lnTo>
                    <a:pt x="0" y="57822"/>
                  </a:lnTo>
                  <a:cubicBezTo>
                    <a:pt x="0" y="58767"/>
                    <a:pt x="658" y="59532"/>
                    <a:pt x="1459" y="59532"/>
                  </a:cubicBezTo>
                  <a:lnTo>
                    <a:pt x="50361" y="59532"/>
                  </a:lnTo>
                  <a:lnTo>
                    <a:pt x="503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337;p9"/>
            <p:cNvGrpSpPr/>
            <p:nvPr/>
          </p:nvGrpSpPr>
          <p:grpSpPr>
            <a:xfrm>
              <a:off x="1121467" y="840425"/>
              <a:ext cx="6877263" cy="3497129"/>
              <a:chOff x="1396280" y="844125"/>
              <a:chExt cx="6329158" cy="3420844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1398723" y="844125"/>
                <a:ext cx="6326715" cy="3904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60" fill="none" extrusionOk="0">
                    <a:moveTo>
                      <a:pt x="93225" y="60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1397909" y="1058070"/>
                <a:ext cx="6326715" cy="2407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37" fill="none" extrusionOk="0">
                    <a:moveTo>
                      <a:pt x="93225" y="36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1397909" y="1271234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8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1397909" y="1485179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8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1397909" y="1699124"/>
                <a:ext cx="6326715" cy="2407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37" fill="none" extrusionOk="0">
                    <a:moveTo>
                      <a:pt x="93225" y="36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1397909" y="1911508"/>
                <a:ext cx="6326715" cy="3969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61" fill="none" extrusionOk="0">
                    <a:moveTo>
                      <a:pt x="93225" y="60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1397909" y="2125453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8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1397909" y="2339398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8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1397909" y="2552562"/>
                <a:ext cx="6326715" cy="3969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61" fill="none" extrusionOk="0">
                    <a:moveTo>
                      <a:pt x="93225" y="60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1397909" y="2766507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9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1396280" y="2980452"/>
                <a:ext cx="6327529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49" fill="none" extrusionOk="0">
                    <a:moveTo>
                      <a:pt x="93237" y="49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1396280" y="3193617"/>
                <a:ext cx="6327529" cy="3969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61" fill="none" extrusionOk="0">
                    <a:moveTo>
                      <a:pt x="93237" y="61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1396280" y="3407562"/>
                <a:ext cx="6327529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49" fill="none" extrusionOk="0">
                    <a:moveTo>
                      <a:pt x="93237" y="49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1396280" y="3621507"/>
                <a:ext cx="6327529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49" fill="none" extrusionOk="0">
                    <a:moveTo>
                      <a:pt x="93237" y="49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1396280" y="3834736"/>
                <a:ext cx="6327529" cy="3904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60" fill="none" extrusionOk="0">
                    <a:moveTo>
                      <a:pt x="93237" y="60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1396280" y="4048681"/>
                <a:ext cx="6327529" cy="2342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36" fill="none" extrusionOk="0">
                    <a:moveTo>
                      <a:pt x="93237" y="36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396280" y="4261065"/>
                <a:ext cx="6327529" cy="3904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60" fill="none" extrusionOk="0">
                    <a:moveTo>
                      <a:pt x="93237" y="60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5" name="Google Shape;355;p9"/>
          <p:cNvSpPr txBox="1">
            <a:spLocks noGrp="1"/>
          </p:cNvSpPr>
          <p:nvPr>
            <p:ph type="ctrTitle"/>
          </p:nvPr>
        </p:nvSpPr>
        <p:spPr>
          <a:xfrm>
            <a:off x="1406625" y="2292600"/>
            <a:ext cx="30816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655775" y="1887750"/>
            <a:ext cx="3081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7" name="Google Shape;1117;p28"/>
          <p:cNvGrpSpPr/>
          <p:nvPr/>
        </p:nvGrpSpPr>
        <p:grpSpPr>
          <a:xfrm>
            <a:off x="713213" y="212375"/>
            <a:ext cx="7717584" cy="4718755"/>
            <a:chOff x="713213" y="212375"/>
            <a:chExt cx="7717584" cy="4718755"/>
          </a:xfrm>
        </p:grpSpPr>
        <p:sp>
          <p:nvSpPr>
            <p:cNvPr id="1118" name="Google Shape;1118;p28"/>
            <p:cNvSpPr/>
            <p:nvPr/>
          </p:nvSpPr>
          <p:spPr>
            <a:xfrm>
              <a:off x="4567132" y="416499"/>
              <a:ext cx="3863665" cy="4367841"/>
            </a:xfrm>
            <a:custGeom>
              <a:avLst/>
              <a:gdLst/>
              <a:ahLst/>
              <a:cxnLst/>
              <a:rect l="l" t="t" r="r" b="b"/>
              <a:pathLst>
                <a:path w="52394" h="64889" extrusionOk="0">
                  <a:moveTo>
                    <a:pt x="49500" y="0"/>
                  </a:moveTo>
                  <a:lnTo>
                    <a:pt x="84" y="216"/>
                  </a:lnTo>
                  <a:lnTo>
                    <a:pt x="12" y="144"/>
                  </a:lnTo>
                  <a:lnTo>
                    <a:pt x="0" y="144"/>
                  </a:lnTo>
                  <a:lnTo>
                    <a:pt x="0" y="64888"/>
                  </a:lnTo>
                  <a:lnTo>
                    <a:pt x="50983" y="64888"/>
                  </a:lnTo>
                  <a:cubicBezTo>
                    <a:pt x="51760" y="64888"/>
                    <a:pt x="52382" y="64135"/>
                    <a:pt x="52382" y="63226"/>
                  </a:cubicBezTo>
                  <a:lnTo>
                    <a:pt x="52382" y="1662"/>
                  </a:lnTo>
                  <a:cubicBezTo>
                    <a:pt x="52394" y="754"/>
                    <a:pt x="51760" y="0"/>
                    <a:pt x="50995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6322359" y="276689"/>
              <a:ext cx="264675" cy="191105"/>
            </a:xfrm>
            <a:custGeom>
              <a:avLst/>
              <a:gdLst/>
              <a:ahLst/>
              <a:cxnLst/>
              <a:rect l="l" t="t" r="r" b="b"/>
              <a:pathLst>
                <a:path w="3815" h="2873" extrusionOk="0">
                  <a:moveTo>
                    <a:pt x="311" y="0"/>
                  </a:moveTo>
                  <a:lnTo>
                    <a:pt x="1" y="2870"/>
                  </a:lnTo>
                  <a:cubicBezTo>
                    <a:pt x="210" y="2872"/>
                    <a:pt x="420" y="2873"/>
                    <a:pt x="630" y="2873"/>
                  </a:cubicBezTo>
                  <a:cubicBezTo>
                    <a:pt x="1603" y="2873"/>
                    <a:pt x="2576" y="2851"/>
                    <a:pt x="3540" y="2822"/>
                  </a:cubicBezTo>
                  <a:lnTo>
                    <a:pt x="3815" y="40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6260959" y="464339"/>
              <a:ext cx="308660" cy="547239"/>
            </a:xfrm>
            <a:custGeom>
              <a:avLst/>
              <a:gdLst/>
              <a:ahLst/>
              <a:cxnLst/>
              <a:rect l="l" t="t" r="r" b="b"/>
              <a:pathLst>
                <a:path w="4449" h="8227" extrusionOk="0">
                  <a:moveTo>
                    <a:pt x="4449" y="1"/>
                  </a:moveTo>
                  <a:cubicBezTo>
                    <a:pt x="3465" y="30"/>
                    <a:pt x="2489" y="52"/>
                    <a:pt x="1508" y="52"/>
                  </a:cubicBezTo>
                  <a:cubicBezTo>
                    <a:pt x="1297" y="52"/>
                    <a:pt x="1085" y="51"/>
                    <a:pt x="874" y="49"/>
                  </a:cubicBezTo>
                  <a:lnTo>
                    <a:pt x="1" y="7820"/>
                  </a:lnTo>
                  <a:lnTo>
                    <a:pt x="3516" y="8227"/>
                  </a:lnTo>
                  <a:lnTo>
                    <a:pt x="4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713213" y="416499"/>
              <a:ext cx="3862745" cy="4367841"/>
            </a:xfrm>
            <a:custGeom>
              <a:avLst/>
              <a:gdLst/>
              <a:ahLst/>
              <a:cxnLst/>
              <a:rect l="l" t="t" r="r" b="b"/>
              <a:pathLst>
                <a:path w="52323" h="64889" extrusionOk="0">
                  <a:moveTo>
                    <a:pt x="1399" y="0"/>
                  </a:moveTo>
                  <a:cubicBezTo>
                    <a:pt x="622" y="0"/>
                    <a:pt x="0" y="754"/>
                    <a:pt x="12" y="1662"/>
                  </a:cubicBezTo>
                  <a:lnTo>
                    <a:pt x="12" y="63226"/>
                  </a:lnTo>
                  <a:cubicBezTo>
                    <a:pt x="12" y="64135"/>
                    <a:pt x="634" y="64888"/>
                    <a:pt x="1411" y="64888"/>
                  </a:cubicBezTo>
                  <a:lnTo>
                    <a:pt x="52322" y="64888"/>
                  </a:lnTo>
                  <a:lnTo>
                    <a:pt x="52322" y="144"/>
                  </a:lnTo>
                  <a:lnTo>
                    <a:pt x="52298" y="144"/>
                  </a:lnTo>
                  <a:lnTo>
                    <a:pt x="52226" y="216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7393692" y="4663404"/>
              <a:ext cx="259719" cy="153551"/>
            </a:xfrm>
            <a:custGeom>
              <a:avLst/>
              <a:gdLst/>
              <a:ahLst/>
              <a:cxnLst/>
              <a:rect l="l" t="t" r="r" b="b"/>
              <a:pathLst>
                <a:path w="3827" h="2332" extrusionOk="0">
                  <a:moveTo>
                    <a:pt x="0" y="0"/>
                  </a:moveTo>
                  <a:lnTo>
                    <a:pt x="335" y="2332"/>
                  </a:lnTo>
                  <a:lnTo>
                    <a:pt x="3826" y="1842"/>
                  </a:lnTo>
                  <a:lnTo>
                    <a:pt x="3575" y="48"/>
                  </a:lnTo>
                  <a:cubicBezTo>
                    <a:pt x="2380" y="48"/>
                    <a:pt x="1196" y="2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7315782" y="4085550"/>
              <a:ext cx="320594" cy="581082"/>
            </a:xfrm>
            <a:custGeom>
              <a:avLst/>
              <a:gdLst/>
              <a:ahLst/>
              <a:cxnLst/>
              <a:rect l="l" t="t" r="r" b="b"/>
              <a:pathLst>
                <a:path w="4724" h="8825" extrusionOk="0">
                  <a:moveTo>
                    <a:pt x="3492" y="0"/>
                  </a:moveTo>
                  <a:lnTo>
                    <a:pt x="1" y="491"/>
                  </a:lnTo>
                  <a:lnTo>
                    <a:pt x="1148" y="8776"/>
                  </a:lnTo>
                  <a:cubicBezTo>
                    <a:pt x="2344" y="8800"/>
                    <a:pt x="3540" y="8824"/>
                    <a:pt x="4723" y="8824"/>
                  </a:cubicBezTo>
                  <a:lnTo>
                    <a:pt x="34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5592357" y="4209931"/>
              <a:ext cx="263791" cy="456701"/>
            </a:xfrm>
            <a:custGeom>
              <a:avLst/>
              <a:gdLst/>
              <a:ahLst/>
              <a:cxnLst/>
              <a:rect l="l" t="t" r="r" b="b"/>
              <a:pathLst>
                <a:path w="3887" h="6936" extrusionOk="0">
                  <a:moveTo>
                    <a:pt x="3528" y="1"/>
                  </a:moveTo>
                  <a:lnTo>
                    <a:pt x="1" y="192"/>
                  </a:lnTo>
                  <a:lnTo>
                    <a:pt x="359" y="6935"/>
                  </a:lnTo>
                  <a:cubicBezTo>
                    <a:pt x="1531" y="6911"/>
                    <a:pt x="2715" y="6899"/>
                    <a:pt x="3886" y="6876"/>
                  </a:cubicBezTo>
                  <a:lnTo>
                    <a:pt x="35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5616721" y="4661034"/>
              <a:ext cx="253204" cy="265355"/>
            </a:xfrm>
            <a:custGeom>
              <a:avLst/>
              <a:gdLst/>
              <a:ahLst/>
              <a:cxnLst/>
              <a:rect l="l" t="t" r="r" b="b"/>
              <a:pathLst>
                <a:path w="3731" h="4030" extrusionOk="0">
                  <a:moveTo>
                    <a:pt x="3527" y="1"/>
                  </a:moveTo>
                  <a:cubicBezTo>
                    <a:pt x="2344" y="36"/>
                    <a:pt x="1160" y="48"/>
                    <a:pt x="0" y="60"/>
                  </a:cubicBezTo>
                  <a:lnTo>
                    <a:pt x="204" y="4030"/>
                  </a:lnTo>
                  <a:lnTo>
                    <a:pt x="3731" y="3851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3519394" y="4653198"/>
              <a:ext cx="265420" cy="277932"/>
            </a:xfrm>
            <a:custGeom>
              <a:avLst/>
              <a:gdLst/>
              <a:ahLst/>
              <a:cxnLst/>
              <a:rect l="l" t="t" r="r" b="b"/>
              <a:pathLst>
                <a:path w="3911" h="4221" extrusionOk="0">
                  <a:moveTo>
                    <a:pt x="3527" y="0"/>
                  </a:moveTo>
                  <a:cubicBezTo>
                    <a:pt x="2344" y="96"/>
                    <a:pt x="1184" y="179"/>
                    <a:pt x="0" y="239"/>
                  </a:cubicBezTo>
                  <a:lnTo>
                    <a:pt x="395" y="4221"/>
                  </a:lnTo>
                  <a:lnTo>
                    <a:pt x="3910" y="3862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3472295" y="4205980"/>
              <a:ext cx="285712" cy="463022"/>
            </a:xfrm>
            <a:custGeom>
              <a:avLst/>
              <a:gdLst/>
              <a:ahLst/>
              <a:cxnLst/>
              <a:rect l="l" t="t" r="r" b="b"/>
              <a:pathLst>
                <a:path w="4210" h="7032" extrusionOk="0">
                  <a:moveTo>
                    <a:pt x="3516" y="1"/>
                  </a:moveTo>
                  <a:lnTo>
                    <a:pt x="1" y="359"/>
                  </a:lnTo>
                  <a:lnTo>
                    <a:pt x="682" y="7031"/>
                  </a:lnTo>
                  <a:cubicBezTo>
                    <a:pt x="1854" y="6971"/>
                    <a:pt x="3026" y="6888"/>
                    <a:pt x="4209" y="6792"/>
                  </a:cubicBezTo>
                  <a:lnTo>
                    <a:pt x="3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2698000" y="4076858"/>
              <a:ext cx="267863" cy="562185"/>
            </a:xfrm>
            <a:custGeom>
              <a:avLst/>
              <a:gdLst/>
              <a:ahLst/>
              <a:cxnLst/>
              <a:rect l="l" t="t" r="r" b="b"/>
              <a:pathLst>
                <a:path w="3947" h="8538" extrusionOk="0">
                  <a:moveTo>
                    <a:pt x="419" y="1"/>
                  </a:moveTo>
                  <a:lnTo>
                    <a:pt x="0" y="8538"/>
                  </a:lnTo>
                  <a:cubicBezTo>
                    <a:pt x="1184" y="8418"/>
                    <a:pt x="2380" y="8299"/>
                    <a:pt x="3563" y="8155"/>
                  </a:cubicBezTo>
                  <a:lnTo>
                    <a:pt x="3946" y="180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2689857" y="4613823"/>
              <a:ext cx="249200" cy="179559"/>
            </a:xfrm>
            <a:custGeom>
              <a:avLst/>
              <a:gdLst/>
              <a:ahLst/>
              <a:cxnLst/>
              <a:rect l="l" t="t" r="r" b="b"/>
              <a:pathLst>
                <a:path w="3672" h="2727" extrusionOk="0">
                  <a:moveTo>
                    <a:pt x="3672" y="0"/>
                  </a:moveTo>
                  <a:cubicBezTo>
                    <a:pt x="2488" y="132"/>
                    <a:pt x="1292" y="263"/>
                    <a:pt x="108" y="371"/>
                  </a:cubicBezTo>
                  <a:lnTo>
                    <a:pt x="1" y="2547"/>
                  </a:lnTo>
                  <a:lnTo>
                    <a:pt x="3528" y="2726"/>
                  </a:lnTo>
                  <a:lnTo>
                    <a:pt x="3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3293875" y="328517"/>
              <a:ext cx="265508" cy="155119"/>
            </a:xfrm>
            <a:custGeom>
              <a:avLst/>
              <a:gdLst/>
              <a:ahLst/>
              <a:cxnLst/>
              <a:rect l="l" t="t" r="r" b="b"/>
              <a:pathLst>
                <a:path w="3827" h="2332" extrusionOk="0">
                  <a:moveTo>
                    <a:pt x="3491" y="0"/>
                  </a:moveTo>
                  <a:lnTo>
                    <a:pt x="0" y="490"/>
                  </a:lnTo>
                  <a:lnTo>
                    <a:pt x="251" y="2284"/>
                  </a:lnTo>
                  <a:cubicBezTo>
                    <a:pt x="1447" y="2284"/>
                    <a:pt x="2631" y="2296"/>
                    <a:pt x="3826" y="2332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3310456" y="480380"/>
              <a:ext cx="327739" cy="586219"/>
            </a:xfrm>
            <a:custGeom>
              <a:avLst/>
              <a:gdLst/>
              <a:ahLst/>
              <a:cxnLst/>
              <a:rect l="l" t="t" r="r" b="b"/>
              <a:pathLst>
                <a:path w="4724" h="8813" extrusionOk="0">
                  <a:moveTo>
                    <a:pt x="0" y="1"/>
                  </a:moveTo>
                  <a:lnTo>
                    <a:pt x="1220" y="8813"/>
                  </a:lnTo>
                  <a:lnTo>
                    <a:pt x="4723" y="8323"/>
                  </a:lnTo>
                  <a:lnTo>
                    <a:pt x="3563" y="37"/>
                  </a:lnTo>
                  <a:cubicBezTo>
                    <a:pt x="2392" y="13"/>
                    <a:pt x="1196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2055844" y="480380"/>
              <a:ext cx="269601" cy="461365"/>
            </a:xfrm>
            <a:custGeom>
              <a:avLst/>
              <a:gdLst/>
              <a:ahLst/>
              <a:cxnLst/>
              <a:rect l="l" t="t" r="r" b="b"/>
              <a:pathLst>
                <a:path w="3886" h="6936" extrusionOk="0">
                  <a:moveTo>
                    <a:pt x="3527" y="1"/>
                  </a:moveTo>
                  <a:cubicBezTo>
                    <a:pt x="2356" y="13"/>
                    <a:pt x="1172" y="25"/>
                    <a:pt x="0" y="61"/>
                  </a:cubicBezTo>
                  <a:lnTo>
                    <a:pt x="359" y="6936"/>
                  </a:lnTo>
                  <a:lnTo>
                    <a:pt x="3886" y="6732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2041691" y="217963"/>
              <a:ext cx="258917" cy="267267"/>
            </a:xfrm>
            <a:custGeom>
              <a:avLst/>
              <a:gdLst/>
              <a:ahLst/>
              <a:cxnLst/>
              <a:rect l="l" t="t" r="r" b="b"/>
              <a:pathLst>
                <a:path w="3732" h="4018" extrusionOk="0">
                  <a:moveTo>
                    <a:pt x="3528" y="0"/>
                  </a:moveTo>
                  <a:lnTo>
                    <a:pt x="1" y="179"/>
                  </a:lnTo>
                  <a:lnTo>
                    <a:pt x="204" y="4018"/>
                  </a:lnTo>
                  <a:cubicBezTo>
                    <a:pt x="1388" y="3994"/>
                    <a:pt x="2572" y="3970"/>
                    <a:pt x="3731" y="3958"/>
                  </a:cubicBezTo>
                  <a:lnTo>
                    <a:pt x="3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6702897" y="212375"/>
              <a:ext cx="272168" cy="280837"/>
            </a:xfrm>
            <a:custGeom>
              <a:avLst/>
              <a:gdLst/>
              <a:ahLst/>
              <a:cxnLst/>
              <a:rect l="l" t="t" r="r" b="b"/>
              <a:pathLst>
                <a:path w="3923" h="4222" extrusionOk="0">
                  <a:moveTo>
                    <a:pt x="3516" y="0"/>
                  </a:moveTo>
                  <a:lnTo>
                    <a:pt x="1" y="371"/>
                  </a:lnTo>
                  <a:lnTo>
                    <a:pt x="395" y="4221"/>
                  </a:lnTo>
                  <a:cubicBezTo>
                    <a:pt x="1579" y="4137"/>
                    <a:pt x="2739" y="4042"/>
                    <a:pt x="3922" y="3982"/>
                  </a:cubicBezTo>
                  <a:lnTo>
                    <a:pt x="3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6731135" y="477187"/>
              <a:ext cx="292010" cy="468549"/>
            </a:xfrm>
            <a:custGeom>
              <a:avLst/>
              <a:gdLst/>
              <a:ahLst/>
              <a:cxnLst/>
              <a:rect l="l" t="t" r="r" b="b"/>
              <a:pathLst>
                <a:path w="4209" h="7044" extrusionOk="0">
                  <a:moveTo>
                    <a:pt x="3527" y="1"/>
                  </a:moveTo>
                  <a:cubicBezTo>
                    <a:pt x="2356" y="61"/>
                    <a:pt x="1184" y="156"/>
                    <a:pt x="0" y="240"/>
                  </a:cubicBezTo>
                  <a:lnTo>
                    <a:pt x="694" y="7043"/>
                  </a:lnTo>
                  <a:lnTo>
                    <a:pt x="4209" y="6685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1446096" y="432630"/>
              <a:ext cx="273000" cy="567926"/>
            </a:xfrm>
            <a:custGeom>
              <a:avLst/>
              <a:gdLst/>
              <a:ahLst/>
              <a:cxnLst/>
              <a:rect l="l" t="t" r="r" b="b"/>
              <a:pathLst>
                <a:path w="3935" h="8538" extrusionOk="0">
                  <a:moveTo>
                    <a:pt x="3934" y="0"/>
                  </a:moveTo>
                  <a:lnTo>
                    <a:pt x="3934" y="0"/>
                  </a:lnTo>
                  <a:cubicBezTo>
                    <a:pt x="2762" y="120"/>
                    <a:pt x="1567" y="239"/>
                    <a:pt x="383" y="383"/>
                  </a:cubicBezTo>
                  <a:lnTo>
                    <a:pt x="0" y="8358"/>
                  </a:lnTo>
                  <a:lnTo>
                    <a:pt x="3528" y="8537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1472668" y="276710"/>
              <a:ext cx="253852" cy="181393"/>
            </a:xfrm>
            <a:custGeom>
              <a:avLst/>
              <a:gdLst/>
              <a:ahLst/>
              <a:cxnLst/>
              <a:rect l="l" t="t" r="r" b="b"/>
              <a:pathLst>
                <a:path w="3659" h="2727" extrusionOk="0">
                  <a:moveTo>
                    <a:pt x="132" y="1"/>
                  </a:moveTo>
                  <a:lnTo>
                    <a:pt x="0" y="2727"/>
                  </a:lnTo>
                  <a:cubicBezTo>
                    <a:pt x="1184" y="2595"/>
                    <a:pt x="2379" y="2476"/>
                    <a:pt x="3551" y="2356"/>
                  </a:cubicBezTo>
                  <a:lnTo>
                    <a:pt x="3659" y="18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4567132" y="575828"/>
              <a:ext cx="3713746" cy="4005700"/>
            </a:xfrm>
            <a:custGeom>
              <a:avLst/>
              <a:gdLst/>
              <a:ahLst/>
              <a:cxnLst/>
              <a:rect l="l" t="t" r="r" b="b"/>
              <a:pathLst>
                <a:path w="50361" h="59509" extrusionOk="0">
                  <a:moveTo>
                    <a:pt x="0" y="1"/>
                  </a:moveTo>
                  <a:lnTo>
                    <a:pt x="0" y="59508"/>
                  </a:lnTo>
                  <a:lnTo>
                    <a:pt x="48902" y="59508"/>
                  </a:lnTo>
                  <a:cubicBezTo>
                    <a:pt x="49703" y="59508"/>
                    <a:pt x="50361" y="58755"/>
                    <a:pt x="50361" y="57810"/>
                  </a:cubicBezTo>
                  <a:lnTo>
                    <a:pt x="50361" y="1722"/>
                  </a:lnTo>
                  <a:cubicBezTo>
                    <a:pt x="50361" y="778"/>
                    <a:pt x="49703" y="1"/>
                    <a:pt x="489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863131" y="575828"/>
              <a:ext cx="3713746" cy="4007315"/>
            </a:xfrm>
            <a:custGeom>
              <a:avLst/>
              <a:gdLst/>
              <a:ahLst/>
              <a:cxnLst/>
              <a:rect l="l" t="t" r="r" b="b"/>
              <a:pathLst>
                <a:path w="50361" h="59533" extrusionOk="0">
                  <a:moveTo>
                    <a:pt x="1459" y="1"/>
                  </a:moveTo>
                  <a:cubicBezTo>
                    <a:pt x="658" y="1"/>
                    <a:pt x="0" y="778"/>
                    <a:pt x="0" y="1722"/>
                  </a:cubicBezTo>
                  <a:lnTo>
                    <a:pt x="0" y="57822"/>
                  </a:lnTo>
                  <a:cubicBezTo>
                    <a:pt x="0" y="58767"/>
                    <a:pt x="658" y="59532"/>
                    <a:pt x="1459" y="59532"/>
                  </a:cubicBezTo>
                  <a:lnTo>
                    <a:pt x="50361" y="59532"/>
                  </a:lnTo>
                  <a:lnTo>
                    <a:pt x="503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0" name="Google Shape;1140;p28"/>
            <p:cNvGrpSpPr/>
            <p:nvPr/>
          </p:nvGrpSpPr>
          <p:grpSpPr>
            <a:xfrm>
              <a:off x="1121467" y="840425"/>
              <a:ext cx="6877263" cy="3497129"/>
              <a:chOff x="1396280" y="844125"/>
              <a:chExt cx="6329158" cy="3420844"/>
            </a:xfrm>
          </p:grpSpPr>
          <p:sp>
            <p:nvSpPr>
              <p:cNvPr id="1141" name="Google Shape;1141;p28"/>
              <p:cNvSpPr/>
              <p:nvPr/>
            </p:nvSpPr>
            <p:spPr>
              <a:xfrm>
                <a:off x="1398723" y="844125"/>
                <a:ext cx="6326715" cy="3904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60" fill="none" extrusionOk="0">
                    <a:moveTo>
                      <a:pt x="93225" y="60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397909" y="1058070"/>
                <a:ext cx="6326715" cy="2407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37" fill="none" extrusionOk="0">
                    <a:moveTo>
                      <a:pt x="93225" y="36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397909" y="1271234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8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397909" y="1485179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8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397909" y="1699124"/>
                <a:ext cx="6326715" cy="2407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37" fill="none" extrusionOk="0">
                    <a:moveTo>
                      <a:pt x="93225" y="36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397909" y="1911508"/>
                <a:ext cx="6326715" cy="3969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61" fill="none" extrusionOk="0">
                    <a:moveTo>
                      <a:pt x="93225" y="60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397909" y="2125453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8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909" y="2339398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8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397909" y="2552562"/>
                <a:ext cx="6326715" cy="3969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61" fill="none" extrusionOk="0">
                    <a:moveTo>
                      <a:pt x="93225" y="60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397909" y="2766507"/>
                <a:ext cx="6326715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25" h="49" fill="none" extrusionOk="0">
                    <a:moveTo>
                      <a:pt x="93225" y="49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96280" y="2980452"/>
                <a:ext cx="6327529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49" fill="none" extrusionOk="0">
                    <a:moveTo>
                      <a:pt x="93237" y="49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96280" y="3193617"/>
                <a:ext cx="6327529" cy="3969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61" fill="none" extrusionOk="0">
                    <a:moveTo>
                      <a:pt x="93237" y="61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96280" y="3407562"/>
                <a:ext cx="6327529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49" fill="none" extrusionOk="0">
                    <a:moveTo>
                      <a:pt x="93237" y="49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96280" y="3621507"/>
                <a:ext cx="6327529" cy="3188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49" fill="none" extrusionOk="0">
                    <a:moveTo>
                      <a:pt x="93237" y="49"/>
                    </a:moveTo>
                    <a:lnTo>
                      <a:pt x="0" y="1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396280" y="3834736"/>
                <a:ext cx="6327529" cy="3904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60" fill="none" extrusionOk="0">
                    <a:moveTo>
                      <a:pt x="93237" y="60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396280" y="4048681"/>
                <a:ext cx="6327529" cy="2342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36" fill="none" extrusionOk="0">
                    <a:moveTo>
                      <a:pt x="93237" y="36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96280" y="4261065"/>
                <a:ext cx="6327529" cy="3904"/>
              </a:xfrm>
              <a:custGeom>
                <a:avLst/>
                <a:gdLst/>
                <a:ahLst/>
                <a:cxnLst/>
                <a:rect l="l" t="t" r="r" b="b"/>
                <a:pathLst>
                  <a:path w="93237" h="60" fill="none" extrusionOk="0">
                    <a:moveTo>
                      <a:pt x="93237" y="60"/>
                    </a:moveTo>
                    <a:lnTo>
                      <a:pt x="0" y="0"/>
                    </a:lnTo>
                  </a:path>
                </a:pathLst>
              </a:custGeom>
              <a:noFill/>
              <a:ln w="53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8" name="Google Shape;1158;p28"/>
            <p:cNvGrpSpPr/>
            <p:nvPr/>
          </p:nvGrpSpPr>
          <p:grpSpPr>
            <a:xfrm>
              <a:off x="4743475" y="416490"/>
              <a:ext cx="333375" cy="3726794"/>
              <a:chOff x="4378708" y="416500"/>
              <a:chExt cx="333375" cy="3286125"/>
            </a:xfrm>
          </p:grpSpPr>
          <p:sp>
            <p:nvSpPr>
              <p:cNvPr id="1159" name="Google Shape;1159;p28"/>
              <p:cNvSpPr/>
              <p:nvPr/>
            </p:nvSpPr>
            <p:spPr>
              <a:xfrm>
                <a:off x="4378708" y="416500"/>
                <a:ext cx="333375" cy="3267075"/>
              </a:xfrm>
              <a:prstGeom prst="flowChartProcess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4513906" y="435550"/>
                <a:ext cx="62975" cy="3267075"/>
              </a:xfrm>
              <a:prstGeom prst="flowChartProcess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p29"/>
          <p:cNvGrpSpPr/>
          <p:nvPr/>
        </p:nvGrpSpPr>
        <p:grpSpPr>
          <a:xfrm>
            <a:off x="5357364" y="339544"/>
            <a:ext cx="4097354" cy="4774189"/>
            <a:chOff x="5452598" y="339544"/>
            <a:chExt cx="4097354" cy="4774189"/>
          </a:xfrm>
        </p:grpSpPr>
        <p:sp>
          <p:nvSpPr>
            <p:cNvPr id="1163" name="Google Shape;1163;p29"/>
            <p:cNvSpPr/>
            <p:nvPr/>
          </p:nvSpPr>
          <p:spPr>
            <a:xfrm rot="875375">
              <a:off x="5919183" y="671804"/>
              <a:ext cx="3164185" cy="4109668"/>
            </a:xfrm>
            <a:custGeom>
              <a:avLst/>
              <a:gdLst/>
              <a:ahLst/>
              <a:cxnLst/>
              <a:rect l="l" t="t" r="r" b="b"/>
              <a:pathLst>
                <a:path w="44286" h="57519" extrusionOk="0">
                  <a:moveTo>
                    <a:pt x="37649" y="0"/>
                  </a:moveTo>
                  <a:lnTo>
                    <a:pt x="0" y="4716"/>
                  </a:lnTo>
                  <a:lnTo>
                    <a:pt x="6624" y="57519"/>
                  </a:lnTo>
                  <a:lnTo>
                    <a:pt x="44285" y="52803"/>
                  </a:lnTo>
                  <a:lnTo>
                    <a:pt x="376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dir="3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 rot="875375">
              <a:off x="6741016" y="1147890"/>
              <a:ext cx="2084306" cy="261360"/>
            </a:xfrm>
            <a:custGeom>
              <a:avLst/>
              <a:gdLst/>
              <a:ahLst/>
              <a:cxnLst/>
              <a:rect l="l" t="t" r="r" b="b"/>
              <a:pathLst>
                <a:path w="29172" h="3658" extrusionOk="0">
                  <a:moveTo>
                    <a:pt x="29158" y="0"/>
                  </a:moveTo>
                  <a:lnTo>
                    <a:pt x="1" y="3501"/>
                  </a:lnTo>
                  <a:lnTo>
                    <a:pt x="14" y="3658"/>
                  </a:lnTo>
                  <a:lnTo>
                    <a:pt x="29171" y="144"/>
                  </a:lnTo>
                  <a:lnTo>
                    <a:pt x="29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 rot="875375">
              <a:off x="6719622" y="1304416"/>
              <a:ext cx="2085164" cy="261431"/>
            </a:xfrm>
            <a:custGeom>
              <a:avLst/>
              <a:gdLst/>
              <a:ahLst/>
              <a:cxnLst/>
              <a:rect l="l" t="t" r="r" b="b"/>
              <a:pathLst>
                <a:path w="29184" h="3659" extrusionOk="0">
                  <a:moveTo>
                    <a:pt x="29158" y="1"/>
                  </a:moveTo>
                  <a:lnTo>
                    <a:pt x="0" y="3515"/>
                  </a:lnTo>
                  <a:lnTo>
                    <a:pt x="13" y="3658"/>
                  </a:lnTo>
                  <a:lnTo>
                    <a:pt x="29184" y="144"/>
                  </a:lnTo>
                  <a:lnTo>
                    <a:pt x="29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 rot="875375">
              <a:off x="6698412" y="1459880"/>
              <a:ext cx="2084306" cy="261431"/>
            </a:xfrm>
            <a:custGeom>
              <a:avLst/>
              <a:gdLst/>
              <a:ahLst/>
              <a:cxnLst/>
              <a:rect l="l" t="t" r="r" b="b"/>
              <a:pathLst>
                <a:path w="29172" h="3659" extrusionOk="0">
                  <a:moveTo>
                    <a:pt x="29158" y="0"/>
                  </a:moveTo>
                  <a:lnTo>
                    <a:pt x="0" y="3514"/>
                  </a:lnTo>
                  <a:lnTo>
                    <a:pt x="13" y="3658"/>
                  </a:lnTo>
                  <a:lnTo>
                    <a:pt x="29171" y="144"/>
                  </a:lnTo>
                  <a:lnTo>
                    <a:pt x="29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 rot="875375">
              <a:off x="6677974" y="1615718"/>
              <a:ext cx="2085235" cy="262360"/>
            </a:xfrm>
            <a:custGeom>
              <a:avLst/>
              <a:gdLst/>
              <a:ahLst/>
              <a:cxnLst/>
              <a:rect l="l" t="t" r="r" b="b"/>
              <a:pathLst>
                <a:path w="29185" h="3672" extrusionOk="0">
                  <a:moveTo>
                    <a:pt x="29158" y="1"/>
                  </a:moveTo>
                  <a:lnTo>
                    <a:pt x="1" y="3528"/>
                  </a:lnTo>
                  <a:lnTo>
                    <a:pt x="14" y="3672"/>
                  </a:lnTo>
                  <a:lnTo>
                    <a:pt x="29184" y="158"/>
                  </a:lnTo>
                  <a:lnTo>
                    <a:pt x="29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 rot="875375">
              <a:off x="6656633" y="1772204"/>
              <a:ext cx="2085235" cy="261431"/>
            </a:xfrm>
            <a:custGeom>
              <a:avLst/>
              <a:gdLst/>
              <a:ahLst/>
              <a:cxnLst/>
              <a:rect l="l" t="t" r="r" b="b"/>
              <a:pathLst>
                <a:path w="29185" h="3659" extrusionOk="0">
                  <a:moveTo>
                    <a:pt x="29159" y="1"/>
                  </a:moveTo>
                  <a:lnTo>
                    <a:pt x="1" y="3515"/>
                  </a:lnTo>
                  <a:lnTo>
                    <a:pt x="14" y="3658"/>
                  </a:lnTo>
                  <a:lnTo>
                    <a:pt x="29185" y="144"/>
                  </a:lnTo>
                  <a:lnTo>
                    <a:pt x="29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 rot="875375">
              <a:off x="6635255" y="1928685"/>
              <a:ext cx="2085164" cy="261360"/>
            </a:xfrm>
            <a:custGeom>
              <a:avLst/>
              <a:gdLst/>
              <a:ahLst/>
              <a:cxnLst/>
              <a:rect l="l" t="t" r="r" b="b"/>
              <a:pathLst>
                <a:path w="29184" h="3658" extrusionOk="0">
                  <a:moveTo>
                    <a:pt x="29158" y="0"/>
                  </a:moveTo>
                  <a:lnTo>
                    <a:pt x="0" y="3514"/>
                  </a:lnTo>
                  <a:lnTo>
                    <a:pt x="13" y="3658"/>
                  </a:lnTo>
                  <a:lnTo>
                    <a:pt x="29184" y="144"/>
                  </a:lnTo>
                  <a:lnTo>
                    <a:pt x="29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 rot="875375">
              <a:off x="6613688" y="2085079"/>
              <a:ext cx="2085235" cy="262360"/>
            </a:xfrm>
            <a:custGeom>
              <a:avLst/>
              <a:gdLst/>
              <a:ahLst/>
              <a:cxnLst/>
              <a:rect l="l" t="t" r="r" b="b"/>
              <a:pathLst>
                <a:path w="29185" h="3672" extrusionOk="0">
                  <a:moveTo>
                    <a:pt x="29158" y="1"/>
                  </a:moveTo>
                  <a:lnTo>
                    <a:pt x="0" y="3515"/>
                  </a:lnTo>
                  <a:lnTo>
                    <a:pt x="14" y="3672"/>
                  </a:lnTo>
                  <a:lnTo>
                    <a:pt x="29184" y="145"/>
                  </a:lnTo>
                  <a:lnTo>
                    <a:pt x="29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 rot="875375">
              <a:off x="6592347" y="2241564"/>
              <a:ext cx="2085235" cy="261431"/>
            </a:xfrm>
            <a:custGeom>
              <a:avLst/>
              <a:gdLst/>
              <a:ahLst/>
              <a:cxnLst/>
              <a:rect l="l" t="t" r="r" b="b"/>
              <a:pathLst>
                <a:path w="29185" h="3659" extrusionOk="0">
                  <a:moveTo>
                    <a:pt x="29158" y="1"/>
                  </a:moveTo>
                  <a:lnTo>
                    <a:pt x="1" y="3515"/>
                  </a:lnTo>
                  <a:lnTo>
                    <a:pt x="14" y="3658"/>
                  </a:lnTo>
                  <a:lnTo>
                    <a:pt x="29184" y="144"/>
                  </a:lnTo>
                  <a:lnTo>
                    <a:pt x="29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 rot="875375">
              <a:off x="6571985" y="2397365"/>
              <a:ext cx="2085164" cy="262289"/>
            </a:xfrm>
            <a:custGeom>
              <a:avLst/>
              <a:gdLst/>
              <a:ahLst/>
              <a:cxnLst/>
              <a:rect l="l" t="t" r="r" b="b"/>
              <a:pathLst>
                <a:path w="29184" h="3671" extrusionOk="0">
                  <a:moveTo>
                    <a:pt x="29171" y="0"/>
                  </a:moveTo>
                  <a:lnTo>
                    <a:pt x="0" y="3514"/>
                  </a:lnTo>
                  <a:lnTo>
                    <a:pt x="13" y="3671"/>
                  </a:lnTo>
                  <a:lnTo>
                    <a:pt x="29184" y="144"/>
                  </a:lnTo>
                  <a:lnTo>
                    <a:pt x="29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 rot="875375">
              <a:off x="6550652" y="2553790"/>
              <a:ext cx="2085235" cy="261431"/>
            </a:xfrm>
            <a:custGeom>
              <a:avLst/>
              <a:gdLst/>
              <a:ahLst/>
              <a:cxnLst/>
              <a:rect l="l" t="t" r="r" b="b"/>
              <a:pathLst>
                <a:path w="29185" h="3659" extrusionOk="0">
                  <a:moveTo>
                    <a:pt x="29171" y="1"/>
                  </a:moveTo>
                  <a:lnTo>
                    <a:pt x="0" y="3515"/>
                  </a:lnTo>
                  <a:lnTo>
                    <a:pt x="13" y="3659"/>
                  </a:lnTo>
                  <a:lnTo>
                    <a:pt x="29184" y="144"/>
                  </a:lnTo>
                  <a:lnTo>
                    <a:pt x="29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 rot="875375">
              <a:off x="6529311" y="2709346"/>
              <a:ext cx="2085235" cy="262360"/>
            </a:xfrm>
            <a:custGeom>
              <a:avLst/>
              <a:gdLst/>
              <a:ahLst/>
              <a:cxnLst/>
              <a:rect l="l" t="t" r="r" b="b"/>
              <a:pathLst>
                <a:path w="29185" h="3672" extrusionOk="0">
                  <a:moveTo>
                    <a:pt x="29171" y="0"/>
                  </a:moveTo>
                  <a:lnTo>
                    <a:pt x="1" y="3514"/>
                  </a:lnTo>
                  <a:lnTo>
                    <a:pt x="14" y="3671"/>
                  </a:lnTo>
                  <a:lnTo>
                    <a:pt x="29184" y="144"/>
                  </a:lnTo>
                  <a:lnTo>
                    <a:pt x="29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 rot="875375">
              <a:off x="6507745" y="2866732"/>
              <a:ext cx="2085235" cy="261360"/>
            </a:xfrm>
            <a:custGeom>
              <a:avLst/>
              <a:gdLst/>
              <a:ahLst/>
              <a:cxnLst/>
              <a:rect l="l" t="t" r="r" b="b"/>
              <a:pathLst>
                <a:path w="29185" h="3658" extrusionOk="0">
                  <a:moveTo>
                    <a:pt x="29172" y="0"/>
                  </a:moveTo>
                  <a:lnTo>
                    <a:pt x="1" y="3514"/>
                  </a:lnTo>
                  <a:lnTo>
                    <a:pt x="14" y="3658"/>
                  </a:lnTo>
                  <a:lnTo>
                    <a:pt x="29185" y="144"/>
                  </a:lnTo>
                  <a:lnTo>
                    <a:pt x="291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 rot="875375">
              <a:off x="6486367" y="3023141"/>
              <a:ext cx="2085164" cy="261431"/>
            </a:xfrm>
            <a:custGeom>
              <a:avLst/>
              <a:gdLst/>
              <a:ahLst/>
              <a:cxnLst/>
              <a:rect l="l" t="t" r="r" b="b"/>
              <a:pathLst>
                <a:path w="29184" h="3659" extrusionOk="0">
                  <a:moveTo>
                    <a:pt x="29171" y="1"/>
                  </a:moveTo>
                  <a:lnTo>
                    <a:pt x="0" y="3515"/>
                  </a:lnTo>
                  <a:lnTo>
                    <a:pt x="13" y="3659"/>
                  </a:lnTo>
                  <a:lnTo>
                    <a:pt x="29184" y="144"/>
                  </a:lnTo>
                  <a:lnTo>
                    <a:pt x="29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 rot="875375">
              <a:off x="6465142" y="3178722"/>
              <a:ext cx="2085235" cy="261431"/>
            </a:xfrm>
            <a:custGeom>
              <a:avLst/>
              <a:gdLst/>
              <a:ahLst/>
              <a:cxnLst/>
              <a:rect l="l" t="t" r="r" b="b"/>
              <a:pathLst>
                <a:path w="29185" h="3659" extrusionOk="0">
                  <a:moveTo>
                    <a:pt x="29171" y="0"/>
                  </a:moveTo>
                  <a:lnTo>
                    <a:pt x="0" y="3514"/>
                  </a:lnTo>
                  <a:lnTo>
                    <a:pt x="13" y="3658"/>
                  </a:lnTo>
                  <a:lnTo>
                    <a:pt x="29184" y="144"/>
                  </a:lnTo>
                  <a:lnTo>
                    <a:pt x="29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 rot="875375">
              <a:off x="6444718" y="3334444"/>
              <a:ext cx="2085235" cy="262360"/>
            </a:xfrm>
            <a:custGeom>
              <a:avLst/>
              <a:gdLst/>
              <a:ahLst/>
              <a:cxnLst/>
              <a:rect l="l" t="t" r="r" b="b"/>
              <a:pathLst>
                <a:path w="29185" h="3672" extrusionOk="0">
                  <a:moveTo>
                    <a:pt x="29171" y="1"/>
                  </a:moveTo>
                  <a:lnTo>
                    <a:pt x="1" y="3528"/>
                  </a:lnTo>
                  <a:lnTo>
                    <a:pt x="27" y="3672"/>
                  </a:lnTo>
                  <a:lnTo>
                    <a:pt x="29185" y="158"/>
                  </a:lnTo>
                  <a:lnTo>
                    <a:pt x="29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 rot="875375">
              <a:off x="6423448" y="3490938"/>
              <a:ext cx="2085164" cy="261431"/>
            </a:xfrm>
            <a:custGeom>
              <a:avLst/>
              <a:gdLst/>
              <a:ahLst/>
              <a:cxnLst/>
              <a:rect l="l" t="t" r="r" b="b"/>
              <a:pathLst>
                <a:path w="29184" h="3659" extrusionOk="0">
                  <a:moveTo>
                    <a:pt x="29171" y="1"/>
                  </a:moveTo>
                  <a:lnTo>
                    <a:pt x="0" y="3515"/>
                  </a:lnTo>
                  <a:lnTo>
                    <a:pt x="26" y="3658"/>
                  </a:lnTo>
                  <a:lnTo>
                    <a:pt x="29184" y="144"/>
                  </a:lnTo>
                  <a:lnTo>
                    <a:pt x="29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 rot="875375">
              <a:off x="6401755" y="3648317"/>
              <a:ext cx="2085235" cy="261431"/>
            </a:xfrm>
            <a:custGeom>
              <a:avLst/>
              <a:gdLst/>
              <a:ahLst/>
              <a:cxnLst/>
              <a:rect l="l" t="t" r="r" b="b"/>
              <a:pathLst>
                <a:path w="29185" h="3659" extrusionOk="0">
                  <a:moveTo>
                    <a:pt x="29171" y="0"/>
                  </a:moveTo>
                  <a:lnTo>
                    <a:pt x="0" y="3514"/>
                  </a:lnTo>
                  <a:lnTo>
                    <a:pt x="26" y="3658"/>
                  </a:lnTo>
                  <a:lnTo>
                    <a:pt x="29184" y="144"/>
                  </a:lnTo>
                  <a:lnTo>
                    <a:pt x="29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 rot="875375">
              <a:off x="6380433" y="3803804"/>
              <a:ext cx="2085235" cy="262360"/>
            </a:xfrm>
            <a:custGeom>
              <a:avLst/>
              <a:gdLst/>
              <a:ahLst/>
              <a:cxnLst/>
              <a:rect l="l" t="t" r="r" b="b"/>
              <a:pathLst>
                <a:path w="29185" h="3672" extrusionOk="0">
                  <a:moveTo>
                    <a:pt x="29171" y="1"/>
                  </a:moveTo>
                  <a:lnTo>
                    <a:pt x="1" y="3515"/>
                  </a:lnTo>
                  <a:lnTo>
                    <a:pt x="27" y="3672"/>
                  </a:lnTo>
                  <a:lnTo>
                    <a:pt x="29184" y="145"/>
                  </a:lnTo>
                  <a:lnTo>
                    <a:pt x="29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 rot="875375">
              <a:off x="6359092" y="3960290"/>
              <a:ext cx="2085235" cy="261431"/>
            </a:xfrm>
            <a:custGeom>
              <a:avLst/>
              <a:gdLst/>
              <a:ahLst/>
              <a:cxnLst/>
              <a:rect l="l" t="t" r="r" b="b"/>
              <a:pathLst>
                <a:path w="29185" h="3659" extrusionOk="0">
                  <a:moveTo>
                    <a:pt x="29172" y="1"/>
                  </a:moveTo>
                  <a:lnTo>
                    <a:pt x="1" y="3515"/>
                  </a:lnTo>
                  <a:lnTo>
                    <a:pt x="27" y="3658"/>
                  </a:lnTo>
                  <a:lnTo>
                    <a:pt x="29185" y="144"/>
                  </a:lnTo>
                  <a:lnTo>
                    <a:pt x="291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 rot="875375">
              <a:off x="6338729" y="4116091"/>
              <a:ext cx="2085164" cy="262289"/>
            </a:xfrm>
            <a:custGeom>
              <a:avLst/>
              <a:gdLst/>
              <a:ahLst/>
              <a:cxnLst/>
              <a:rect l="l" t="t" r="r" b="b"/>
              <a:pathLst>
                <a:path w="29184" h="3671" extrusionOk="0">
                  <a:moveTo>
                    <a:pt x="29171" y="0"/>
                  </a:moveTo>
                  <a:lnTo>
                    <a:pt x="0" y="3514"/>
                  </a:lnTo>
                  <a:lnTo>
                    <a:pt x="26" y="3671"/>
                  </a:lnTo>
                  <a:lnTo>
                    <a:pt x="29184" y="144"/>
                  </a:lnTo>
                  <a:lnTo>
                    <a:pt x="29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 rot="875375">
              <a:off x="6318295" y="4272749"/>
              <a:ext cx="2085235" cy="261431"/>
            </a:xfrm>
            <a:custGeom>
              <a:avLst/>
              <a:gdLst/>
              <a:ahLst/>
              <a:cxnLst/>
              <a:rect l="l" t="t" r="r" b="b"/>
              <a:pathLst>
                <a:path w="29185" h="3659" extrusionOk="0">
                  <a:moveTo>
                    <a:pt x="29158" y="1"/>
                  </a:moveTo>
                  <a:lnTo>
                    <a:pt x="0" y="3515"/>
                  </a:lnTo>
                  <a:lnTo>
                    <a:pt x="14" y="3659"/>
                  </a:lnTo>
                  <a:lnTo>
                    <a:pt x="29184" y="145"/>
                  </a:lnTo>
                  <a:lnTo>
                    <a:pt x="29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 rot="875375">
              <a:off x="6636866" y="668092"/>
              <a:ext cx="22435" cy="31009"/>
            </a:xfrm>
            <a:custGeom>
              <a:avLst/>
              <a:gdLst/>
              <a:ahLst/>
              <a:cxnLst/>
              <a:rect l="l" t="t" r="r" b="b"/>
              <a:pathLst>
                <a:path w="314" h="434" extrusionOk="0">
                  <a:moveTo>
                    <a:pt x="148" y="1"/>
                  </a:moveTo>
                  <a:cubicBezTo>
                    <a:pt x="142" y="1"/>
                    <a:pt x="136" y="1"/>
                    <a:pt x="131" y="2"/>
                  </a:cubicBezTo>
                  <a:cubicBezTo>
                    <a:pt x="65" y="28"/>
                    <a:pt x="0" y="94"/>
                    <a:pt x="13" y="159"/>
                  </a:cubicBezTo>
                  <a:lnTo>
                    <a:pt x="52" y="433"/>
                  </a:lnTo>
                  <a:lnTo>
                    <a:pt x="314" y="394"/>
                  </a:lnTo>
                  <a:lnTo>
                    <a:pt x="287" y="120"/>
                  </a:lnTo>
                  <a:cubicBezTo>
                    <a:pt x="264" y="60"/>
                    <a:pt x="207" y="1"/>
                    <a:pt x="148" y="1"/>
                  </a:cubicBezTo>
                  <a:close/>
                </a:path>
              </a:pathLst>
            </a:custGeom>
            <a:solidFill>
              <a:srgbClr val="C4C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 rot="875375">
              <a:off x="6504839" y="525752"/>
              <a:ext cx="190483" cy="484280"/>
            </a:xfrm>
            <a:custGeom>
              <a:avLst/>
              <a:gdLst/>
              <a:ahLst/>
              <a:cxnLst/>
              <a:rect l="l" t="t" r="r" b="b"/>
              <a:pathLst>
                <a:path w="2666" h="6778" extrusionOk="0">
                  <a:moveTo>
                    <a:pt x="1073" y="0"/>
                  </a:moveTo>
                  <a:cubicBezTo>
                    <a:pt x="1030" y="0"/>
                    <a:pt x="986" y="3"/>
                    <a:pt x="941" y="8"/>
                  </a:cubicBezTo>
                  <a:cubicBezTo>
                    <a:pt x="406" y="73"/>
                    <a:pt x="249" y="557"/>
                    <a:pt x="223" y="805"/>
                  </a:cubicBezTo>
                  <a:lnTo>
                    <a:pt x="445" y="2425"/>
                  </a:lnTo>
                  <a:lnTo>
                    <a:pt x="706" y="2386"/>
                  </a:lnTo>
                  <a:lnTo>
                    <a:pt x="510" y="805"/>
                  </a:lnTo>
                  <a:cubicBezTo>
                    <a:pt x="510" y="740"/>
                    <a:pt x="575" y="322"/>
                    <a:pt x="993" y="269"/>
                  </a:cubicBezTo>
                  <a:cubicBezTo>
                    <a:pt x="1029" y="265"/>
                    <a:pt x="1063" y="263"/>
                    <a:pt x="1095" y="263"/>
                  </a:cubicBezTo>
                  <a:cubicBezTo>
                    <a:pt x="1440" y="263"/>
                    <a:pt x="1652" y="513"/>
                    <a:pt x="1712" y="1014"/>
                  </a:cubicBezTo>
                  <a:lnTo>
                    <a:pt x="2313" y="5756"/>
                  </a:lnTo>
                  <a:lnTo>
                    <a:pt x="2313" y="5769"/>
                  </a:lnTo>
                  <a:cubicBezTo>
                    <a:pt x="2313" y="5769"/>
                    <a:pt x="2378" y="6030"/>
                    <a:pt x="2234" y="6239"/>
                  </a:cubicBezTo>
                  <a:cubicBezTo>
                    <a:pt x="2143" y="6396"/>
                    <a:pt x="1960" y="6475"/>
                    <a:pt x="1699" y="6501"/>
                  </a:cubicBezTo>
                  <a:cubicBezTo>
                    <a:pt x="1635" y="6510"/>
                    <a:pt x="1574" y="6514"/>
                    <a:pt x="1518" y="6514"/>
                  </a:cubicBezTo>
                  <a:cubicBezTo>
                    <a:pt x="933" y="6514"/>
                    <a:pt x="760" y="6025"/>
                    <a:pt x="641" y="5155"/>
                  </a:cubicBezTo>
                  <a:lnTo>
                    <a:pt x="275" y="2373"/>
                  </a:lnTo>
                  <a:cubicBezTo>
                    <a:pt x="263" y="2313"/>
                    <a:pt x="208" y="2253"/>
                    <a:pt x="148" y="2253"/>
                  </a:cubicBezTo>
                  <a:cubicBezTo>
                    <a:pt x="143" y="2253"/>
                    <a:pt x="137" y="2254"/>
                    <a:pt x="131" y="2255"/>
                  </a:cubicBezTo>
                  <a:cubicBezTo>
                    <a:pt x="66" y="2281"/>
                    <a:pt x="1" y="2347"/>
                    <a:pt x="14" y="2412"/>
                  </a:cubicBezTo>
                  <a:lnTo>
                    <a:pt x="379" y="5181"/>
                  </a:lnTo>
                  <a:cubicBezTo>
                    <a:pt x="453" y="5791"/>
                    <a:pt x="583" y="6777"/>
                    <a:pt x="1515" y="6777"/>
                  </a:cubicBezTo>
                  <a:cubicBezTo>
                    <a:pt x="1581" y="6777"/>
                    <a:pt x="1651" y="6772"/>
                    <a:pt x="1725" y="6762"/>
                  </a:cubicBezTo>
                  <a:cubicBezTo>
                    <a:pt x="2078" y="6723"/>
                    <a:pt x="2313" y="6592"/>
                    <a:pt x="2443" y="6370"/>
                  </a:cubicBezTo>
                  <a:cubicBezTo>
                    <a:pt x="2666" y="6135"/>
                    <a:pt x="2600" y="5808"/>
                    <a:pt x="2574" y="5743"/>
                  </a:cubicBezTo>
                  <a:lnTo>
                    <a:pt x="1973" y="1001"/>
                  </a:lnTo>
                  <a:cubicBezTo>
                    <a:pt x="1901" y="351"/>
                    <a:pt x="157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7" name="Google Shape;1187;p29"/>
          <p:cNvSpPr/>
          <p:nvPr/>
        </p:nvSpPr>
        <p:spPr>
          <a:xfrm rot="-177779">
            <a:off x="214805" y="369747"/>
            <a:ext cx="3482255" cy="421341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29"/>
          <p:cNvGrpSpPr/>
          <p:nvPr/>
        </p:nvGrpSpPr>
        <p:grpSpPr>
          <a:xfrm>
            <a:off x="2281821" y="12"/>
            <a:ext cx="4580358" cy="5297801"/>
            <a:chOff x="2281821" y="12"/>
            <a:chExt cx="4580358" cy="5297801"/>
          </a:xfrm>
        </p:grpSpPr>
        <p:grpSp>
          <p:nvGrpSpPr>
            <p:cNvPr id="1189" name="Google Shape;1189;p29"/>
            <p:cNvGrpSpPr/>
            <p:nvPr/>
          </p:nvGrpSpPr>
          <p:grpSpPr>
            <a:xfrm rot="-359911" flipH="1">
              <a:off x="2526501" y="200365"/>
              <a:ext cx="4090999" cy="4897095"/>
              <a:chOff x="821455" y="45723"/>
              <a:chExt cx="4091100" cy="4897216"/>
            </a:xfrm>
          </p:grpSpPr>
          <p:grpSp>
            <p:nvGrpSpPr>
              <p:cNvPr id="1190" name="Google Shape;1190;p29"/>
              <p:cNvGrpSpPr/>
              <p:nvPr/>
            </p:nvGrpSpPr>
            <p:grpSpPr>
              <a:xfrm rot="-371300">
                <a:off x="3436713" y="96426"/>
                <a:ext cx="344330" cy="738102"/>
                <a:chOff x="1736525" y="138117"/>
                <a:chExt cx="344321" cy="738082"/>
              </a:xfrm>
            </p:grpSpPr>
            <p:sp>
              <p:nvSpPr>
                <p:cNvPr id="1191" name="Google Shape;1191;p29"/>
                <p:cNvSpPr/>
                <p:nvPr/>
              </p:nvSpPr>
              <p:spPr>
                <a:xfrm>
                  <a:off x="1736525" y="138117"/>
                  <a:ext cx="265508" cy="155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2" extrusionOk="0">
                      <a:moveTo>
                        <a:pt x="3491" y="0"/>
                      </a:moveTo>
                      <a:lnTo>
                        <a:pt x="0" y="490"/>
                      </a:lnTo>
                      <a:lnTo>
                        <a:pt x="251" y="2284"/>
                      </a:lnTo>
                      <a:cubicBezTo>
                        <a:pt x="1447" y="2284"/>
                        <a:pt x="2631" y="2296"/>
                        <a:pt x="3826" y="2332"/>
                      </a:cubicBezTo>
                      <a:lnTo>
                        <a:pt x="349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29"/>
                <p:cNvSpPr/>
                <p:nvPr/>
              </p:nvSpPr>
              <p:spPr>
                <a:xfrm>
                  <a:off x="1753106" y="289980"/>
                  <a:ext cx="327739" cy="586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8813" extrusionOk="0">
                      <a:moveTo>
                        <a:pt x="0" y="1"/>
                      </a:moveTo>
                      <a:lnTo>
                        <a:pt x="1220" y="8813"/>
                      </a:lnTo>
                      <a:lnTo>
                        <a:pt x="4723" y="8323"/>
                      </a:lnTo>
                      <a:lnTo>
                        <a:pt x="3563" y="37"/>
                      </a:lnTo>
                      <a:cubicBezTo>
                        <a:pt x="2392" y="13"/>
                        <a:pt x="1196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3" name="Google Shape;1193;p29"/>
              <p:cNvGrpSpPr/>
              <p:nvPr/>
            </p:nvGrpSpPr>
            <p:grpSpPr>
              <a:xfrm rot="-371300">
                <a:off x="3019353" y="98609"/>
                <a:ext cx="278008" cy="613250"/>
                <a:chOff x="1328295" y="92088"/>
                <a:chExt cx="278001" cy="613233"/>
              </a:xfrm>
            </p:grpSpPr>
            <p:sp>
              <p:nvSpPr>
                <p:cNvPr id="1194" name="Google Shape;1194;p29"/>
                <p:cNvSpPr/>
                <p:nvPr/>
              </p:nvSpPr>
              <p:spPr>
                <a:xfrm>
                  <a:off x="1336694" y="243955"/>
                  <a:ext cx="269601" cy="461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6" h="6936" extrusionOk="0">
                      <a:moveTo>
                        <a:pt x="3527" y="1"/>
                      </a:moveTo>
                      <a:cubicBezTo>
                        <a:pt x="2356" y="13"/>
                        <a:pt x="1172" y="25"/>
                        <a:pt x="0" y="61"/>
                      </a:cubicBezTo>
                      <a:lnTo>
                        <a:pt x="359" y="6936"/>
                      </a:lnTo>
                      <a:lnTo>
                        <a:pt x="3886" y="6732"/>
                      </a:lnTo>
                      <a:lnTo>
                        <a:pt x="352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9"/>
                <p:cNvSpPr/>
                <p:nvPr/>
              </p:nvSpPr>
              <p:spPr>
                <a:xfrm>
                  <a:off x="1328295" y="92088"/>
                  <a:ext cx="258917" cy="267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2" h="4018" extrusionOk="0">
                      <a:moveTo>
                        <a:pt x="3528" y="0"/>
                      </a:moveTo>
                      <a:lnTo>
                        <a:pt x="1" y="179"/>
                      </a:lnTo>
                      <a:lnTo>
                        <a:pt x="204" y="4018"/>
                      </a:lnTo>
                      <a:cubicBezTo>
                        <a:pt x="1388" y="3994"/>
                        <a:pt x="2572" y="3970"/>
                        <a:pt x="3731" y="3958"/>
                      </a:cubicBezTo>
                      <a:lnTo>
                        <a:pt x="352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6" name="Google Shape;1196;p29"/>
              <p:cNvSpPr/>
              <p:nvPr/>
            </p:nvSpPr>
            <p:spPr>
              <a:xfrm rot="-371369">
                <a:off x="3915573" y="58767"/>
                <a:ext cx="257250" cy="282435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4246" extrusionOk="0">
                    <a:moveTo>
                      <a:pt x="180" y="1"/>
                    </a:moveTo>
                    <a:lnTo>
                      <a:pt x="1" y="4042"/>
                    </a:lnTo>
                    <a:cubicBezTo>
                      <a:pt x="1184" y="4102"/>
                      <a:pt x="2356" y="4186"/>
                      <a:pt x="3528" y="4245"/>
                    </a:cubicBezTo>
                    <a:lnTo>
                      <a:pt x="3707" y="156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9"/>
              <p:cNvSpPr/>
              <p:nvPr/>
            </p:nvSpPr>
            <p:spPr>
              <a:xfrm rot="-366179">
                <a:off x="1038492" y="479725"/>
                <a:ext cx="3657027" cy="4280927"/>
              </a:xfrm>
              <a:prstGeom prst="roundRect">
                <a:avLst>
                  <a:gd name="adj" fmla="val 3065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38100" dir="540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8" name="Google Shape;1198;p29"/>
            <p:cNvSpPr/>
            <p:nvPr/>
          </p:nvSpPr>
          <p:spPr>
            <a:xfrm rot="306">
              <a:off x="2886750" y="786500"/>
              <a:ext cx="3370500" cy="1959000"/>
            </a:xfrm>
            <a:prstGeom prst="roundRect">
              <a:avLst>
                <a:gd name="adj" fmla="val 951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vo"/>
              <a:buChar char="■"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74" r:id="rId5"/>
    <p:sldLayoutId id="214748367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3"/>
          <p:cNvSpPr txBox="1">
            <a:spLocks noGrp="1"/>
          </p:cNvSpPr>
          <p:nvPr>
            <p:ph type="ctrTitle"/>
          </p:nvPr>
        </p:nvSpPr>
        <p:spPr>
          <a:xfrm rot="-386393">
            <a:off x="1181420" y="1672515"/>
            <a:ext cx="3370165" cy="17984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dirty="0"/>
              <a:t>O Mito do Rodoviarismo Brasileiro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Geraldo Vianna</a:t>
            </a:r>
            <a:endParaRPr sz="4500" dirty="0"/>
          </a:p>
        </p:txBody>
      </p:sp>
      <p:sp>
        <p:nvSpPr>
          <p:cNvPr id="1210" name="Google Shape;1210;p33"/>
          <p:cNvSpPr txBox="1">
            <a:spLocks noGrp="1"/>
          </p:cNvSpPr>
          <p:nvPr>
            <p:ph type="subTitle" idx="1"/>
          </p:nvPr>
        </p:nvSpPr>
        <p:spPr>
          <a:xfrm rot="281054">
            <a:off x="4859147" y="2281461"/>
            <a:ext cx="2696406" cy="590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Camilly Vitória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Miguel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de Melo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Douglas Abraão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José Ezenildo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Maria Eduarda</a:t>
            </a:r>
            <a:endParaRPr dirty="0"/>
          </a:p>
        </p:txBody>
      </p:sp>
      <p:grpSp>
        <p:nvGrpSpPr>
          <p:cNvPr id="1211" name="Google Shape;1211;p33"/>
          <p:cNvGrpSpPr/>
          <p:nvPr/>
        </p:nvGrpSpPr>
        <p:grpSpPr>
          <a:xfrm>
            <a:off x="7160834" y="92090"/>
            <a:ext cx="1818275" cy="1573020"/>
            <a:chOff x="7078396" y="-10935"/>
            <a:chExt cx="1818275" cy="1573020"/>
          </a:xfrm>
        </p:grpSpPr>
        <p:sp>
          <p:nvSpPr>
            <p:cNvPr id="1212" name="Google Shape;1212;p33"/>
            <p:cNvSpPr/>
            <p:nvPr/>
          </p:nvSpPr>
          <p:spPr>
            <a:xfrm rot="1020842">
              <a:off x="7274109" y="229322"/>
              <a:ext cx="1426859" cy="1092496"/>
            </a:xfrm>
            <a:custGeom>
              <a:avLst/>
              <a:gdLst/>
              <a:ahLst/>
              <a:cxnLst/>
              <a:rect l="l" t="t" r="r" b="b"/>
              <a:pathLst>
                <a:path w="13624" h="10433" extrusionOk="0">
                  <a:moveTo>
                    <a:pt x="5213" y="1"/>
                  </a:moveTo>
                  <a:cubicBezTo>
                    <a:pt x="2331" y="1"/>
                    <a:pt x="1" y="2331"/>
                    <a:pt x="1" y="5213"/>
                  </a:cubicBezTo>
                  <a:cubicBezTo>
                    <a:pt x="1" y="8095"/>
                    <a:pt x="2331" y="10433"/>
                    <a:pt x="5213" y="10433"/>
                  </a:cubicBezTo>
                  <a:cubicBezTo>
                    <a:pt x="7876" y="10433"/>
                    <a:pt x="10068" y="8444"/>
                    <a:pt x="10393" y="5862"/>
                  </a:cubicBezTo>
                  <a:lnTo>
                    <a:pt x="12974" y="5862"/>
                  </a:lnTo>
                  <a:cubicBezTo>
                    <a:pt x="13324" y="5862"/>
                    <a:pt x="13624" y="5570"/>
                    <a:pt x="13624" y="5213"/>
                  </a:cubicBezTo>
                  <a:cubicBezTo>
                    <a:pt x="13624" y="4864"/>
                    <a:pt x="13324" y="4563"/>
                    <a:pt x="12974" y="4563"/>
                  </a:cubicBezTo>
                  <a:lnTo>
                    <a:pt x="10393" y="4563"/>
                  </a:lnTo>
                  <a:cubicBezTo>
                    <a:pt x="10068" y="1990"/>
                    <a:pt x="7876" y="1"/>
                    <a:pt x="5213" y="1"/>
                  </a:cubicBezTo>
                  <a:close/>
                </a:path>
              </a:pathLst>
            </a:custGeom>
            <a:solidFill>
              <a:srgbClr val="C4C6CB"/>
            </a:solidFill>
            <a:ln>
              <a:noFill/>
            </a:ln>
            <a:effectLst>
              <a:outerShdw blurRad="57150" dist="104775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3" name="Google Shape;1213;p33"/>
            <p:cNvGrpSpPr/>
            <p:nvPr/>
          </p:nvGrpSpPr>
          <p:grpSpPr>
            <a:xfrm rot="983592">
              <a:off x="7214122" y="183265"/>
              <a:ext cx="1546824" cy="1184622"/>
              <a:chOff x="4614375" y="1555050"/>
              <a:chExt cx="548025" cy="419700"/>
            </a:xfrm>
          </p:grpSpPr>
          <p:sp>
            <p:nvSpPr>
              <p:cNvPr id="1214" name="Google Shape;1214;p33"/>
              <p:cNvSpPr/>
              <p:nvPr/>
            </p:nvSpPr>
            <p:spPr>
              <a:xfrm>
                <a:off x="4614375" y="1555050"/>
                <a:ext cx="419675" cy="419700"/>
              </a:xfrm>
              <a:custGeom>
                <a:avLst/>
                <a:gdLst/>
                <a:ahLst/>
                <a:cxnLst/>
                <a:rect l="l" t="t" r="r" b="b"/>
                <a:pathLst>
                  <a:path w="16787" h="16788" extrusionOk="0">
                    <a:moveTo>
                      <a:pt x="8387" y="1"/>
                    </a:moveTo>
                    <a:cubicBezTo>
                      <a:pt x="3750" y="1"/>
                      <a:pt x="0" y="3750"/>
                      <a:pt x="0" y="8387"/>
                    </a:cubicBezTo>
                    <a:cubicBezTo>
                      <a:pt x="0" y="13025"/>
                      <a:pt x="3750" y="16787"/>
                      <a:pt x="8387" y="16787"/>
                    </a:cubicBezTo>
                    <a:cubicBezTo>
                      <a:pt x="13038" y="16787"/>
                      <a:pt x="16787" y="13025"/>
                      <a:pt x="16787" y="8387"/>
                    </a:cubicBezTo>
                    <a:cubicBezTo>
                      <a:pt x="16787" y="3750"/>
                      <a:pt x="13038" y="1"/>
                      <a:pt x="83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3"/>
              <p:cNvSpPr/>
              <p:nvPr/>
            </p:nvSpPr>
            <p:spPr>
              <a:xfrm>
                <a:off x="4640825" y="1603775"/>
                <a:ext cx="367100" cy="321725"/>
              </a:xfrm>
              <a:custGeom>
                <a:avLst/>
                <a:gdLst/>
                <a:ahLst/>
                <a:cxnLst/>
                <a:rect l="l" t="t" r="r" b="b"/>
                <a:pathLst>
                  <a:path w="14684" h="12869" extrusionOk="0">
                    <a:moveTo>
                      <a:pt x="7346" y="0"/>
                    </a:moveTo>
                    <a:cubicBezTo>
                      <a:pt x="5185" y="0"/>
                      <a:pt x="3075" y="1085"/>
                      <a:pt x="1855" y="3055"/>
                    </a:cubicBezTo>
                    <a:cubicBezTo>
                      <a:pt x="0" y="6086"/>
                      <a:pt x="941" y="10044"/>
                      <a:pt x="3959" y="11912"/>
                    </a:cubicBezTo>
                    <a:cubicBezTo>
                      <a:pt x="5011" y="12560"/>
                      <a:pt x="6175" y="12869"/>
                      <a:pt x="7325" y="12869"/>
                    </a:cubicBezTo>
                    <a:cubicBezTo>
                      <a:pt x="9486" y="12869"/>
                      <a:pt x="11596" y="11779"/>
                      <a:pt x="12816" y="9809"/>
                    </a:cubicBezTo>
                    <a:cubicBezTo>
                      <a:pt x="14684" y="6778"/>
                      <a:pt x="13730" y="2820"/>
                      <a:pt x="10712" y="952"/>
                    </a:cubicBezTo>
                    <a:cubicBezTo>
                      <a:pt x="9660" y="307"/>
                      <a:pt x="8496" y="0"/>
                      <a:pt x="7346" y="0"/>
                    </a:cubicBezTo>
                    <a:close/>
                  </a:path>
                </a:pathLst>
              </a:custGeom>
              <a:solidFill>
                <a:srgbClr val="E6C2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3"/>
              <p:cNvSpPr/>
              <p:nvPr/>
            </p:nvSpPr>
            <p:spPr>
              <a:xfrm>
                <a:off x="4663350" y="1603700"/>
                <a:ext cx="16105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12856" extrusionOk="0">
                    <a:moveTo>
                      <a:pt x="6441" y="1"/>
                    </a:moveTo>
                    <a:cubicBezTo>
                      <a:pt x="2875" y="1"/>
                      <a:pt x="1" y="2888"/>
                      <a:pt x="1" y="6428"/>
                    </a:cubicBezTo>
                    <a:cubicBezTo>
                      <a:pt x="1" y="9995"/>
                      <a:pt x="2888" y="12855"/>
                      <a:pt x="6441" y="12855"/>
                    </a:cubicBezTo>
                    <a:lnTo>
                      <a:pt x="6441" y="1"/>
                    </a:lnTo>
                    <a:close/>
                  </a:path>
                </a:pathLst>
              </a:custGeom>
              <a:solidFill>
                <a:srgbClr val="D58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3"/>
              <p:cNvSpPr/>
              <p:nvPr/>
            </p:nvSpPr>
            <p:spPr>
              <a:xfrm>
                <a:off x="4985050" y="1738600"/>
                <a:ext cx="177350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2091" extrusionOk="0">
                    <a:moveTo>
                      <a:pt x="1045" y="0"/>
                    </a:moveTo>
                    <a:cubicBezTo>
                      <a:pt x="471" y="0"/>
                      <a:pt x="0" y="484"/>
                      <a:pt x="0" y="1045"/>
                    </a:cubicBezTo>
                    <a:cubicBezTo>
                      <a:pt x="0" y="1620"/>
                      <a:pt x="471" y="2090"/>
                      <a:pt x="1045" y="2090"/>
                    </a:cubicBezTo>
                    <a:lnTo>
                      <a:pt x="6049" y="2090"/>
                    </a:lnTo>
                    <a:cubicBezTo>
                      <a:pt x="6610" y="2090"/>
                      <a:pt x="7094" y="1620"/>
                      <a:pt x="7094" y="1045"/>
                    </a:cubicBezTo>
                    <a:cubicBezTo>
                      <a:pt x="7094" y="484"/>
                      <a:pt x="6610" y="0"/>
                      <a:pt x="60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8" name="Google Shape;1218;p33"/>
          <p:cNvGrpSpPr/>
          <p:nvPr/>
        </p:nvGrpSpPr>
        <p:grpSpPr>
          <a:xfrm>
            <a:off x="66384" y="27578"/>
            <a:ext cx="1014952" cy="1014952"/>
            <a:chOff x="66384" y="27578"/>
            <a:chExt cx="1014952" cy="1014952"/>
          </a:xfrm>
        </p:grpSpPr>
        <p:sp>
          <p:nvSpPr>
            <p:cNvPr id="1219" name="Google Shape;1219;p33"/>
            <p:cNvSpPr/>
            <p:nvPr/>
          </p:nvSpPr>
          <p:spPr>
            <a:xfrm>
              <a:off x="94557" y="55771"/>
              <a:ext cx="958585" cy="958546"/>
            </a:xfrm>
            <a:custGeom>
              <a:avLst/>
              <a:gdLst/>
              <a:ahLst/>
              <a:cxnLst/>
              <a:rect l="l" t="t" r="r" b="b"/>
              <a:pathLst>
                <a:path w="15710" h="15710" extrusionOk="0">
                  <a:moveTo>
                    <a:pt x="7851" y="0"/>
                  </a:moveTo>
                  <a:cubicBezTo>
                    <a:pt x="3516" y="0"/>
                    <a:pt x="0" y="3515"/>
                    <a:pt x="0" y="7851"/>
                  </a:cubicBezTo>
                  <a:cubicBezTo>
                    <a:pt x="0" y="12194"/>
                    <a:pt x="3516" y="15710"/>
                    <a:pt x="7851" y="15710"/>
                  </a:cubicBezTo>
                  <a:cubicBezTo>
                    <a:pt x="12186" y="15710"/>
                    <a:pt x="15710" y="12194"/>
                    <a:pt x="15710" y="7851"/>
                  </a:cubicBezTo>
                  <a:cubicBezTo>
                    <a:pt x="15710" y="3515"/>
                    <a:pt x="12186" y="0"/>
                    <a:pt x="7851" y="0"/>
                  </a:cubicBezTo>
                  <a:close/>
                </a:path>
              </a:pathLst>
            </a:custGeom>
            <a:solidFill>
              <a:srgbClr val="C4C6CB"/>
            </a:solidFill>
            <a:ln>
              <a:noFill/>
            </a:ln>
            <a:effectLst>
              <a:outerShdw blurRad="57150" dist="85725" dir="306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0" name="Google Shape;1220;p33"/>
            <p:cNvGrpSpPr/>
            <p:nvPr/>
          </p:nvGrpSpPr>
          <p:grpSpPr>
            <a:xfrm>
              <a:off x="66384" y="27578"/>
              <a:ext cx="1014952" cy="1014952"/>
              <a:chOff x="3263275" y="1448900"/>
              <a:chExt cx="631975" cy="631975"/>
            </a:xfrm>
          </p:grpSpPr>
          <p:sp>
            <p:nvSpPr>
              <p:cNvPr id="1221" name="Google Shape;1221;p33"/>
              <p:cNvSpPr/>
              <p:nvPr/>
            </p:nvSpPr>
            <p:spPr>
              <a:xfrm>
                <a:off x="3263275" y="1448900"/>
                <a:ext cx="631975" cy="631975"/>
              </a:xfrm>
              <a:custGeom>
                <a:avLst/>
                <a:gdLst/>
                <a:ahLst/>
                <a:cxnLst/>
                <a:rect l="l" t="t" r="r" b="b"/>
                <a:pathLst>
                  <a:path w="25279" h="25279" extrusionOk="0">
                    <a:moveTo>
                      <a:pt x="12633" y="1"/>
                    </a:moveTo>
                    <a:cubicBezTo>
                      <a:pt x="5657" y="1"/>
                      <a:pt x="1" y="5644"/>
                      <a:pt x="1" y="12633"/>
                    </a:cubicBezTo>
                    <a:cubicBezTo>
                      <a:pt x="1" y="19622"/>
                      <a:pt x="5644" y="25279"/>
                      <a:pt x="12633" y="25279"/>
                    </a:cubicBezTo>
                    <a:cubicBezTo>
                      <a:pt x="19609" y="25279"/>
                      <a:pt x="25279" y="19609"/>
                      <a:pt x="25279" y="12633"/>
                    </a:cubicBezTo>
                    <a:cubicBezTo>
                      <a:pt x="25279" y="5670"/>
                      <a:pt x="19622" y="1"/>
                      <a:pt x="126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3"/>
              <p:cNvSpPr/>
              <p:nvPr/>
            </p:nvSpPr>
            <p:spPr>
              <a:xfrm>
                <a:off x="3336775" y="1522400"/>
                <a:ext cx="485000" cy="485000"/>
              </a:xfrm>
              <a:custGeom>
                <a:avLst/>
                <a:gdLst/>
                <a:ahLst/>
                <a:cxnLst/>
                <a:rect l="l" t="t" r="r" b="b"/>
                <a:pathLst>
                  <a:path w="19400" h="19400" extrusionOk="0">
                    <a:moveTo>
                      <a:pt x="9693" y="0"/>
                    </a:moveTo>
                    <a:cubicBezTo>
                      <a:pt x="4337" y="0"/>
                      <a:pt x="0" y="4337"/>
                      <a:pt x="0" y="9693"/>
                    </a:cubicBezTo>
                    <a:cubicBezTo>
                      <a:pt x="0" y="15049"/>
                      <a:pt x="4337" y="19399"/>
                      <a:pt x="9693" y="19399"/>
                    </a:cubicBezTo>
                    <a:cubicBezTo>
                      <a:pt x="15049" y="19399"/>
                      <a:pt x="19399" y="15049"/>
                      <a:pt x="19399" y="9693"/>
                    </a:cubicBezTo>
                    <a:cubicBezTo>
                      <a:pt x="19399" y="4337"/>
                      <a:pt x="15049" y="0"/>
                      <a:pt x="9693" y="0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3"/>
              <p:cNvSpPr/>
              <p:nvPr/>
            </p:nvSpPr>
            <p:spPr>
              <a:xfrm>
                <a:off x="3336775" y="1520541"/>
                <a:ext cx="242350" cy="48500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19400" extrusionOk="0">
                    <a:moveTo>
                      <a:pt x="9693" y="0"/>
                    </a:moveTo>
                    <a:cubicBezTo>
                      <a:pt x="4337" y="0"/>
                      <a:pt x="0" y="4351"/>
                      <a:pt x="0" y="9707"/>
                    </a:cubicBezTo>
                    <a:cubicBezTo>
                      <a:pt x="0" y="15063"/>
                      <a:pt x="4337" y="19400"/>
                      <a:pt x="9693" y="19400"/>
                    </a:cubicBezTo>
                    <a:lnTo>
                      <a:pt x="9693" y="0"/>
                    </a:ln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3"/>
              <p:cNvSpPr/>
              <p:nvPr/>
            </p:nvSpPr>
            <p:spPr>
              <a:xfrm>
                <a:off x="3278950" y="1685275"/>
                <a:ext cx="307675" cy="149550"/>
              </a:xfrm>
              <a:custGeom>
                <a:avLst/>
                <a:gdLst/>
                <a:ahLst/>
                <a:cxnLst/>
                <a:rect l="l" t="t" r="r" b="b"/>
                <a:pathLst>
                  <a:path w="12307" h="5982" extrusionOk="0">
                    <a:moveTo>
                      <a:pt x="7042" y="1"/>
                    </a:moveTo>
                    <a:cubicBezTo>
                      <a:pt x="4392" y="1"/>
                      <a:pt x="1" y="1598"/>
                      <a:pt x="1" y="1598"/>
                    </a:cubicBezTo>
                    <a:cubicBezTo>
                      <a:pt x="1" y="1598"/>
                      <a:pt x="4377" y="5425"/>
                      <a:pt x="6794" y="5856"/>
                    </a:cubicBezTo>
                    <a:cubicBezTo>
                      <a:pt x="7248" y="5940"/>
                      <a:pt x="7700" y="5982"/>
                      <a:pt x="8137" y="5982"/>
                    </a:cubicBezTo>
                    <a:cubicBezTo>
                      <a:pt x="10024" y="5982"/>
                      <a:pt x="11631" y="5198"/>
                      <a:pt x="11928" y="3596"/>
                    </a:cubicBezTo>
                    <a:cubicBezTo>
                      <a:pt x="12307" y="1611"/>
                      <a:pt x="10295" y="500"/>
                      <a:pt x="7878" y="69"/>
                    </a:cubicBezTo>
                    <a:cubicBezTo>
                      <a:pt x="7629" y="22"/>
                      <a:pt x="7347" y="1"/>
                      <a:pt x="7042" y="1"/>
                    </a:cubicBezTo>
                    <a:close/>
                  </a:path>
                </a:pathLst>
              </a:custGeom>
              <a:solidFill>
                <a:srgbClr val="B1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3"/>
              <p:cNvSpPr/>
              <p:nvPr/>
            </p:nvSpPr>
            <p:spPr>
              <a:xfrm>
                <a:off x="3278950" y="1724875"/>
                <a:ext cx="2982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11928" h="4385" extrusionOk="0">
                    <a:moveTo>
                      <a:pt x="1" y="1"/>
                    </a:moveTo>
                    <a:cubicBezTo>
                      <a:pt x="1" y="1"/>
                      <a:pt x="4377" y="3815"/>
                      <a:pt x="6794" y="4259"/>
                    </a:cubicBezTo>
                    <a:cubicBezTo>
                      <a:pt x="7247" y="4343"/>
                      <a:pt x="7699" y="4385"/>
                      <a:pt x="8135" y="4385"/>
                    </a:cubicBezTo>
                    <a:cubicBezTo>
                      <a:pt x="10023" y="4385"/>
                      <a:pt x="11631" y="3599"/>
                      <a:pt x="11928" y="198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2E5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3"/>
              <p:cNvSpPr/>
              <p:nvPr/>
            </p:nvSpPr>
            <p:spPr>
              <a:xfrm>
                <a:off x="3556875" y="1616200"/>
                <a:ext cx="292975" cy="169100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6764" extrusionOk="0">
                    <a:moveTo>
                      <a:pt x="8208" y="0"/>
                    </a:moveTo>
                    <a:cubicBezTo>
                      <a:pt x="6566" y="0"/>
                      <a:pt x="4749" y="129"/>
                      <a:pt x="3711" y="611"/>
                    </a:cubicBezTo>
                    <a:cubicBezTo>
                      <a:pt x="1490" y="1630"/>
                      <a:pt x="1" y="3603"/>
                      <a:pt x="837" y="5419"/>
                    </a:cubicBezTo>
                    <a:cubicBezTo>
                      <a:pt x="1276" y="6380"/>
                      <a:pt x="2116" y="6764"/>
                      <a:pt x="3137" y="6764"/>
                    </a:cubicBezTo>
                    <a:cubicBezTo>
                      <a:pt x="4058" y="6764"/>
                      <a:pt x="5126" y="6451"/>
                      <a:pt x="6180" y="5967"/>
                    </a:cubicBezTo>
                    <a:cubicBezTo>
                      <a:pt x="8414" y="4935"/>
                      <a:pt x="11719" y="167"/>
                      <a:pt x="11719" y="167"/>
                    </a:cubicBezTo>
                    <a:cubicBezTo>
                      <a:pt x="11719" y="167"/>
                      <a:pt x="10078" y="0"/>
                      <a:pt x="8208" y="0"/>
                    </a:cubicBezTo>
                    <a:close/>
                  </a:path>
                </a:pathLst>
              </a:custGeom>
              <a:solidFill>
                <a:srgbClr val="D2E5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3"/>
              <p:cNvSpPr/>
              <p:nvPr/>
            </p:nvSpPr>
            <p:spPr>
              <a:xfrm>
                <a:off x="3557200" y="1616200"/>
                <a:ext cx="292650" cy="135475"/>
              </a:xfrm>
              <a:custGeom>
                <a:avLst/>
                <a:gdLst/>
                <a:ahLst/>
                <a:cxnLst/>
                <a:rect l="l" t="t" r="r" b="b"/>
                <a:pathLst>
                  <a:path w="11706" h="5419" extrusionOk="0">
                    <a:moveTo>
                      <a:pt x="8195" y="0"/>
                    </a:moveTo>
                    <a:cubicBezTo>
                      <a:pt x="6553" y="0"/>
                      <a:pt x="4736" y="129"/>
                      <a:pt x="3698" y="611"/>
                    </a:cubicBezTo>
                    <a:cubicBezTo>
                      <a:pt x="1477" y="1630"/>
                      <a:pt x="1" y="3603"/>
                      <a:pt x="824" y="5419"/>
                    </a:cubicBezTo>
                    <a:lnTo>
                      <a:pt x="11706" y="167"/>
                    </a:lnTo>
                    <a:cubicBezTo>
                      <a:pt x="11706" y="167"/>
                      <a:pt x="10065" y="0"/>
                      <a:pt x="8195" y="0"/>
                    </a:cubicBezTo>
                    <a:close/>
                  </a:path>
                </a:pathLst>
              </a:custGeom>
              <a:solidFill>
                <a:srgbClr val="B1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3"/>
              <p:cNvSpPr/>
              <p:nvPr/>
            </p:nvSpPr>
            <p:spPr>
              <a:xfrm>
                <a:off x="3499400" y="1457725"/>
                <a:ext cx="147975" cy="302125"/>
              </a:xfrm>
              <a:custGeom>
                <a:avLst/>
                <a:gdLst/>
                <a:ahLst/>
                <a:cxnLst/>
                <a:rect l="l" t="t" r="r" b="b"/>
                <a:pathLst>
                  <a:path w="5919" h="12085" extrusionOk="0">
                    <a:moveTo>
                      <a:pt x="2992" y="1"/>
                    </a:moveTo>
                    <a:cubicBezTo>
                      <a:pt x="2992" y="1"/>
                      <a:pt x="40" y="5004"/>
                      <a:pt x="27" y="7447"/>
                    </a:cubicBezTo>
                    <a:cubicBezTo>
                      <a:pt x="1" y="9903"/>
                      <a:pt x="1163" y="12084"/>
                      <a:pt x="3175" y="12084"/>
                    </a:cubicBezTo>
                    <a:cubicBezTo>
                      <a:pt x="5161" y="12084"/>
                      <a:pt x="5905" y="9916"/>
                      <a:pt x="5918" y="7473"/>
                    </a:cubicBezTo>
                    <a:cubicBezTo>
                      <a:pt x="5918" y="5017"/>
                      <a:pt x="2992" y="1"/>
                      <a:pt x="2992" y="1"/>
                    </a:cubicBezTo>
                    <a:close/>
                  </a:path>
                </a:pathLst>
              </a:custGeom>
              <a:solidFill>
                <a:srgbClr val="D2E5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3"/>
              <p:cNvSpPr/>
              <p:nvPr/>
            </p:nvSpPr>
            <p:spPr>
              <a:xfrm>
                <a:off x="3499075" y="1457725"/>
                <a:ext cx="79400" cy="30212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12085" extrusionOk="0">
                    <a:moveTo>
                      <a:pt x="2992" y="1"/>
                    </a:moveTo>
                    <a:cubicBezTo>
                      <a:pt x="2992" y="1"/>
                      <a:pt x="40" y="5004"/>
                      <a:pt x="14" y="7447"/>
                    </a:cubicBezTo>
                    <a:cubicBezTo>
                      <a:pt x="1" y="9903"/>
                      <a:pt x="1163" y="12084"/>
                      <a:pt x="3175" y="12084"/>
                    </a:cubicBezTo>
                    <a:lnTo>
                      <a:pt x="2992" y="1"/>
                    </a:lnTo>
                    <a:close/>
                  </a:path>
                </a:pathLst>
              </a:custGeom>
              <a:solidFill>
                <a:srgbClr val="B1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3"/>
              <p:cNvSpPr/>
              <p:nvPr/>
            </p:nvSpPr>
            <p:spPr>
              <a:xfrm>
                <a:off x="3531075" y="1757700"/>
                <a:ext cx="242025" cy="238275"/>
              </a:xfrm>
              <a:custGeom>
                <a:avLst/>
                <a:gdLst/>
                <a:ahLst/>
                <a:cxnLst/>
                <a:rect l="l" t="t" r="r" b="b"/>
                <a:pathLst>
                  <a:path w="9681" h="9531" extrusionOk="0">
                    <a:moveTo>
                      <a:pt x="3229" y="1"/>
                    </a:moveTo>
                    <a:cubicBezTo>
                      <a:pt x="2600" y="1"/>
                      <a:pt x="2006" y="201"/>
                      <a:pt x="1503" y="647"/>
                    </a:cubicBezTo>
                    <a:cubicBezTo>
                      <a:pt x="1" y="1966"/>
                      <a:pt x="889" y="4096"/>
                      <a:pt x="2522" y="5925"/>
                    </a:cubicBezTo>
                    <a:cubicBezTo>
                      <a:pt x="4142" y="7754"/>
                      <a:pt x="9681" y="9530"/>
                      <a:pt x="9681" y="9530"/>
                    </a:cubicBezTo>
                    <a:cubicBezTo>
                      <a:pt x="9681" y="9530"/>
                      <a:pt x="8570" y="3835"/>
                      <a:pt x="6938" y="2006"/>
                    </a:cubicBezTo>
                    <a:cubicBezTo>
                      <a:pt x="5860" y="789"/>
                      <a:pt x="4477" y="1"/>
                      <a:pt x="3229" y="1"/>
                    </a:cubicBezTo>
                    <a:close/>
                  </a:path>
                </a:pathLst>
              </a:custGeom>
              <a:solidFill>
                <a:srgbClr val="B1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3"/>
              <p:cNvSpPr/>
              <p:nvPr/>
            </p:nvSpPr>
            <p:spPr>
              <a:xfrm>
                <a:off x="3531075" y="1773875"/>
                <a:ext cx="242025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9681" h="8897" extrusionOk="0">
                    <a:moveTo>
                      <a:pt x="1503" y="0"/>
                    </a:moveTo>
                    <a:lnTo>
                      <a:pt x="1503" y="0"/>
                    </a:lnTo>
                    <a:cubicBezTo>
                      <a:pt x="1" y="1319"/>
                      <a:pt x="889" y="3449"/>
                      <a:pt x="2522" y="5278"/>
                    </a:cubicBezTo>
                    <a:cubicBezTo>
                      <a:pt x="4155" y="7120"/>
                      <a:pt x="9681" y="8896"/>
                      <a:pt x="9681" y="8896"/>
                    </a:cubicBez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D2E5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3"/>
              <p:cNvSpPr/>
              <p:nvPr/>
            </p:nvSpPr>
            <p:spPr>
              <a:xfrm>
                <a:off x="3570925" y="1707375"/>
                <a:ext cx="210675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8427" h="5242" extrusionOk="0">
                    <a:moveTo>
                      <a:pt x="2799" y="0"/>
                    </a:moveTo>
                    <a:cubicBezTo>
                      <a:pt x="1493" y="0"/>
                      <a:pt x="577" y="669"/>
                      <a:pt x="314" y="2137"/>
                    </a:cubicBezTo>
                    <a:cubicBezTo>
                      <a:pt x="1" y="3888"/>
                      <a:pt x="954" y="4894"/>
                      <a:pt x="2692" y="5207"/>
                    </a:cubicBezTo>
                    <a:cubicBezTo>
                      <a:pt x="2822" y="5231"/>
                      <a:pt x="2965" y="5242"/>
                      <a:pt x="3118" y="5242"/>
                    </a:cubicBezTo>
                    <a:cubicBezTo>
                      <a:pt x="5014" y="5242"/>
                      <a:pt x="8426" y="3574"/>
                      <a:pt x="8426" y="3574"/>
                    </a:cubicBezTo>
                    <a:cubicBezTo>
                      <a:pt x="8426" y="3574"/>
                      <a:pt x="5344" y="387"/>
                      <a:pt x="3593" y="73"/>
                    </a:cubicBezTo>
                    <a:cubicBezTo>
                      <a:pt x="3315" y="25"/>
                      <a:pt x="3050" y="0"/>
                      <a:pt x="2799" y="0"/>
                    </a:cubicBezTo>
                    <a:close/>
                  </a:path>
                </a:pathLst>
              </a:custGeom>
              <a:solidFill>
                <a:srgbClr val="B1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3"/>
              <p:cNvSpPr/>
              <p:nvPr/>
            </p:nvSpPr>
            <p:spPr>
              <a:xfrm>
                <a:off x="3578775" y="1707900"/>
                <a:ext cx="202825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8113" h="3567" extrusionOk="0">
                    <a:moveTo>
                      <a:pt x="2463" y="0"/>
                    </a:moveTo>
                    <a:cubicBezTo>
                      <a:pt x="1168" y="0"/>
                      <a:pt x="262" y="669"/>
                      <a:pt x="0" y="2130"/>
                    </a:cubicBezTo>
                    <a:lnTo>
                      <a:pt x="8112" y="3567"/>
                    </a:lnTo>
                    <a:cubicBezTo>
                      <a:pt x="8112" y="3567"/>
                      <a:pt x="5030" y="379"/>
                      <a:pt x="3279" y="79"/>
                    </a:cubicBezTo>
                    <a:cubicBezTo>
                      <a:pt x="2993" y="27"/>
                      <a:pt x="2720" y="0"/>
                      <a:pt x="2463" y="0"/>
                    </a:cubicBezTo>
                    <a:close/>
                  </a:path>
                </a:pathLst>
              </a:custGeom>
              <a:solidFill>
                <a:srgbClr val="D2E5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3"/>
              <p:cNvSpPr/>
              <p:nvPr/>
            </p:nvSpPr>
            <p:spPr>
              <a:xfrm>
                <a:off x="3439975" y="1752000"/>
                <a:ext cx="189425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7577" h="10947" extrusionOk="0">
                    <a:moveTo>
                      <a:pt x="4733" y="0"/>
                    </a:moveTo>
                    <a:cubicBezTo>
                      <a:pt x="3384" y="0"/>
                      <a:pt x="2128" y="1326"/>
                      <a:pt x="1189" y="3017"/>
                    </a:cubicBezTo>
                    <a:cubicBezTo>
                      <a:pt x="0" y="5147"/>
                      <a:pt x="118" y="10947"/>
                      <a:pt x="118" y="10947"/>
                    </a:cubicBezTo>
                    <a:cubicBezTo>
                      <a:pt x="118" y="10947"/>
                      <a:pt x="5147" y="8021"/>
                      <a:pt x="6336" y="5891"/>
                    </a:cubicBezTo>
                    <a:cubicBezTo>
                      <a:pt x="7525" y="3749"/>
                      <a:pt x="7577" y="1280"/>
                      <a:pt x="5826" y="300"/>
                    </a:cubicBezTo>
                    <a:cubicBezTo>
                      <a:pt x="5458" y="94"/>
                      <a:pt x="5093" y="0"/>
                      <a:pt x="4733" y="0"/>
                    </a:cubicBezTo>
                    <a:close/>
                  </a:path>
                </a:pathLst>
              </a:custGeom>
              <a:solidFill>
                <a:srgbClr val="B1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3439975" y="1752325"/>
                <a:ext cx="146000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10947" extrusionOk="0">
                    <a:moveTo>
                      <a:pt x="4753" y="0"/>
                    </a:moveTo>
                    <a:cubicBezTo>
                      <a:pt x="3410" y="0"/>
                      <a:pt x="2151" y="1326"/>
                      <a:pt x="1202" y="3017"/>
                    </a:cubicBezTo>
                    <a:cubicBezTo>
                      <a:pt x="0" y="5160"/>
                      <a:pt x="131" y="10947"/>
                      <a:pt x="131" y="10947"/>
                    </a:cubicBezTo>
                    <a:lnTo>
                      <a:pt x="5839" y="300"/>
                    </a:lnTo>
                    <a:cubicBezTo>
                      <a:pt x="5474" y="94"/>
                      <a:pt x="5111" y="0"/>
                      <a:pt x="4753" y="0"/>
                    </a:cubicBezTo>
                    <a:close/>
                  </a:path>
                </a:pathLst>
              </a:custGeom>
              <a:solidFill>
                <a:srgbClr val="D2E5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3"/>
              <p:cNvSpPr/>
              <p:nvPr/>
            </p:nvSpPr>
            <p:spPr>
              <a:xfrm>
                <a:off x="3472300" y="1749625"/>
                <a:ext cx="162000" cy="178075"/>
              </a:xfrm>
              <a:custGeom>
                <a:avLst/>
                <a:gdLst/>
                <a:ahLst/>
                <a:cxnLst/>
                <a:rect l="l" t="t" r="r" b="b"/>
                <a:pathLst>
                  <a:path w="6480" h="7123" extrusionOk="0">
                    <a:moveTo>
                      <a:pt x="3463" y="1"/>
                    </a:moveTo>
                    <a:cubicBezTo>
                      <a:pt x="2671" y="1"/>
                      <a:pt x="1927" y="465"/>
                      <a:pt x="1268" y="1297"/>
                    </a:cubicBezTo>
                    <a:cubicBezTo>
                      <a:pt x="170" y="2681"/>
                      <a:pt x="0" y="7123"/>
                      <a:pt x="0" y="7123"/>
                    </a:cubicBezTo>
                    <a:cubicBezTo>
                      <a:pt x="0" y="7123"/>
                      <a:pt x="4259" y="5895"/>
                      <a:pt x="5356" y="4510"/>
                    </a:cubicBezTo>
                    <a:cubicBezTo>
                      <a:pt x="6441" y="3125"/>
                      <a:pt x="6480" y="1741"/>
                      <a:pt x="5095" y="643"/>
                    </a:cubicBezTo>
                    <a:cubicBezTo>
                      <a:pt x="4537" y="205"/>
                      <a:pt x="3990" y="1"/>
                      <a:pt x="3463" y="1"/>
                    </a:cubicBezTo>
                    <a:close/>
                  </a:path>
                </a:pathLst>
              </a:custGeom>
              <a:solidFill>
                <a:srgbClr val="D2E5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3"/>
              <p:cNvSpPr/>
              <p:nvPr/>
            </p:nvSpPr>
            <p:spPr>
              <a:xfrm>
                <a:off x="3472300" y="1749525"/>
                <a:ext cx="1274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7127" extrusionOk="0">
                    <a:moveTo>
                      <a:pt x="3457" y="1"/>
                    </a:moveTo>
                    <a:cubicBezTo>
                      <a:pt x="2667" y="1"/>
                      <a:pt x="1925" y="463"/>
                      <a:pt x="1268" y="1301"/>
                    </a:cubicBezTo>
                    <a:cubicBezTo>
                      <a:pt x="170" y="2685"/>
                      <a:pt x="0" y="7127"/>
                      <a:pt x="0" y="7127"/>
                    </a:cubicBezTo>
                    <a:lnTo>
                      <a:pt x="5095" y="647"/>
                    </a:lnTo>
                    <a:cubicBezTo>
                      <a:pt x="4535" y="208"/>
                      <a:pt x="3985" y="1"/>
                      <a:pt x="3457" y="1"/>
                    </a:cubicBezTo>
                    <a:close/>
                  </a:path>
                </a:pathLst>
              </a:custGeom>
              <a:solidFill>
                <a:srgbClr val="B1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3"/>
              <p:cNvSpPr/>
              <p:nvPr/>
            </p:nvSpPr>
            <p:spPr>
              <a:xfrm>
                <a:off x="3450425" y="1623625"/>
                <a:ext cx="1799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6552" extrusionOk="0">
                    <a:moveTo>
                      <a:pt x="0" y="1"/>
                    </a:moveTo>
                    <a:cubicBezTo>
                      <a:pt x="0" y="1"/>
                      <a:pt x="823" y="4364"/>
                      <a:pt x="2116" y="5566"/>
                    </a:cubicBezTo>
                    <a:cubicBezTo>
                      <a:pt x="2790" y="6205"/>
                      <a:pt x="3489" y="6551"/>
                      <a:pt x="4179" y="6551"/>
                    </a:cubicBezTo>
                    <a:cubicBezTo>
                      <a:pt x="4800" y="6551"/>
                      <a:pt x="5414" y="6271"/>
                      <a:pt x="5996" y="5670"/>
                    </a:cubicBezTo>
                    <a:cubicBezTo>
                      <a:pt x="7198" y="4377"/>
                      <a:pt x="6976" y="3005"/>
                      <a:pt x="5683" y="1791"/>
                    </a:cubicBezTo>
                    <a:cubicBezTo>
                      <a:pt x="4403" y="58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2E5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3"/>
              <p:cNvSpPr/>
              <p:nvPr/>
            </p:nvSpPr>
            <p:spPr>
              <a:xfrm>
                <a:off x="3450100" y="1623625"/>
                <a:ext cx="1799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5671" extrusionOk="0">
                    <a:moveTo>
                      <a:pt x="0" y="1"/>
                    </a:moveTo>
                    <a:lnTo>
                      <a:pt x="5996" y="5670"/>
                    </a:lnTo>
                    <a:cubicBezTo>
                      <a:pt x="7198" y="4377"/>
                      <a:pt x="6976" y="3005"/>
                      <a:pt x="5683" y="1791"/>
                    </a:cubicBezTo>
                    <a:cubicBezTo>
                      <a:pt x="4389" y="58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B1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0" name="Google Shape;1240;p33"/>
          <p:cNvSpPr/>
          <p:nvPr/>
        </p:nvSpPr>
        <p:spPr>
          <a:xfrm>
            <a:off x="4875200" y="4608575"/>
            <a:ext cx="444210" cy="376679"/>
          </a:xfrm>
          <a:custGeom>
            <a:avLst/>
            <a:gdLst/>
            <a:ahLst/>
            <a:cxnLst/>
            <a:rect l="l" t="t" r="r" b="b"/>
            <a:pathLst>
              <a:path w="13261" h="11245" extrusionOk="0">
                <a:moveTo>
                  <a:pt x="3253" y="1"/>
                </a:moveTo>
                <a:cubicBezTo>
                  <a:pt x="2705" y="1"/>
                  <a:pt x="2183" y="262"/>
                  <a:pt x="1686" y="785"/>
                </a:cubicBezTo>
                <a:cubicBezTo>
                  <a:pt x="1" y="2562"/>
                  <a:pt x="1725" y="4182"/>
                  <a:pt x="2731" y="5148"/>
                </a:cubicBezTo>
                <a:lnTo>
                  <a:pt x="7107" y="9276"/>
                </a:lnTo>
                <a:cubicBezTo>
                  <a:pt x="7163" y="9332"/>
                  <a:pt x="7230" y="9358"/>
                  <a:pt x="7298" y="9358"/>
                </a:cubicBezTo>
                <a:cubicBezTo>
                  <a:pt x="7374" y="9358"/>
                  <a:pt x="7450" y="9325"/>
                  <a:pt x="7512" y="9263"/>
                </a:cubicBezTo>
                <a:cubicBezTo>
                  <a:pt x="7630" y="9146"/>
                  <a:pt x="7617" y="8963"/>
                  <a:pt x="7499" y="8858"/>
                </a:cubicBezTo>
                <a:lnTo>
                  <a:pt x="3136" y="4730"/>
                </a:lnTo>
                <a:cubicBezTo>
                  <a:pt x="1607" y="3267"/>
                  <a:pt x="1020" y="2327"/>
                  <a:pt x="2117" y="1164"/>
                </a:cubicBezTo>
                <a:cubicBezTo>
                  <a:pt x="2483" y="759"/>
                  <a:pt x="2875" y="563"/>
                  <a:pt x="3253" y="563"/>
                </a:cubicBezTo>
                <a:cubicBezTo>
                  <a:pt x="3789" y="576"/>
                  <a:pt x="4168" y="1007"/>
                  <a:pt x="4168" y="1007"/>
                </a:cubicBezTo>
                <a:lnTo>
                  <a:pt x="4181" y="1020"/>
                </a:lnTo>
                <a:lnTo>
                  <a:pt x="11653" y="8075"/>
                </a:lnTo>
                <a:cubicBezTo>
                  <a:pt x="12529" y="8911"/>
                  <a:pt x="12659" y="9642"/>
                  <a:pt x="12058" y="10295"/>
                </a:cubicBezTo>
                <a:cubicBezTo>
                  <a:pt x="11792" y="10578"/>
                  <a:pt x="11495" y="10666"/>
                  <a:pt x="11232" y="10666"/>
                </a:cubicBezTo>
                <a:cubicBezTo>
                  <a:pt x="10875" y="10666"/>
                  <a:pt x="10579" y="10505"/>
                  <a:pt x="10504" y="10452"/>
                </a:cubicBezTo>
                <a:lnTo>
                  <a:pt x="5422" y="5658"/>
                </a:lnTo>
                <a:cubicBezTo>
                  <a:pt x="4024" y="4338"/>
                  <a:pt x="3750" y="3907"/>
                  <a:pt x="4364" y="3254"/>
                </a:cubicBezTo>
                <a:cubicBezTo>
                  <a:pt x="4547" y="3058"/>
                  <a:pt x="4730" y="2980"/>
                  <a:pt x="4939" y="2980"/>
                </a:cubicBezTo>
                <a:cubicBezTo>
                  <a:pt x="5357" y="2980"/>
                  <a:pt x="5749" y="3385"/>
                  <a:pt x="5749" y="3385"/>
                </a:cubicBezTo>
                <a:lnTo>
                  <a:pt x="9720" y="7147"/>
                </a:lnTo>
                <a:cubicBezTo>
                  <a:pt x="9773" y="7195"/>
                  <a:pt x="9838" y="7218"/>
                  <a:pt x="9903" y="7218"/>
                </a:cubicBezTo>
                <a:cubicBezTo>
                  <a:pt x="9981" y="7218"/>
                  <a:pt x="10061" y="7185"/>
                  <a:pt x="10125" y="7121"/>
                </a:cubicBezTo>
                <a:cubicBezTo>
                  <a:pt x="10242" y="7016"/>
                  <a:pt x="10229" y="6834"/>
                  <a:pt x="10112" y="6716"/>
                </a:cubicBezTo>
                <a:lnTo>
                  <a:pt x="6141" y="2980"/>
                </a:lnTo>
                <a:cubicBezTo>
                  <a:pt x="6127" y="2967"/>
                  <a:pt x="5605" y="2405"/>
                  <a:pt x="4926" y="2405"/>
                </a:cubicBezTo>
                <a:cubicBezTo>
                  <a:pt x="4547" y="2405"/>
                  <a:pt x="4220" y="2549"/>
                  <a:pt x="3920" y="2862"/>
                </a:cubicBezTo>
                <a:cubicBezTo>
                  <a:pt x="2835" y="4025"/>
                  <a:pt x="3789" y="4926"/>
                  <a:pt x="5004" y="6076"/>
                </a:cubicBezTo>
                <a:lnTo>
                  <a:pt x="10125" y="10936"/>
                </a:lnTo>
                <a:cubicBezTo>
                  <a:pt x="10356" y="11085"/>
                  <a:pt x="10749" y="11245"/>
                  <a:pt x="11189" y="11245"/>
                </a:cubicBezTo>
                <a:cubicBezTo>
                  <a:pt x="11595" y="11245"/>
                  <a:pt x="12042" y="11108"/>
                  <a:pt x="12437" y="10700"/>
                </a:cubicBezTo>
                <a:cubicBezTo>
                  <a:pt x="13260" y="9825"/>
                  <a:pt x="13116" y="8715"/>
                  <a:pt x="12006" y="7670"/>
                </a:cubicBezTo>
                <a:lnTo>
                  <a:pt x="4612" y="642"/>
                </a:lnTo>
                <a:cubicBezTo>
                  <a:pt x="4534" y="537"/>
                  <a:pt x="4024" y="28"/>
                  <a:pt x="3293" y="1"/>
                </a:cubicBezTo>
                <a:cubicBezTo>
                  <a:pt x="3279" y="1"/>
                  <a:pt x="3266" y="1"/>
                  <a:pt x="325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  <a:effectLst>
            <a:outerShdw blurRad="28575" dist="9525" dir="1020000" algn="bl" rotWithShape="0">
              <a:srgbClr val="000000">
                <a:alpha val="6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3"/>
          <p:cNvSpPr/>
          <p:nvPr/>
        </p:nvSpPr>
        <p:spPr>
          <a:xfrm rot="4786873">
            <a:off x="5253007" y="4303094"/>
            <a:ext cx="444195" cy="376666"/>
          </a:xfrm>
          <a:custGeom>
            <a:avLst/>
            <a:gdLst/>
            <a:ahLst/>
            <a:cxnLst/>
            <a:rect l="l" t="t" r="r" b="b"/>
            <a:pathLst>
              <a:path w="13261" h="11245" extrusionOk="0">
                <a:moveTo>
                  <a:pt x="3253" y="1"/>
                </a:moveTo>
                <a:cubicBezTo>
                  <a:pt x="2705" y="1"/>
                  <a:pt x="2183" y="262"/>
                  <a:pt x="1686" y="785"/>
                </a:cubicBezTo>
                <a:cubicBezTo>
                  <a:pt x="1" y="2562"/>
                  <a:pt x="1725" y="4182"/>
                  <a:pt x="2731" y="5148"/>
                </a:cubicBezTo>
                <a:lnTo>
                  <a:pt x="7107" y="9276"/>
                </a:lnTo>
                <a:cubicBezTo>
                  <a:pt x="7163" y="9332"/>
                  <a:pt x="7230" y="9358"/>
                  <a:pt x="7298" y="9358"/>
                </a:cubicBezTo>
                <a:cubicBezTo>
                  <a:pt x="7374" y="9358"/>
                  <a:pt x="7450" y="9325"/>
                  <a:pt x="7512" y="9263"/>
                </a:cubicBezTo>
                <a:cubicBezTo>
                  <a:pt x="7630" y="9146"/>
                  <a:pt x="7617" y="8963"/>
                  <a:pt x="7499" y="8858"/>
                </a:cubicBezTo>
                <a:lnTo>
                  <a:pt x="3136" y="4730"/>
                </a:lnTo>
                <a:cubicBezTo>
                  <a:pt x="1607" y="3267"/>
                  <a:pt x="1020" y="2327"/>
                  <a:pt x="2117" y="1164"/>
                </a:cubicBezTo>
                <a:cubicBezTo>
                  <a:pt x="2483" y="759"/>
                  <a:pt x="2875" y="563"/>
                  <a:pt x="3253" y="563"/>
                </a:cubicBezTo>
                <a:cubicBezTo>
                  <a:pt x="3789" y="576"/>
                  <a:pt x="4168" y="1007"/>
                  <a:pt x="4168" y="1007"/>
                </a:cubicBezTo>
                <a:lnTo>
                  <a:pt x="4181" y="1020"/>
                </a:lnTo>
                <a:lnTo>
                  <a:pt x="11653" y="8075"/>
                </a:lnTo>
                <a:cubicBezTo>
                  <a:pt x="12529" y="8911"/>
                  <a:pt x="12659" y="9642"/>
                  <a:pt x="12058" y="10295"/>
                </a:cubicBezTo>
                <a:cubicBezTo>
                  <a:pt x="11792" y="10578"/>
                  <a:pt x="11495" y="10666"/>
                  <a:pt x="11232" y="10666"/>
                </a:cubicBezTo>
                <a:cubicBezTo>
                  <a:pt x="10875" y="10666"/>
                  <a:pt x="10579" y="10505"/>
                  <a:pt x="10504" y="10452"/>
                </a:cubicBezTo>
                <a:lnTo>
                  <a:pt x="5422" y="5658"/>
                </a:lnTo>
                <a:cubicBezTo>
                  <a:pt x="4024" y="4338"/>
                  <a:pt x="3750" y="3907"/>
                  <a:pt x="4364" y="3254"/>
                </a:cubicBezTo>
                <a:cubicBezTo>
                  <a:pt x="4547" y="3058"/>
                  <a:pt x="4730" y="2980"/>
                  <a:pt x="4939" y="2980"/>
                </a:cubicBezTo>
                <a:cubicBezTo>
                  <a:pt x="5357" y="2980"/>
                  <a:pt x="5749" y="3385"/>
                  <a:pt x="5749" y="3385"/>
                </a:cubicBezTo>
                <a:lnTo>
                  <a:pt x="9720" y="7147"/>
                </a:lnTo>
                <a:cubicBezTo>
                  <a:pt x="9773" y="7195"/>
                  <a:pt x="9838" y="7218"/>
                  <a:pt x="9903" y="7218"/>
                </a:cubicBezTo>
                <a:cubicBezTo>
                  <a:pt x="9981" y="7218"/>
                  <a:pt x="10061" y="7185"/>
                  <a:pt x="10125" y="7121"/>
                </a:cubicBezTo>
                <a:cubicBezTo>
                  <a:pt x="10242" y="7016"/>
                  <a:pt x="10229" y="6834"/>
                  <a:pt x="10112" y="6716"/>
                </a:cubicBezTo>
                <a:lnTo>
                  <a:pt x="6141" y="2980"/>
                </a:lnTo>
                <a:cubicBezTo>
                  <a:pt x="6127" y="2967"/>
                  <a:pt x="5605" y="2405"/>
                  <a:pt x="4926" y="2405"/>
                </a:cubicBezTo>
                <a:cubicBezTo>
                  <a:pt x="4547" y="2405"/>
                  <a:pt x="4220" y="2549"/>
                  <a:pt x="3920" y="2862"/>
                </a:cubicBezTo>
                <a:cubicBezTo>
                  <a:pt x="2835" y="4025"/>
                  <a:pt x="3789" y="4926"/>
                  <a:pt x="5004" y="6076"/>
                </a:cubicBezTo>
                <a:lnTo>
                  <a:pt x="10125" y="10936"/>
                </a:lnTo>
                <a:cubicBezTo>
                  <a:pt x="10356" y="11085"/>
                  <a:pt x="10749" y="11245"/>
                  <a:pt x="11189" y="11245"/>
                </a:cubicBezTo>
                <a:cubicBezTo>
                  <a:pt x="11595" y="11245"/>
                  <a:pt x="12042" y="11108"/>
                  <a:pt x="12437" y="10700"/>
                </a:cubicBezTo>
                <a:cubicBezTo>
                  <a:pt x="13260" y="9825"/>
                  <a:pt x="13116" y="8715"/>
                  <a:pt x="12006" y="7670"/>
                </a:cubicBezTo>
                <a:lnTo>
                  <a:pt x="4612" y="642"/>
                </a:lnTo>
                <a:cubicBezTo>
                  <a:pt x="4534" y="537"/>
                  <a:pt x="4024" y="28"/>
                  <a:pt x="3293" y="1"/>
                </a:cubicBezTo>
                <a:cubicBezTo>
                  <a:pt x="3279" y="1"/>
                  <a:pt x="3266" y="1"/>
                  <a:pt x="3253" y="1"/>
                </a:cubicBezTo>
                <a:close/>
              </a:path>
            </a:pathLst>
          </a:custGeom>
          <a:solidFill>
            <a:srgbClr val="B1D2C7"/>
          </a:solidFill>
          <a:ln>
            <a:noFill/>
          </a:ln>
          <a:effectLst>
            <a:outerShdw blurRad="28575" dist="9525" dir="1020000" algn="bl" rotWithShape="0">
              <a:srgbClr val="000000">
                <a:alpha val="6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2" name="Google Shape;1242;p33"/>
          <p:cNvGrpSpPr/>
          <p:nvPr/>
        </p:nvGrpSpPr>
        <p:grpSpPr>
          <a:xfrm rot="224637">
            <a:off x="7243398" y="2986039"/>
            <a:ext cx="1653457" cy="2041563"/>
            <a:chOff x="7243280" y="2985710"/>
            <a:chExt cx="1653400" cy="2041493"/>
          </a:xfrm>
        </p:grpSpPr>
        <p:sp>
          <p:nvSpPr>
            <p:cNvPr id="1243" name="Google Shape;1243;p33"/>
            <p:cNvSpPr/>
            <p:nvPr/>
          </p:nvSpPr>
          <p:spPr>
            <a:xfrm rot="264063">
              <a:off x="7393574" y="3092704"/>
              <a:ext cx="1352777" cy="1745552"/>
            </a:xfrm>
            <a:custGeom>
              <a:avLst/>
              <a:gdLst/>
              <a:ahLst/>
              <a:cxnLst/>
              <a:rect l="l" t="t" r="r" b="b"/>
              <a:pathLst>
                <a:path w="20679" h="26682" extrusionOk="0">
                  <a:moveTo>
                    <a:pt x="4639" y="0"/>
                  </a:moveTo>
                  <a:cubicBezTo>
                    <a:pt x="3379" y="0"/>
                    <a:pt x="2306" y="963"/>
                    <a:pt x="2184" y="2231"/>
                  </a:cubicBezTo>
                  <a:lnTo>
                    <a:pt x="1957" y="4415"/>
                  </a:lnTo>
                  <a:lnTo>
                    <a:pt x="1957" y="4423"/>
                  </a:lnTo>
                  <a:lnTo>
                    <a:pt x="1640" y="7670"/>
                  </a:lnTo>
                  <a:lnTo>
                    <a:pt x="918" y="14806"/>
                  </a:lnTo>
                  <a:lnTo>
                    <a:pt x="918" y="14814"/>
                  </a:lnTo>
                  <a:lnTo>
                    <a:pt x="138" y="22600"/>
                  </a:lnTo>
                  <a:cubicBezTo>
                    <a:pt x="0" y="23972"/>
                    <a:pt x="999" y="25190"/>
                    <a:pt x="2355" y="25320"/>
                  </a:cubicBezTo>
                  <a:lnTo>
                    <a:pt x="3451" y="25434"/>
                  </a:lnTo>
                  <a:lnTo>
                    <a:pt x="9134" y="26002"/>
                  </a:lnTo>
                  <a:lnTo>
                    <a:pt x="15775" y="26668"/>
                  </a:lnTo>
                  <a:cubicBezTo>
                    <a:pt x="15864" y="26677"/>
                    <a:pt x="15952" y="26682"/>
                    <a:pt x="16040" y="26682"/>
                  </a:cubicBezTo>
                  <a:cubicBezTo>
                    <a:pt x="17300" y="26682"/>
                    <a:pt x="18373" y="25719"/>
                    <a:pt x="18495" y="24451"/>
                  </a:cubicBezTo>
                  <a:lnTo>
                    <a:pt x="19997" y="9521"/>
                  </a:lnTo>
                  <a:lnTo>
                    <a:pt x="19988" y="9521"/>
                  </a:lnTo>
                  <a:lnTo>
                    <a:pt x="20532" y="4082"/>
                  </a:lnTo>
                  <a:cubicBezTo>
                    <a:pt x="20678" y="2710"/>
                    <a:pt x="19672" y="1492"/>
                    <a:pt x="18308" y="1362"/>
                  </a:cubicBezTo>
                  <a:lnTo>
                    <a:pt x="17212" y="1248"/>
                  </a:lnTo>
                  <a:lnTo>
                    <a:pt x="6000" y="120"/>
                  </a:lnTo>
                  <a:lnTo>
                    <a:pt x="4904" y="14"/>
                  </a:lnTo>
                  <a:cubicBezTo>
                    <a:pt x="4815" y="5"/>
                    <a:pt x="4727" y="0"/>
                    <a:pt x="4639" y="0"/>
                  </a:cubicBezTo>
                  <a:close/>
                </a:path>
              </a:pathLst>
            </a:custGeom>
            <a:solidFill>
              <a:srgbClr val="C4C6CB"/>
            </a:solidFill>
            <a:ln>
              <a:noFill/>
            </a:ln>
            <a:effectLst>
              <a:outerShdw blurRad="57150" dist="171450" dir="4020000" algn="bl" rotWithShape="0">
                <a:srgbClr val="000000">
                  <a:alpha val="3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4" name="Google Shape;1244;p33"/>
            <p:cNvGrpSpPr/>
            <p:nvPr/>
          </p:nvGrpSpPr>
          <p:grpSpPr>
            <a:xfrm rot="323940">
              <a:off x="7329887" y="3051108"/>
              <a:ext cx="1480188" cy="1910698"/>
              <a:chOff x="5116525" y="734675"/>
              <a:chExt cx="761050" cy="982400"/>
            </a:xfrm>
          </p:grpSpPr>
          <p:sp>
            <p:nvSpPr>
              <p:cNvPr id="1245" name="Google Shape;1245;p33"/>
              <p:cNvSpPr/>
              <p:nvPr/>
            </p:nvSpPr>
            <p:spPr>
              <a:xfrm>
                <a:off x="5750225" y="780650"/>
                <a:ext cx="127350" cy="304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12184" extrusionOk="0">
                    <a:moveTo>
                      <a:pt x="0" y="0"/>
                    </a:moveTo>
                    <a:lnTo>
                      <a:pt x="67" y="7"/>
                    </a:lnTo>
                    <a:lnTo>
                      <a:pt x="67" y="7"/>
                    </a:lnTo>
                    <a:cubicBezTo>
                      <a:pt x="45" y="5"/>
                      <a:pt x="23" y="2"/>
                      <a:pt x="0" y="0"/>
                    </a:cubicBezTo>
                    <a:close/>
                    <a:moveTo>
                      <a:pt x="67" y="7"/>
                    </a:moveTo>
                    <a:lnTo>
                      <a:pt x="67" y="7"/>
                    </a:lnTo>
                    <a:cubicBezTo>
                      <a:pt x="2042" y="232"/>
                      <a:pt x="3477" y="2008"/>
                      <a:pt x="3264" y="4006"/>
                    </a:cubicBezTo>
                    <a:lnTo>
                      <a:pt x="2463" y="12016"/>
                    </a:lnTo>
                    <a:lnTo>
                      <a:pt x="4077" y="12184"/>
                    </a:lnTo>
                    <a:lnTo>
                      <a:pt x="4878" y="4173"/>
                    </a:lnTo>
                    <a:cubicBezTo>
                      <a:pt x="5094" y="2152"/>
                      <a:pt x="3611" y="359"/>
                      <a:pt x="1602" y="167"/>
                    </a:cubicBezTo>
                    <a:lnTo>
                      <a:pt x="67" y="7"/>
                    </a:lnTo>
                    <a:close/>
                  </a:path>
                </a:pathLst>
              </a:custGeom>
              <a:solidFill>
                <a:srgbClr val="D58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3"/>
              <p:cNvSpPr/>
              <p:nvPr/>
            </p:nvSpPr>
            <p:spPr>
              <a:xfrm>
                <a:off x="5176600" y="734675"/>
                <a:ext cx="660625" cy="346400"/>
              </a:xfrm>
              <a:custGeom>
                <a:avLst/>
                <a:gdLst/>
                <a:ahLst/>
                <a:cxnLst/>
                <a:rect l="l" t="t" r="r" b="b"/>
                <a:pathLst>
                  <a:path w="26425" h="13856" extrusionOk="0">
                    <a:moveTo>
                      <a:pt x="4419" y="1"/>
                    </a:moveTo>
                    <a:cubicBezTo>
                      <a:pt x="2572" y="1"/>
                      <a:pt x="992" y="1419"/>
                      <a:pt x="802" y="3286"/>
                    </a:cubicBezTo>
                    <a:lnTo>
                      <a:pt x="1" y="11297"/>
                    </a:lnTo>
                    <a:lnTo>
                      <a:pt x="1615" y="11464"/>
                    </a:lnTo>
                    <a:lnTo>
                      <a:pt x="25420" y="13855"/>
                    </a:lnTo>
                    <a:lnTo>
                      <a:pt x="26233" y="5845"/>
                    </a:lnTo>
                    <a:cubicBezTo>
                      <a:pt x="26424" y="3824"/>
                      <a:pt x="24954" y="2030"/>
                      <a:pt x="22945" y="1839"/>
                    </a:cubicBezTo>
                    <a:lnTo>
                      <a:pt x="6421" y="177"/>
                    </a:lnTo>
                    <a:lnTo>
                      <a:pt x="4807" y="22"/>
                    </a:lnTo>
                    <a:cubicBezTo>
                      <a:pt x="4677" y="8"/>
                      <a:pt x="4547" y="1"/>
                      <a:pt x="4419" y="1"/>
                    </a:cubicBezTo>
                    <a:close/>
                  </a:path>
                </a:pathLst>
              </a:custGeom>
              <a:solidFill>
                <a:srgbClr val="E6C2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3"/>
              <p:cNvSpPr/>
              <p:nvPr/>
            </p:nvSpPr>
            <p:spPr>
              <a:xfrm>
                <a:off x="5656650" y="1081050"/>
                <a:ext cx="195825" cy="636025"/>
              </a:xfrm>
              <a:custGeom>
                <a:avLst/>
                <a:gdLst/>
                <a:ahLst/>
                <a:cxnLst/>
                <a:rect l="l" t="t" r="r" b="b"/>
                <a:pathLst>
                  <a:path w="7833" h="25441" extrusionOk="0">
                    <a:moveTo>
                      <a:pt x="1" y="25265"/>
                    </a:moveTo>
                    <a:lnTo>
                      <a:pt x="1" y="25265"/>
                    </a:lnTo>
                    <a:cubicBezTo>
                      <a:pt x="14" y="25266"/>
                      <a:pt x="27" y="25267"/>
                      <a:pt x="41" y="25268"/>
                    </a:cubicBezTo>
                    <a:lnTo>
                      <a:pt x="41" y="25268"/>
                    </a:lnTo>
                    <a:lnTo>
                      <a:pt x="1" y="25265"/>
                    </a:lnTo>
                    <a:close/>
                    <a:moveTo>
                      <a:pt x="6218" y="0"/>
                    </a:moveTo>
                    <a:lnTo>
                      <a:pt x="4006" y="21988"/>
                    </a:lnTo>
                    <a:cubicBezTo>
                      <a:pt x="3827" y="23883"/>
                      <a:pt x="2218" y="25283"/>
                      <a:pt x="372" y="25283"/>
                    </a:cubicBezTo>
                    <a:cubicBezTo>
                      <a:pt x="262" y="25283"/>
                      <a:pt x="152" y="25278"/>
                      <a:pt x="41" y="25268"/>
                    </a:cubicBezTo>
                    <a:lnTo>
                      <a:pt x="41" y="25268"/>
                    </a:lnTo>
                    <a:lnTo>
                      <a:pt x="1615" y="25420"/>
                    </a:lnTo>
                    <a:cubicBezTo>
                      <a:pt x="1746" y="25434"/>
                      <a:pt x="1876" y="25441"/>
                      <a:pt x="2005" y="25441"/>
                    </a:cubicBezTo>
                    <a:cubicBezTo>
                      <a:pt x="3861" y="25441"/>
                      <a:pt x="5441" y="24023"/>
                      <a:pt x="5620" y="22156"/>
                    </a:cubicBezTo>
                    <a:lnTo>
                      <a:pt x="7832" y="168"/>
                    </a:lnTo>
                    <a:lnTo>
                      <a:pt x="6218" y="0"/>
                    </a:lnTo>
                    <a:close/>
                  </a:path>
                </a:pathLst>
              </a:custGeom>
              <a:solidFill>
                <a:srgbClr val="A8C7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3"/>
              <p:cNvSpPr/>
              <p:nvPr/>
            </p:nvSpPr>
            <p:spPr>
              <a:xfrm>
                <a:off x="5116525" y="1017075"/>
                <a:ext cx="695300" cy="696075"/>
              </a:xfrm>
              <a:custGeom>
                <a:avLst/>
                <a:gdLst/>
                <a:ahLst/>
                <a:cxnLst/>
                <a:rect l="l" t="t" r="r" b="b"/>
                <a:pathLst>
                  <a:path w="27812" h="27843" extrusionOk="0">
                    <a:moveTo>
                      <a:pt x="2404" y="1"/>
                    </a:moveTo>
                    <a:lnTo>
                      <a:pt x="192" y="21989"/>
                    </a:lnTo>
                    <a:cubicBezTo>
                      <a:pt x="0" y="24009"/>
                      <a:pt x="1459" y="25803"/>
                      <a:pt x="3468" y="25994"/>
                    </a:cubicBezTo>
                    <a:lnTo>
                      <a:pt x="5082" y="26162"/>
                    </a:lnTo>
                    <a:lnTo>
                      <a:pt x="21594" y="27824"/>
                    </a:lnTo>
                    <a:cubicBezTo>
                      <a:pt x="21718" y="27836"/>
                      <a:pt x="21842" y="27842"/>
                      <a:pt x="21964" y="27842"/>
                    </a:cubicBezTo>
                    <a:cubicBezTo>
                      <a:pt x="23829" y="27842"/>
                      <a:pt x="25420" y="26421"/>
                      <a:pt x="25599" y="24547"/>
                    </a:cubicBezTo>
                    <a:lnTo>
                      <a:pt x="27811" y="2559"/>
                    </a:lnTo>
                    <a:lnTo>
                      <a:pt x="4018" y="168"/>
                    </a:lnTo>
                    <a:lnTo>
                      <a:pt x="2404" y="1"/>
                    </a:lnTo>
                    <a:close/>
                  </a:path>
                </a:pathLst>
              </a:custGeom>
              <a:solidFill>
                <a:srgbClr val="CADD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3"/>
              <p:cNvSpPr/>
              <p:nvPr/>
            </p:nvSpPr>
            <p:spPr>
              <a:xfrm>
                <a:off x="5440850" y="783600"/>
                <a:ext cx="131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17" extrusionOk="0">
                    <a:moveTo>
                      <a:pt x="275" y="1"/>
                    </a:moveTo>
                    <a:cubicBezTo>
                      <a:pt x="132" y="1"/>
                      <a:pt x="23" y="104"/>
                      <a:pt x="12" y="229"/>
                    </a:cubicBezTo>
                    <a:cubicBezTo>
                      <a:pt x="0" y="372"/>
                      <a:pt x="96" y="492"/>
                      <a:pt x="227" y="516"/>
                    </a:cubicBezTo>
                    <a:cubicBezTo>
                      <a:pt x="235" y="516"/>
                      <a:pt x="243" y="517"/>
                      <a:pt x="251" y="517"/>
                    </a:cubicBezTo>
                    <a:cubicBezTo>
                      <a:pt x="395" y="517"/>
                      <a:pt x="503" y="413"/>
                      <a:pt x="514" y="289"/>
                    </a:cubicBezTo>
                    <a:cubicBezTo>
                      <a:pt x="526" y="133"/>
                      <a:pt x="442" y="14"/>
                      <a:pt x="299" y="2"/>
                    </a:cubicBezTo>
                    <a:cubicBezTo>
                      <a:pt x="291" y="1"/>
                      <a:pt x="283" y="1"/>
                      <a:pt x="275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3"/>
              <p:cNvSpPr/>
              <p:nvPr/>
            </p:nvSpPr>
            <p:spPr>
              <a:xfrm>
                <a:off x="5465050" y="785925"/>
                <a:ext cx="134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08" extrusionOk="0">
                    <a:moveTo>
                      <a:pt x="256" y="1"/>
                    </a:moveTo>
                    <a:cubicBezTo>
                      <a:pt x="122" y="1"/>
                      <a:pt x="23" y="100"/>
                      <a:pt x="13" y="220"/>
                    </a:cubicBezTo>
                    <a:cubicBezTo>
                      <a:pt x="1" y="375"/>
                      <a:pt x="96" y="495"/>
                      <a:pt x="240" y="506"/>
                    </a:cubicBezTo>
                    <a:cubicBezTo>
                      <a:pt x="248" y="507"/>
                      <a:pt x="256" y="507"/>
                      <a:pt x="264" y="507"/>
                    </a:cubicBezTo>
                    <a:cubicBezTo>
                      <a:pt x="396" y="507"/>
                      <a:pt x="504" y="415"/>
                      <a:pt x="527" y="279"/>
                    </a:cubicBezTo>
                    <a:cubicBezTo>
                      <a:pt x="539" y="148"/>
                      <a:pt x="431" y="28"/>
                      <a:pt x="299" y="4"/>
                    </a:cubicBezTo>
                    <a:cubicBezTo>
                      <a:pt x="285" y="2"/>
                      <a:pt x="270" y="1"/>
                      <a:pt x="256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3"/>
              <p:cNvSpPr/>
              <p:nvPr/>
            </p:nvSpPr>
            <p:spPr>
              <a:xfrm>
                <a:off x="5488975" y="788400"/>
                <a:ext cx="13475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16" extrusionOk="0">
                    <a:moveTo>
                      <a:pt x="275" y="0"/>
                    </a:moveTo>
                    <a:cubicBezTo>
                      <a:pt x="132" y="0"/>
                      <a:pt x="23" y="103"/>
                      <a:pt x="12" y="228"/>
                    </a:cubicBezTo>
                    <a:cubicBezTo>
                      <a:pt x="0" y="372"/>
                      <a:pt x="96" y="503"/>
                      <a:pt x="239" y="515"/>
                    </a:cubicBezTo>
                    <a:cubicBezTo>
                      <a:pt x="247" y="516"/>
                      <a:pt x="254" y="516"/>
                      <a:pt x="261" y="516"/>
                    </a:cubicBezTo>
                    <a:cubicBezTo>
                      <a:pt x="395" y="516"/>
                      <a:pt x="503" y="413"/>
                      <a:pt x="526" y="288"/>
                    </a:cubicBezTo>
                    <a:cubicBezTo>
                      <a:pt x="538" y="132"/>
                      <a:pt x="431" y="25"/>
                      <a:pt x="299" y="1"/>
                    </a:cubicBezTo>
                    <a:cubicBezTo>
                      <a:pt x="291" y="0"/>
                      <a:pt x="283" y="0"/>
                      <a:pt x="275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3"/>
              <p:cNvSpPr/>
              <p:nvPr/>
            </p:nvSpPr>
            <p:spPr>
              <a:xfrm>
                <a:off x="5512875" y="790775"/>
                <a:ext cx="134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08" extrusionOk="0">
                    <a:moveTo>
                      <a:pt x="274" y="1"/>
                    </a:moveTo>
                    <a:cubicBezTo>
                      <a:pt x="131" y="1"/>
                      <a:pt x="24" y="93"/>
                      <a:pt x="13" y="229"/>
                    </a:cubicBezTo>
                    <a:cubicBezTo>
                      <a:pt x="1" y="372"/>
                      <a:pt x="96" y="492"/>
                      <a:pt x="240" y="504"/>
                    </a:cubicBezTo>
                    <a:cubicBezTo>
                      <a:pt x="253" y="506"/>
                      <a:pt x="267" y="507"/>
                      <a:pt x="280" y="507"/>
                    </a:cubicBezTo>
                    <a:cubicBezTo>
                      <a:pt x="405" y="507"/>
                      <a:pt x="505" y="408"/>
                      <a:pt x="527" y="289"/>
                    </a:cubicBezTo>
                    <a:cubicBezTo>
                      <a:pt x="539" y="145"/>
                      <a:pt x="431" y="14"/>
                      <a:pt x="300" y="2"/>
                    </a:cubicBezTo>
                    <a:cubicBezTo>
                      <a:pt x="291" y="1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3"/>
              <p:cNvSpPr/>
              <p:nvPr/>
            </p:nvSpPr>
            <p:spPr>
              <a:xfrm>
                <a:off x="5536800" y="792875"/>
                <a:ext cx="134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17" extrusionOk="0">
                    <a:moveTo>
                      <a:pt x="276" y="0"/>
                    </a:moveTo>
                    <a:cubicBezTo>
                      <a:pt x="132" y="0"/>
                      <a:pt x="23" y="104"/>
                      <a:pt x="12" y="228"/>
                    </a:cubicBezTo>
                    <a:cubicBezTo>
                      <a:pt x="0" y="384"/>
                      <a:pt x="96" y="503"/>
                      <a:pt x="239" y="515"/>
                    </a:cubicBezTo>
                    <a:cubicBezTo>
                      <a:pt x="247" y="516"/>
                      <a:pt x="254" y="516"/>
                      <a:pt x="261" y="516"/>
                    </a:cubicBezTo>
                    <a:cubicBezTo>
                      <a:pt x="395" y="516"/>
                      <a:pt x="504" y="413"/>
                      <a:pt x="526" y="288"/>
                    </a:cubicBezTo>
                    <a:cubicBezTo>
                      <a:pt x="538" y="157"/>
                      <a:pt x="431" y="37"/>
                      <a:pt x="299" y="1"/>
                    </a:cubicBezTo>
                    <a:cubicBezTo>
                      <a:pt x="291" y="1"/>
                      <a:pt x="283" y="0"/>
                      <a:pt x="276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3"/>
              <p:cNvSpPr/>
              <p:nvPr/>
            </p:nvSpPr>
            <p:spPr>
              <a:xfrm>
                <a:off x="5560700" y="795550"/>
                <a:ext cx="134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17" extrusionOk="0">
                    <a:moveTo>
                      <a:pt x="274" y="1"/>
                    </a:moveTo>
                    <a:cubicBezTo>
                      <a:pt x="131" y="1"/>
                      <a:pt x="24" y="94"/>
                      <a:pt x="13" y="229"/>
                    </a:cubicBezTo>
                    <a:cubicBezTo>
                      <a:pt x="1" y="373"/>
                      <a:pt x="96" y="492"/>
                      <a:pt x="240" y="516"/>
                    </a:cubicBezTo>
                    <a:cubicBezTo>
                      <a:pt x="247" y="517"/>
                      <a:pt x="254" y="517"/>
                      <a:pt x="262" y="517"/>
                    </a:cubicBezTo>
                    <a:cubicBezTo>
                      <a:pt x="395" y="517"/>
                      <a:pt x="503" y="414"/>
                      <a:pt x="515" y="289"/>
                    </a:cubicBezTo>
                    <a:cubicBezTo>
                      <a:pt x="539" y="145"/>
                      <a:pt x="443" y="14"/>
                      <a:pt x="300" y="2"/>
                    </a:cubicBezTo>
                    <a:cubicBezTo>
                      <a:pt x="291" y="1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3"/>
              <p:cNvSpPr/>
              <p:nvPr/>
            </p:nvSpPr>
            <p:spPr>
              <a:xfrm>
                <a:off x="5584925" y="797650"/>
                <a:ext cx="134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17" extrusionOk="0">
                    <a:moveTo>
                      <a:pt x="276" y="1"/>
                    </a:moveTo>
                    <a:cubicBezTo>
                      <a:pt x="132" y="1"/>
                      <a:pt x="23" y="104"/>
                      <a:pt x="12" y="229"/>
                    </a:cubicBezTo>
                    <a:cubicBezTo>
                      <a:pt x="0" y="384"/>
                      <a:pt x="108" y="504"/>
                      <a:pt x="239" y="516"/>
                    </a:cubicBezTo>
                    <a:cubicBezTo>
                      <a:pt x="247" y="516"/>
                      <a:pt x="255" y="517"/>
                      <a:pt x="263" y="517"/>
                    </a:cubicBezTo>
                    <a:cubicBezTo>
                      <a:pt x="397" y="517"/>
                      <a:pt x="515" y="424"/>
                      <a:pt x="526" y="289"/>
                    </a:cubicBezTo>
                    <a:cubicBezTo>
                      <a:pt x="538" y="157"/>
                      <a:pt x="431" y="37"/>
                      <a:pt x="299" y="2"/>
                    </a:cubicBezTo>
                    <a:cubicBezTo>
                      <a:pt x="291" y="1"/>
                      <a:pt x="283" y="1"/>
                      <a:pt x="276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3"/>
              <p:cNvSpPr/>
              <p:nvPr/>
            </p:nvSpPr>
            <p:spPr>
              <a:xfrm>
                <a:off x="5233400" y="808750"/>
                <a:ext cx="548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21953" h="8346" extrusionOk="0">
                    <a:moveTo>
                      <a:pt x="634" y="0"/>
                    </a:moveTo>
                    <a:lnTo>
                      <a:pt x="0" y="6217"/>
                    </a:lnTo>
                    <a:lnTo>
                      <a:pt x="21331" y="8346"/>
                    </a:lnTo>
                    <a:lnTo>
                      <a:pt x="21952" y="214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B1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3"/>
              <p:cNvSpPr/>
              <p:nvPr/>
            </p:nvSpPr>
            <p:spPr>
              <a:xfrm>
                <a:off x="5247150" y="819200"/>
                <a:ext cx="410425" cy="103450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4138" extrusionOk="0">
                    <a:moveTo>
                      <a:pt x="419" y="0"/>
                    </a:moveTo>
                    <a:lnTo>
                      <a:pt x="0" y="4137"/>
                    </a:lnTo>
                    <a:cubicBezTo>
                      <a:pt x="598" y="3635"/>
                      <a:pt x="1244" y="3193"/>
                      <a:pt x="1973" y="2894"/>
                    </a:cubicBezTo>
                    <a:cubicBezTo>
                      <a:pt x="3232" y="2321"/>
                      <a:pt x="4578" y="2147"/>
                      <a:pt x="5983" y="2147"/>
                    </a:cubicBezTo>
                    <a:cubicBezTo>
                      <a:pt x="8158" y="2147"/>
                      <a:pt x="10472" y="2564"/>
                      <a:pt x="12817" y="2564"/>
                    </a:cubicBezTo>
                    <a:cubicBezTo>
                      <a:pt x="13605" y="2564"/>
                      <a:pt x="14395" y="2517"/>
                      <a:pt x="15185" y="2392"/>
                    </a:cubicBezTo>
                    <a:cubicBezTo>
                      <a:pt x="15532" y="2260"/>
                      <a:pt x="15962" y="1973"/>
                      <a:pt x="16417" y="1603"/>
                    </a:cubicBez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3"/>
              <p:cNvSpPr/>
              <p:nvPr/>
            </p:nvSpPr>
            <p:spPr>
              <a:xfrm>
                <a:off x="5243850" y="859250"/>
                <a:ext cx="5282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21128" h="5920" extrusionOk="0">
                    <a:moveTo>
                      <a:pt x="16549" y="1"/>
                    </a:moveTo>
                    <a:cubicBezTo>
                      <a:pt x="16094" y="371"/>
                      <a:pt x="15664" y="658"/>
                      <a:pt x="15317" y="790"/>
                    </a:cubicBezTo>
                    <a:cubicBezTo>
                      <a:pt x="14509" y="922"/>
                      <a:pt x="13701" y="972"/>
                      <a:pt x="12896" y="972"/>
                    </a:cubicBezTo>
                    <a:cubicBezTo>
                      <a:pt x="10557" y="972"/>
                      <a:pt x="8250" y="555"/>
                      <a:pt x="6083" y="555"/>
                    </a:cubicBezTo>
                    <a:cubicBezTo>
                      <a:pt x="4690" y="555"/>
                      <a:pt x="3354" y="727"/>
                      <a:pt x="2105" y="1292"/>
                    </a:cubicBezTo>
                    <a:cubicBezTo>
                      <a:pt x="1388" y="1591"/>
                      <a:pt x="730" y="2009"/>
                      <a:pt x="132" y="2535"/>
                    </a:cubicBezTo>
                    <a:lnTo>
                      <a:pt x="1" y="3851"/>
                    </a:lnTo>
                    <a:lnTo>
                      <a:pt x="20578" y="5919"/>
                    </a:lnTo>
                    <a:lnTo>
                      <a:pt x="21128" y="455"/>
                    </a:lnTo>
                    <a:lnTo>
                      <a:pt x="16549" y="1"/>
                    </a:ln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3"/>
              <p:cNvSpPr/>
              <p:nvPr/>
            </p:nvSpPr>
            <p:spPr>
              <a:xfrm>
                <a:off x="5647675" y="1124650"/>
                <a:ext cx="96875" cy="95500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820" extrusionOk="0">
                    <a:moveTo>
                      <a:pt x="851" y="0"/>
                    </a:moveTo>
                    <a:cubicBezTo>
                      <a:pt x="558" y="0"/>
                      <a:pt x="298" y="210"/>
                      <a:pt x="264" y="516"/>
                    </a:cubicBezTo>
                    <a:lnTo>
                      <a:pt x="25" y="2943"/>
                    </a:lnTo>
                    <a:cubicBezTo>
                      <a:pt x="1" y="3266"/>
                      <a:pt x="228" y="3541"/>
                      <a:pt x="539" y="3577"/>
                    </a:cubicBezTo>
                    <a:lnTo>
                      <a:pt x="2978" y="3816"/>
                    </a:lnTo>
                    <a:cubicBezTo>
                      <a:pt x="3000" y="3819"/>
                      <a:pt x="3021" y="3820"/>
                      <a:pt x="3043" y="3820"/>
                    </a:cubicBezTo>
                    <a:cubicBezTo>
                      <a:pt x="3328" y="3820"/>
                      <a:pt x="3578" y="3602"/>
                      <a:pt x="3600" y="3302"/>
                    </a:cubicBezTo>
                    <a:lnTo>
                      <a:pt x="3839" y="875"/>
                    </a:lnTo>
                    <a:cubicBezTo>
                      <a:pt x="3875" y="552"/>
                      <a:pt x="3648" y="277"/>
                      <a:pt x="3337" y="241"/>
                    </a:cubicBezTo>
                    <a:lnTo>
                      <a:pt x="898" y="2"/>
                    </a:lnTo>
                    <a:cubicBezTo>
                      <a:pt x="882" y="1"/>
                      <a:pt x="866" y="0"/>
                      <a:pt x="851" y="0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3"/>
              <p:cNvSpPr/>
              <p:nvPr/>
            </p:nvSpPr>
            <p:spPr>
              <a:xfrm>
                <a:off x="5639025" y="1124000"/>
                <a:ext cx="968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811" extrusionOk="0">
                    <a:moveTo>
                      <a:pt x="832" y="0"/>
                    </a:moveTo>
                    <a:cubicBezTo>
                      <a:pt x="547" y="0"/>
                      <a:pt x="297" y="217"/>
                      <a:pt x="275" y="506"/>
                    </a:cubicBezTo>
                    <a:lnTo>
                      <a:pt x="36" y="2945"/>
                    </a:lnTo>
                    <a:cubicBezTo>
                      <a:pt x="0" y="3256"/>
                      <a:pt x="227" y="3543"/>
                      <a:pt x="538" y="3567"/>
                    </a:cubicBezTo>
                    <a:lnTo>
                      <a:pt x="2977" y="3806"/>
                    </a:lnTo>
                    <a:cubicBezTo>
                      <a:pt x="2999" y="3809"/>
                      <a:pt x="3021" y="3810"/>
                      <a:pt x="3042" y="3810"/>
                    </a:cubicBezTo>
                    <a:cubicBezTo>
                      <a:pt x="3327" y="3810"/>
                      <a:pt x="3578" y="3593"/>
                      <a:pt x="3611" y="3304"/>
                    </a:cubicBezTo>
                    <a:lnTo>
                      <a:pt x="3850" y="865"/>
                    </a:lnTo>
                    <a:cubicBezTo>
                      <a:pt x="3874" y="554"/>
                      <a:pt x="3647" y="267"/>
                      <a:pt x="3336" y="243"/>
                    </a:cubicBezTo>
                    <a:lnTo>
                      <a:pt x="897" y="4"/>
                    </a:lnTo>
                    <a:cubicBezTo>
                      <a:pt x="875" y="2"/>
                      <a:pt x="854" y="0"/>
                      <a:pt x="832" y="0"/>
                    </a:cubicBez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3"/>
              <p:cNvSpPr/>
              <p:nvPr/>
            </p:nvSpPr>
            <p:spPr>
              <a:xfrm>
                <a:off x="5508100" y="1110850"/>
                <a:ext cx="96575" cy="9550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20" extrusionOk="0">
                    <a:moveTo>
                      <a:pt x="820" y="0"/>
                    </a:moveTo>
                    <a:cubicBezTo>
                      <a:pt x="535" y="0"/>
                      <a:pt x="286" y="217"/>
                      <a:pt x="263" y="506"/>
                    </a:cubicBezTo>
                    <a:lnTo>
                      <a:pt x="24" y="2945"/>
                    </a:lnTo>
                    <a:cubicBezTo>
                      <a:pt x="0" y="3256"/>
                      <a:pt x="216" y="3543"/>
                      <a:pt x="526" y="3579"/>
                    </a:cubicBezTo>
                    <a:lnTo>
                      <a:pt x="2966" y="3818"/>
                    </a:lnTo>
                    <a:cubicBezTo>
                      <a:pt x="2982" y="3819"/>
                      <a:pt x="2998" y="3820"/>
                      <a:pt x="3014" y="3820"/>
                    </a:cubicBezTo>
                    <a:cubicBezTo>
                      <a:pt x="3316" y="3820"/>
                      <a:pt x="3565" y="3611"/>
                      <a:pt x="3599" y="3304"/>
                    </a:cubicBezTo>
                    <a:lnTo>
                      <a:pt x="3838" y="865"/>
                    </a:lnTo>
                    <a:cubicBezTo>
                      <a:pt x="3862" y="554"/>
                      <a:pt x="3635" y="267"/>
                      <a:pt x="3324" y="243"/>
                    </a:cubicBezTo>
                    <a:lnTo>
                      <a:pt x="885" y="4"/>
                    </a:lnTo>
                    <a:cubicBezTo>
                      <a:pt x="863" y="2"/>
                      <a:pt x="842" y="0"/>
                      <a:pt x="820" y="0"/>
                    </a:cubicBezTo>
                    <a:close/>
                  </a:path>
                </a:pathLst>
              </a:custGeom>
              <a:solidFill>
                <a:srgbClr val="D58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3"/>
              <p:cNvSpPr/>
              <p:nvPr/>
            </p:nvSpPr>
            <p:spPr>
              <a:xfrm>
                <a:off x="5499425" y="1110000"/>
                <a:ext cx="965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21" extrusionOk="0">
                    <a:moveTo>
                      <a:pt x="851" y="0"/>
                    </a:moveTo>
                    <a:cubicBezTo>
                      <a:pt x="548" y="0"/>
                      <a:pt x="298" y="220"/>
                      <a:pt x="264" y="516"/>
                    </a:cubicBezTo>
                    <a:lnTo>
                      <a:pt x="24" y="2955"/>
                    </a:lnTo>
                    <a:cubicBezTo>
                      <a:pt x="1" y="3266"/>
                      <a:pt x="228" y="3553"/>
                      <a:pt x="539" y="3577"/>
                    </a:cubicBezTo>
                    <a:lnTo>
                      <a:pt x="2966" y="3816"/>
                    </a:lnTo>
                    <a:cubicBezTo>
                      <a:pt x="2988" y="3819"/>
                      <a:pt x="3011" y="3820"/>
                      <a:pt x="3033" y="3820"/>
                    </a:cubicBezTo>
                    <a:cubicBezTo>
                      <a:pt x="3326" y="3820"/>
                      <a:pt x="3566" y="3603"/>
                      <a:pt x="3599" y="3314"/>
                    </a:cubicBezTo>
                    <a:lnTo>
                      <a:pt x="3839" y="875"/>
                    </a:lnTo>
                    <a:cubicBezTo>
                      <a:pt x="3862" y="564"/>
                      <a:pt x="3647" y="277"/>
                      <a:pt x="3324" y="241"/>
                    </a:cubicBezTo>
                    <a:lnTo>
                      <a:pt x="897" y="2"/>
                    </a:lnTo>
                    <a:cubicBezTo>
                      <a:pt x="882" y="1"/>
                      <a:pt x="866" y="0"/>
                      <a:pt x="851" y="0"/>
                    </a:cubicBezTo>
                    <a:close/>
                  </a:path>
                </a:pathLst>
              </a:custGeom>
              <a:solidFill>
                <a:srgbClr val="E6C2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3"/>
              <p:cNvSpPr/>
              <p:nvPr/>
            </p:nvSpPr>
            <p:spPr>
              <a:xfrm>
                <a:off x="5228600" y="1082500"/>
                <a:ext cx="236475" cy="109550"/>
              </a:xfrm>
              <a:custGeom>
                <a:avLst/>
                <a:gdLst/>
                <a:ahLst/>
                <a:cxnLst/>
                <a:rect l="l" t="t" r="r" b="b"/>
                <a:pathLst>
                  <a:path w="9459" h="4382" extrusionOk="0">
                    <a:moveTo>
                      <a:pt x="839" y="0"/>
                    </a:moveTo>
                    <a:cubicBezTo>
                      <a:pt x="546" y="0"/>
                      <a:pt x="287" y="210"/>
                      <a:pt x="264" y="516"/>
                    </a:cubicBezTo>
                    <a:lnTo>
                      <a:pt x="25" y="2943"/>
                    </a:lnTo>
                    <a:cubicBezTo>
                      <a:pt x="1" y="3266"/>
                      <a:pt x="216" y="3541"/>
                      <a:pt x="539" y="3577"/>
                    </a:cubicBezTo>
                    <a:lnTo>
                      <a:pt x="8562" y="4378"/>
                    </a:lnTo>
                    <a:cubicBezTo>
                      <a:pt x="8584" y="4381"/>
                      <a:pt x="8605" y="4382"/>
                      <a:pt x="8627" y="4382"/>
                    </a:cubicBezTo>
                    <a:cubicBezTo>
                      <a:pt x="8911" y="4382"/>
                      <a:pt x="9161" y="4165"/>
                      <a:pt x="9184" y="3876"/>
                    </a:cubicBezTo>
                    <a:lnTo>
                      <a:pt x="9423" y="1437"/>
                    </a:lnTo>
                    <a:cubicBezTo>
                      <a:pt x="9459" y="1126"/>
                      <a:pt x="9231" y="839"/>
                      <a:pt x="8921" y="815"/>
                    </a:cubicBezTo>
                    <a:lnTo>
                      <a:pt x="886" y="2"/>
                    </a:lnTo>
                    <a:cubicBezTo>
                      <a:pt x="870" y="1"/>
                      <a:pt x="854" y="0"/>
                      <a:pt x="839" y="0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3"/>
              <p:cNvSpPr/>
              <p:nvPr/>
            </p:nvSpPr>
            <p:spPr>
              <a:xfrm>
                <a:off x="5219950" y="1081850"/>
                <a:ext cx="2364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4383" extrusionOk="0">
                    <a:moveTo>
                      <a:pt x="830" y="1"/>
                    </a:moveTo>
                    <a:cubicBezTo>
                      <a:pt x="537" y="1"/>
                      <a:pt x="297" y="217"/>
                      <a:pt x="263" y="506"/>
                    </a:cubicBezTo>
                    <a:lnTo>
                      <a:pt x="24" y="2946"/>
                    </a:lnTo>
                    <a:cubicBezTo>
                      <a:pt x="0" y="3256"/>
                      <a:pt x="227" y="3543"/>
                      <a:pt x="538" y="3567"/>
                    </a:cubicBezTo>
                    <a:lnTo>
                      <a:pt x="8561" y="4380"/>
                    </a:lnTo>
                    <a:cubicBezTo>
                      <a:pt x="8577" y="4382"/>
                      <a:pt x="8593" y="4382"/>
                      <a:pt x="8608" y="4382"/>
                    </a:cubicBezTo>
                    <a:cubicBezTo>
                      <a:pt x="8900" y="4382"/>
                      <a:pt x="9161" y="4173"/>
                      <a:pt x="9195" y="3866"/>
                    </a:cubicBezTo>
                    <a:lnTo>
                      <a:pt x="9434" y="1427"/>
                    </a:lnTo>
                    <a:cubicBezTo>
                      <a:pt x="9458" y="1116"/>
                      <a:pt x="9231" y="829"/>
                      <a:pt x="8920" y="805"/>
                    </a:cubicBezTo>
                    <a:lnTo>
                      <a:pt x="897" y="4"/>
                    </a:lnTo>
                    <a:cubicBezTo>
                      <a:pt x="874" y="2"/>
                      <a:pt x="852" y="1"/>
                      <a:pt x="830" y="1"/>
                    </a:cubicBez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3"/>
              <p:cNvSpPr/>
              <p:nvPr/>
            </p:nvSpPr>
            <p:spPr>
              <a:xfrm>
                <a:off x="5634525" y="1254325"/>
                <a:ext cx="968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821" extrusionOk="0">
                    <a:moveTo>
                      <a:pt x="833" y="0"/>
                    </a:moveTo>
                    <a:cubicBezTo>
                      <a:pt x="548" y="0"/>
                      <a:pt x="298" y="217"/>
                      <a:pt x="276" y="506"/>
                    </a:cubicBezTo>
                    <a:lnTo>
                      <a:pt x="37" y="2945"/>
                    </a:lnTo>
                    <a:cubicBezTo>
                      <a:pt x="1" y="3256"/>
                      <a:pt x="228" y="3543"/>
                      <a:pt x="539" y="3579"/>
                    </a:cubicBezTo>
                    <a:lnTo>
                      <a:pt x="2978" y="3818"/>
                    </a:lnTo>
                    <a:cubicBezTo>
                      <a:pt x="2994" y="3820"/>
                      <a:pt x="3010" y="3820"/>
                      <a:pt x="3025" y="3820"/>
                    </a:cubicBezTo>
                    <a:cubicBezTo>
                      <a:pt x="3317" y="3820"/>
                      <a:pt x="3578" y="3611"/>
                      <a:pt x="3612" y="3304"/>
                    </a:cubicBezTo>
                    <a:lnTo>
                      <a:pt x="3839" y="877"/>
                    </a:lnTo>
                    <a:cubicBezTo>
                      <a:pt x="3875" y="554"/>
                      <a:pt x="3648" y="279"/>
                      <a:pt x="3337" y="243"/>
                    </a:cubicBezTo>
                    <a:lnTo>
                      <a:pt x="898" y="4"/>
                    </a:lnTo>
                    <a:cubicBezTo>
                      <a:pt x="876" y="2"/>
                      <a:pt x="854" y="0"/>
                      <a:pt x="833" y="0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3"/>
              <p:cNvSpPr/>
              <p:nvPr/>
            </p:nvSpPr>
            <p:spPr>
              <a:xfrm>
                <a:off x="5626175" y="1253475"/>
                <a:ext cx="965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21" extrusionOk="0">
                    <a:moveTo>
                      <a:pt x="840" y="1"/>
                    </a:moveTo>
                    <a:cubicBezTo>
                      <a:pt x="547" y="1"/>
                      <a:pt x="286" y="221"/>
                      <a:pt x="263" y="516"/>
                    </a:cubicBezTo>
                    <a:lnTo>
                      <a:pt x="24" y="2956"/>
                    </a:lnTo>
                    <a:cubicBezTo>
                      <a:pt x="0" y="3266"/>
                      <a:pt x="215" y="3553"/>
                      <a:pt x="538" y="3577"/>
                    </a:cubicBezTo>
                    <a:lnTo>
                      <a:pt x="2965" y="3816"/>
                    </a:lnTo>
                    <a:cubicBezTo>
                      <a:pt x="2988" y="3819"/>
                      <a:pt x="3010" y="3820"/>
                      <a:pt x="3032" y="3820"/>
                    </a:cubicBezTo>
                    <a:cubicBezTo>
                      <a:pt x="3325" y="3820"/>
                      <a:pt x="3566" y="3603"/>
                      <a:pt x="3599" y="3314"/>
                    </a:cubicBezTo>
                    <a:lnTo>
                      <a:pt x="3838" y="875"/>
                    </a:lnTo>
                    <a:cubicBezTo>
                      <a:pt x="3862" y="564"/>
                      <a:pt x="3635" y="277"/>
                      <a:pt x="3324" y="241"/>
                    </a:cubicBezTo>
                    <a:lnTo>
                      <a:pt x="885" y="2"/>
                    </a:lnTo>
                    <a:cubicBezTo>
                      <a:pt x="870" y="1"/>
                      <a:pt x="855" y="1"/>
                      <a:pt x="840" y="1"/>
                    </a:cubicBez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3"/>
              <p:cNvSpPr/>
              <p:nvPr/>
            </p:nvSpPr>
            <p:spPr>
              <a:xfrm>
                <a:off x="5215750" y="1212475"/>
                <a:ext cx="968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821" extrusionOk="0">
                    <a:moveTo>
                      <a:pt x="833" y="1"/>
                    </a:moveTo>
                    <a:cubicBezTo>
                      <a:pt x="548" y="1"/>
                      <a:pt x="297" y="217"/>
                      <a:pt x="264" y="506"/>
                    </a:cubicBezTo>
                    <a:lnTo>
                      <a:pt x="37" y="2946"/>
                    </a:lnTo>
                    <a:cubicBezTo>
                      <a:pt x="1" y="3256"/>
                      <a:pt x="228" y="3543"/>
                      <a:pt x="539" y="3579"/>
                    </a:cubicBezTo>
                    <a:lnTo>
                      <a:pt x="2978" y="3818"/>
                    </a:lnTo>
                    <a:cubicBezTo>
                      <a:pt x="2994" y="3820"/>
                      <a:pt x="3009" y="3820"/>
                      <a:pt x="3025" y="3820"/>
                    </a:cubicBezTo>
                    <a:cubicBezTo>
                      <a:pt x="3317" y="3820"/>
                      <a:pt x="3577" y="3611"/>
                      <a:pt x="3600" y="3304"/>
                    </a:cubicBezTo>
                    <a:lnTo>
                      <a:pt x="3839" y="865"/>
                    </a:lnTo>
                    <a:cubicBezTo>
                      <a:pt x="3875" y="554"/>
                      <a:pt x="3648" y="267"/>
                      <a:pt x="3337" y="243"/>
                    </a:cubicBezTo>
                    <a:lnTo>
                      <a:pt x="898" y="4"/>
                    </a:lnTo>
                    <a:cubicBezTo>
                      <a:pt x="876" y="2"/>
                      <a:pt x="854" y="1"/>
                      <a:pt x="833" y="1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5207100" y="1211325"/>
                <a:ext cx="96850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3821" extrusionOk="0">
                    <a:moveTo>
                      <a:pt x="850" y="1"/>
                    </a:moveTo>
                    <a:cubicBezTo>
                      <a:pt x="558" y="1"/>
                      <a:pt x="298" y="210"/>
                      <a:pt x="275" y="517"/>
                    </a:cubicBezTo>
                    <a:lnTo>
                      <a:pt x="36" y="2956"/>
                    </a:lnTo>
                    <a:cubicBezTo>
                      <a:pt x="0" y="3267"/>
                      <a:pt x="227" y="3554"/>
                      <a:pt x="538" y="3577"/>
                    </a:cubicBezTo>
                    <a:lnTo>
                      <a:pt x="2977" y="3817"/>
                    </a:lnTo>
                    <a:cubicBezTo>
                      <a:pt x="2999" y="3819"/>
                      <a:pt x="3021" y="3820"/>
                      <a:pt x="3042" y="3820"/>
                    </a:cubicBezTo>
                    <a:cubicBezTo>
                      <a:pt x="3327" y="3820"/>
                      <a:pt x="3577" y="3604"/>
                      <a:pt x="3599" y="3314"/>
                    </a:cubicBezTo>
                    <a:lnTo>
                      <a:pt x="3838" y="875"/>
                    </a:lnTo>
                    <a:cubicBezTo>
                      <a:pt x="3874" y="564"/>
                      <a:pt x="3647" y="277"/>
                      <a:pt x="3336" y="242"/>
                    </a:cubicBezTo>
                    <a:lnTo>
                      <a:pt x="897" y="2"/>
                    </a:lnTo>
                    <a:cubicBezTo>
                      <a:pt x="881" y="1"/>
                      <a:pt x="865" y="1"/>
                      <a:pt x="850" y="1"/>
                    </a:cubicBez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3"/>
              <p:cNvSpPr/>
              <p:nvPr/>
            </p:nvSpPr>
            <p:spPr>
              <a:xfrm>
                <a:off x="5355650" y="1226275"/>
                <a:ext cx="965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21" extrusionOk="0">
                    <a:moveTo>
                      <a:pt x="838" y="0"/>
                    </a:moveTo>
                    <a:cubicBezTo>
                      <a:pt x="546" y="0"/>
                      <a:pt x="286" y="210"/>
                      <a:pt x="264" y="516"/>
                    </a:cubicBezTo>
                    <a:lnTo>
                      <a:pt x="24" y="2956"/>
                    </a:lnTo>
                    <a:cubicBezTo>
                      <a:pt x="0" y="3266"/>
                      <a:pt x="216" y="3553"/>
                      <a:pt x="539" y="3577"/>
                    </a:cubicBezTo>
                    <a:lnTo>
                      <a:pt x="2966" y="3816"/>
                    </a:lnTo>
                    <a:cubicBezTo>
                      <a:pt x="2988" y="3819"/>
                      <a:pt x="3011" y="3820"/>
                      <a:pt x="3033" y="3820"/>
                    </a:cubicBezTo>
                    <a:cubicBezTo>
                      <a:pt x="3326" y="3820"/>
                      <a:pt x="3566" y="3603"/>
                      <a:pt x="3599" y="3314"/>
                    </a:cubicBezTo>
                    <a:lnTo>
                      <a:pt x="3839" y="875"/>
                    </a:lnTo>
                    <a:cubicBezTo>
                      <a:pt x="3862" y="564"/>
                      <a:pt x="3635" y="277"/>
                      <a:pt x="3324" y="241"/>
                    </a:cubicBezTo>
                    <a:lnTo>
                      <a:pt x="885" y="2"/>
                    </a:lnTo>
                    <a:cubicBezTo>
                      <a:pt x="870" y="1"/>
                      <a:pt x="854" y="0"/>
                      <a:pt x="838" y="0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3"/>
              <p:cNvSpPr/>
              <p:nvPr/>
            </p:nvSpPr>
            <p:spPr>
              <a:xfrm>
                <a:off x="5346975" y="1225625"/>
                <a:ext cx="965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11" extrusionOk="0">
                    <a:moveTo>
                      <a:pt x="831" y="1"/>
                    </a:moveTo>
                    <a:cubicBezTo>
                      <a:pt x="537" y="1"/>
                      <a:pt x="297" y="217"/>
                      <a:pt x="264" y="507"/>
                    </a:cubicBezTo>
                    <a:lnTo>
                      <a:pt x="25" y="2946"/>
                    </a:lnTo>
                    <a:cubicBezTo>
                      <a:pt x="1" y="3257"/>
                      <a:pt x="228" y="3543"/>
                      <a:pt x="539" y="3567"/>
                    </a:cubicBezTo>
                    <a:lnTo>
                      <a:pt x="2978" y="3807"/>
                    </a:lnTo>
                    <a:cubicBezTo>
                      <a:pt x="3000" y="3809"/>
                      <a:pt x="3021" y="3810"/>
                      <a:pt x="3043" y="3810"/>
                    </a:cubicBezTo>
                    <a:cubicBezTo>
                      <a:pt x="3328" y="3810"/>
                      <a:pt x="3577" y="3594"/>
                      <a:pt x="3600" y="3304"/>
                    </a:cubicBezTo>
                    <a:lnTo>
                      <a:pt x="3839" y="865"/>
                    </a:lnTo>
                    <a:cubicBezTo>
                      <a:pt x="3863" y="554"/>
                      <a:pt x="3647" y="267"/>
                      <a:pt x="3325" y="243"/>
                    </a:cubicBezTo>
                    <a:lnTo>
                      <a:pt x="897" y="4"/>
                    </a:lnTo>
                    <a:cubicBezTo>
                      <a:pt x="875" y="2"/>
                      <a:pt x="853" y="1"/>
                      <a:pt x="831" y="1"/>
                    </a:cubicBez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3"/>
              <p:cNvSpPr/>
              <p:nvPr/>
            </p:nvSpPr>
            <p:spPr>
              <a:xfrm>
                <a:off x="5494950" y="1240275"/>
                <a:ext cx="965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11" extrusionOk="0">
                    <a:moveTo>
                      <a:pt x="830" y="0"/>
                    </a:moveTo>
                    <a:cubicBezTo>
                      <a:pt x="537" y="0"/>
                      <a:pt x="297" y="217"/>
                      <a:pt x="263" y="506"/>
                    </a:cubicBezTo>
                    <a:lnTo>
                      <a:pt x="24" y="2946"/>
                    </a:lnTo>
                    <a:cubicBezTo>
                      <a:pt x="0" y="3256"/>
                      <a:pt x="227" y="3543"/>
                      <a:pt x="538" y="3567"/>
                    </a:cubicBezTo>
                    <a:lnTo>
                      <a:pt x="2965" y="3806"/>
                    </a:lnTo>
                    <a:cubicBezTo>
                      <a:pt x="2988" y="3809"/>
                      <a:pt x="3010" y="3810"/>
                      <a:pt x="3032" y="3810"/>
                    </a:cubicBezTo>
                    <a:cubicBezTo>
                      <a:pt x="3325" y="3810"/>
                      <a:pt x="3566" y="3593"/>
                      <a:pt x="3599" y="3304"/>
                    </a:cubicBezTo>
                    <a:lnTo>
                      <a:pt x="3838" y="865"/>
                    </a:lnTo>
                    <a:cubicBezTo>
                      <a:pt x="3862" y="554"/>
                      <a:pt x="3647" y="267"/>
                      <a:pt x="3324" y="243"/>
                    </a:cubicBezTo>
                    <a:lnTo>
                      <a:pt x="897" y="4"/>
                    </a:lnTo>
                    <a:cubicBezTo>
                      <a:pt x="874" y="2"/>
                      <a:pt x="852" y="0"/>
                      <a:pt x="830" y="0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3"/>
              <p:cNvSpPr/>
              <p:nvPr/>
            </p:nvSpPr>
            <p:spPr>
              <a:xfrm>
                <a:off x="5486275" y="1239375"/>
                <a:ext cx="968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821" extrusionOk="0">
                    <a:moveTo>
                      <a:pt x="832" y="1"/>
                    </a:moveTo>
                    <a:cubicBezTo>
                      <a:pt x="547" y="1"/>
                      <a:pt x="297" y="217"/>
                      <a:pt x="264" y="507"/>
                    </a:cubicBezTo>
                    <a:lnTo>
                      <a:pt x="24" y="2946"/>
                    </a:lnTo>
                    <a:cubicBezTo>
                      <a:pt x="0" y="3257"/>
                      <a:pt x="228" y="3543"/>
                      <a:pt x="539" y="3579"/>
                    </a:cubicBezTo>
                    <a:lnTo>
                      <a:pt x="2978" y="3818"/>
                    </a:lnTo>
                    <a:cubicBezTo>
                      <a:pt x="2993" y="3820"/>
                      <a:pt x="3009" y="3820"/>
                      <a:pt x="3025" y="3820"/>
                    </a:cubicBezTo>
                    <a:cubicBezTo>
                      <a:pt x="3317" y="3820"/>
                      <a:pt x="3577" y="3611"/>
                      <a:pt x="3599" y="3304"/>
                    </a:cubicBezTo>
                    <a:lnTo>
                      <a:pt x="3839" y="877"/>
                    </a:lnTo>
                    <a:cubicBezTo>
                      <a:pt x="3874" y="554"/>
                      <a:pt x="3647" y="279"/>
                      <a:pt x="3336" y="243"/>
                    </a:cubicBezTo>
                    <a:lnTo>
                      <a:pt x="897" y="4"/>
                    </a:lnTo>
                    <a:cubicBezTo>
                      <a:pt x="875" y="2"/>
                      <a:pt x="854" y="1"/>
                      <a:pt x="832" y="1"/>
                    </a:cubicBez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3"/>
              <p:cNvSpPr/>
              <p:nvPr/>
            </p:nvSpPr>
            <p:spPr>
              <a:xfrm>
                <a:off x="5608525" y="1383500"/>
                <a:ext cx="109725" cy="225250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9010" extrusionOk="0">
                    <a:moveTo>
                      <a:pt x="1367" y="1"/>
                    </a:moveTo>
                    <a:cubicBezTo>
                      <a:pt x="1074" y="1"/>
                      <a:pt x="813" y="221"/>
                      <a:pt x="790" y="517"/>
                    </a:cubicBezTo>
                    <a:lnTo>
                      <a:pt x="25" y="8133"/>
                    </a:lnTo>
                    <a:cubicBezTo>
                      <a:pt x="1" y="8456"/>
                      <a:pt x="228" y="8731"/>
                      <a:pt x="539" y="8767"/>
                    </a:cubicBezTo>
                    <a:lnTo>
                      <a:pt x="2978" y="9006"/>
                    </a:lnTo>
                    <a:cubicBezTo>
                      <a:pt x="3000" y="9008"/>
                      <a:pt x="3021" y="9009"/>
                      <a:pt x="3043" y="9009"/>
                    </a:cubicBezTo>
                    <a:cubicBezTo>
                      <a:pt x="3328" y="9009"/>
                      <a:pt x="3577" y="8793"/>
                      <a:pt x="3600" y="8503"/>
                    </a:cubicBezTo>
                    <a:lnTo>
                      <a:pt x="4365" y="875"/>
                    </a:lnTo>
                    <a:cubicBezTo>
                      <a:pt x="4389" y="564"/>
                      <a:pt x="4162" y="277"/>
                      <a:pt x="3851" y="253"/>
                    </a:cubicBezTo>
                    <a:lnTo>
                      <a:pt x="1412" y="2"/>
                    </a:lnTo>
                    <a:cubicBezTo>
                      <a:pt x="1396" y="1"/>
                      <a:pt x="1381" y="1"/>
                      <a:pt x="1367" y="1"/>
                    </a:cubicBezTo>
                    <a:close/>
                  </a:path>
                </a:pathLst>
              </a:custGeom>
              <a:solidFill>
                <a:srgbClr val="D58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5599850" y="1382850"/>
                <a:ext cx="109725" cy="225250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9010" extrusionOk="0">
                    <a:moveTo>
                      <a:pt x="1357" y="1"/>
                    </a:moveTo>
                    <a:cubicBezTo>
                      <a:pt x="1064" y="1"/>
                      <a:pt x="823" y="217"/>
                      <a:pt x="790" y="507"/>
                    </a:cubicBezTo>
                    <a:lnTo>
                      <a:pt x="37" y="8135"/>
                    </a:lnTo>
                    <a:cubicBezTo>
                      <a:pt x="1" y="8446"/>
                      <a:pt x="228" y="8733"/>
                      <a:pt x="539" y="8757"/>
                    </a:cubicBezTo>
                    <a:lnTo>
                      <a:pt x="2978" y="9008"/>
                    </a:lnTo>
                    <a:cubicBezTo>
                      <a:pt x="2993" y="9009"/>
                      <a:pt x="3008" y="9009"/>
                      <a:pt x="3023" y="9009"/>
                    </a:cubicBezTo>
                    <a:cubicBezTo>
                      <a:pt x="3316" y="9009"/>
                      <a:pt x="3577" y="8789"/>
                      <a:pt x="3600" y="8494"/>
                    </a:cubicBezTo>
                    <a:lnTo>
                      <a:pt x="4365" y="877"/>
                    </a:lnTo>
                    <a:cubicBezTo>
                      <a:pt x="4389" y="554"/>
                      <a:pt x="4174" y="279"/>
                      <a:pt x="3851" y="244"/>
                    </a:cubicBezTo>
                    <a:lnTo>
                      <a:pt x="1424" y="4"/>
                    </a:lnTo>
                    <a:cubicBezTo>
                      <a:pt x="1401" y="2"/>
                      <a:pt x="1379" y="1"/>
                      <a:pt x="1357" y="1"/>
                    </a:cubicBezTo>
                    <a:close/>
                  </a:path>
                </a:pathLst>
              </a:custGeom>
              <a:solidFill>
                <a:srgbClr val="E6C2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3"/>
              <p:cNvSpPr/>
              <p:nvPr/>
            </p:nvSpPr>
            <p:spPr>
              <a:xfrm>
                <a:off x="5202600" y="1341650"/>
                <a:ext cx="968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821" extrusionOk="0">
                    <a:moveTo>
                      <a:pt x="853" y="1"/>
                    </a:moveTo>
                    <a:cubicBezTo>
                      <a:pt x="559" y="1"/>
                      <a:pt x="299" y="221"/>
                      <a:pt x="276" y="517"/>
                    </a:cubicBezTo>
                    <a:lnTo>
                      <a:pt x="37" y="2956"/>
                    </a:lnTo>
                    <a:cubicBezTo>
                      <a:pt x="1" y="3267"/>
                      <a:pt x="228" y="3554"/>
                      <a:pt x="539" y="3577"/>
                    </a:cubicBezTo>
                    <a:lnTo>
                      <a:pt x="2978" y="3817"/>
                    </a:lnTo>
                    <a:cubicBezTo>
                      <a:pt x="3000" y="3819"/>
                      <a:pt x="3021" y="3820"/>
                      <a:pt x="3043" y="3820"/>
                    </a:cubicBezTo>
                    <a:cubicBezTo>
                      <a:pt x="3328" y="3820"/>
                      <a:pt x="3578" y="3604"/>
                      <a:pt x="3612" y="3314"/>
                    </a:cubicBezTo>
                    <a:lnTo>
                      <a:pt x="3851" y="875"/>
                    </a:lnTo>
                    <a:cubicBezTo>
                      <a:pt x="3875" y="564"/>
                      <a:pt x="3647" y="277"/>
                      <a:pt x="3337" y="254"/>
                    </a:cubicBezTo>
                    <a:lnTo>
                      <a:pt x="898" y="2"/>
                    </a:lnTo>
                    <a:cubicBezTo>
                      <a:pt x="882" y="1"/>
                      <a:pt x="867" y="1"/>
                      <a:pt x="853" y="1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3"/>
              <p:cNvSpPr/>
              <p:nvPr/>
            </p:nvSpPr>
            <p:spPr>
              <a:xfrm>
                <a:off x="5194225" y="1341000"/>
                <a:ext cx="965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21" extrusionOk="0">
                    <a:moveTo>
                      <a:pt x="821" y="1"/>
                    </a:moveTo>
                    <a:cubicBezTo>
                      <a:pt x="536" y="1"/>
                      <a:pt x="286" y="218"/>
                      <a:pt x="264" y="507"/>
                    </a:cubicBezTo>
                    <a:lnTo>
                      <a:pt x="25" y="2946"/>
                    </a:lnTo>
                    <a:cubicBezTo>
                      <a:pt x="1" y="3257"/>
                      <a:pt x="216" y="3544"/>
                      <a:pt x="527" y="3580"/>
                    </a:cubicBezTo>
                    <a:lnTo>
                      <a:pt x="2966" y="3819"/>
                    </a:lnTo>
                    <a:cubicBezTo>
                      <a:pt x="2983" y="3820"/>
                      <a:pt x="2999" y="3821"/>
                      <a:pt x="3015" y="3821"/>
                    </a:cubicBezTo>
                    <a:cubicBezTo>
                      <a:pt x="3316" y="3821"/>
                      <a:pt x="3566" y="3611"/>
                      <a:pt x="3600" y="3305"/>
                    </a:cubicBezTo>
                    <a:lnTo>
                      <a:pt x="3839" y="877"/>
                    </a:lnTo>
                    <a:cubicBezTo>
                      <a:pt x="3863" y="555"/>
                      <a:pt x="3636" y="280"/>
                      <a:pt x="3325" y="244"/>
                    </a:cubicBezTo>
                    <a:lnTo>
                      <a:pt x="886" y="5"/>
                    </a:lnTo>
                    <a:cubicBezTo>
                      <a:pt x="864" y="2"/>
                      <a:pt x="842" y="1"/>
                      <a:pt x="821" y="1"/>
                    </a:cubicBez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3"/>
              <p:cNvSpPr/>
              <p:nvPr/>
            </p:nvSpPr>
            <p:spPr>
              <a:xfrm>
                <a:off x="5342500" y="1355950"/>
                <a:ext cx="965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21" extrusionOk="0">
                    <a:moveTo>
                      <a:pt x="830" y="1"/>
                    </a:moveTo>
                    <a:cubicBezTo>
                      <a:pt x="537" y="1"/>
                      <a:pt x="297" y="217"/>
                      <a:pt x="263" y="507"/>
                    </a:cubicBezTo>
                    <a:lnTo>
                      <a:pt x="24" y="2946"/>
                    </a:lnTo>
                    <a:cubicBezTo>
                      <a:pt x="0" y="3257"/>
                      <a:pt x="228" y="3544"/>
                      <a:pt x="538" y="3579"/>
                    </a:cubicBezTo>
                    <a:lnTo>
                      <a:pt x="2966" y="3819"/>
                    </a:lnTo>
                    <a:cubicBezTo>
                      <a:pt x="2982" y="3820"/>
                      <a:pt x="2998" y="3820"/>
                      <a:pt x="3014" y="3820"/>
                    </a:cubicBezTo>
                    <a:cubicBezTo>
                      <a:pt x="3316" y="3820"/>
                      <a:pt x="3565" y="3611"/>
                      <a:pt x="3599" y="3304"/>
                    </a:cubicBezTo>
                    <a:lnTo>
                      <a:pt x="3838" y="877"/>
                    </a:lnTo>
                    <a:cubicBezTo>
                      <a:pt x="3862" y="554"/>
                      <a:pt x="3647" y="279"/>
                      <a:pt x="3324" y="244"/>
                    </a:cubicBezTo>
                    <a:lnTo>
                      <a:pt x="897" y="4"/>
                    </a:lnTo>
                    <a:cubicBezTo>
                      <a:pt x="875" y="2"/>
                      <a:pt x="852" y="1"/>
                      <a:pt x="830" y="1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>
                <a:off x="5333825" y="1354800"/>
                <a:ext cx="968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821" extrusionOk="0">
                    <a:moveTo>
                      <a:pt x="850" y="1"/>
                    </a:moveTo>
                    <a:cubicBezTo>
                      <a:pt x="558" y="1"/>
                      <a:pt x="298" y="210"/>
                      <a:pt x="264" y="517"/>
                    </a:cubicBezTo>
                    <a:lnTo>
                      <a:pt x="25" y="2944"/>
                    </a:lnTo>
                    <a:cubicBezTo>
                      <a:pt x="1" y="3267"/>
                      <a:pt x="228" y="3542"/>
                      <a:pt x="539" y="3578"/>
                    </a:cubicBezTo>
                    <a:lnTo>
                      <a:pt x="2978" y="3817"/>
                    </a:lnTo>
                    <a:cubicBezTo>
                      <a:pt x="3000" y="3819"/>
                      <a:pt x="3021" y="3820"/>
                      <a:pt x="3043" y="3820"/>
                    </a:cubicBezTo>
                    <a:cubicBezTo>
                      <a:pt x="3327" y="3820"/>
                      <a:pt x="3577" y="3604"/>
                      <a:pt x="3600" y="3315"/>
                    </a:cubicBezTo>
                    <a:lnTo>
                      <a:pt x="3839" y="875"/>
                    </a:lnTo>
                    <a:cubicBezTo>
                      <a:pt x="3875" y="565"/>
                      <a:pt x="3647" y="278"/>
                      <a:pt x="3337" y="242"/>
                    </a:cubicBezTo>
                    <a:lnTo>
                      <a:pt x="897" y="3"/>
                    </a:lnTo>
                    <a:cubicBezTo>
                      <a:pt x="882" y="1"/>
                      <a:pt x="866" y="1"/>
                      <a:pt x="850" y="1"/>
                    </a:cubicBez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5481800" y="1369750"/>
                <a:ext cx="968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821" extrusionOk="0">
                    <a:moveTo>
                      <a:pt x="850" y="1"/>
                    </a:moveTo>
                    <a:cubicBezTo>
                      <a:pt x="558" y="1"/>
                      <a:pt x="297" y="210"/>
                      <a:pt x="263" y="517"/>
                    </a:cubicBezTo>
                    <a:lnTo>
                      <a:pt x="24" y="2944"/>
                    </a:lnTo>
                    <a:cubicBezTo>
                      <a:pt x="0" y="3267"/>
                      <a:pt x="227" y="3542"/>
                      <a:pt x="538" y="3577"/>
                    </a:cubicBezTo>
                    <a:lnTo>
                      <a:pt x="2977" y="3817"/>
                    </a:lnTo>
                    <a:cubicBezTo>
                      <a:pt x="2999" y="3819"/>
                      <a:pt x="3021" y="3820"/>
                      <a:pt x="3042" y="3820"/>
                    </a:cubicBezTo>
                    <a:cubicBezTo>
                      <a:pt x="3327" y="3820"/>
                      <a:pt x="3577" y="3604"/>
                      <a:pt x="3599" y="3314"/>
                    </a:cubicBezTo>
                    <a:lnTo>
                      <a:pt x="3838" y="875"/>
                    </a:lnTo>
                    <a:cubicBezTo>
                      <a:pt x="3874" y="564"/>
                      <a:pt x="3647" y="277"/>
                      <a:pt x="3336" y="242"/>
                    </a:cubicBezTo>
                    <a:lnTo>
                      <a:pt x="897" y="2"/>
                    </a:lnTo>
                    <a:cubicBezTo>
                      <a:pt x="881" y="1"/>
                      <a:pt x="865" y="1"/>
                      <a:pt x="850" y="1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3"/>
              <p:cNvSpPr/>
              <p:nvPr/>
            </p:nvSpPr>
            <p:spPr>
              <a:xfrm>
                <a:off x="5473725" y="1369100"/>
                <a:ext cx="965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21" extrusionOk="0">
                    <a:moveTo>
                      <a:pt x="830" y="1"/>
                    </a:moveTo>
                    <a:cubicBezTo>
                      <a:pt x="537" y="1"/>
                      <a:pt x="297" y="217"/>
                      <a:pt x="263" y="507"/>
                    </a:cubicBezTo>
                    <a:lnTo>
                      <a:pt x="24" y="2946"/>
                    </a:lnTo>
                    <a:cubicBezTo>
                      <a:pt x="0" y="3257"/>
                      <a:pt x="216" y="3544"/>
                      <a:pt x="538" y="3568"/>
                    </a:cubicBezTo>
                    <a:lnTo>
                      <a:pt x="2966" y="3819"/>
                    </a:lnTo>
                    <a:cubicBezTo>
                      <a:pt x="2981" y="3820"/>
                      <a:pt x="2997" y="3820"/>
                      <a:pt x="3012" y="3820"/>
                    </a:cubicBezTo>
                    <a:cubicBezTo>
                      <a:pt x="3314" y="3820"/>
                      <a:pt x="3565" y="3600"/>
                      <a:pt x="3599" y="3304"/>
                    </a:cubicBezTo>
                    <a:lnTo>
                      <a:pt x="3838" y="865"/>
                    </a:lnTo>
                    <a:cubicBezTo>
                      <a:pt x="3862" y="554"/>
                      <a:pt x="3635" y="268"/>
                      <a:pt x="3324" y="244"/>
                    </a:cubicBezTo>
                    <a:lnTo>
                      <a:pt x="897" y="4"/>
                    </a:lnTo>
                    <a:cubicBezTo>
                      <a:pt x="874" y="2"/>
                      <a:pt x="852" y="1"/>
                      <a:pt x="830" y="1"/>
                    </a:cubicBez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3"/>
              <p:cNvSpPr/>
              <p:nvPr/>
            </p:nvSpPr>
            <p:spPr>
              <a:xfrm>
                <a:off x="5189750" y="1471375"/>
                <a:ext cx="965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21" extrusionOk="0">
                    <a:moveTo>
                      <a:pt x="849" y="1"/>
                    </a:moveTo>
                    <a:cubicBezTo>
                      <a:pt x="547" y="1"/>
                      <a:pt x="298" y="210"/>
                      <a:pt x="264" y="517"/>
                    </a:cubicBezTo>
                    <a:lnTo>
                      <a:pt x="25" y="2944"/>
                    </a:lnTo>
                    <a:cubicBezTo>
                      <a:pt x="1" y="3267"/>
                      <a:pt x="216" y="3542"/>
                      <a:pt x="539" y="3578"/>
                    </a:cubicBezTo>
                    <a:lnTo>
                      <a:pt x="2966" y="3817"/>
                    </a:lnTo>
                    <a:cubicBezTo>
                      <a:pt x="2988" y="3819"/>
                      <a:pt x="3011" y="3820"/>
                      <a:pt x="3033" y="3820"/>
                    </a:cubicBezTo>
                    <a:cubicBezTo>
                      <a:pt x="3326" y="3820"/>
                      <a:pt x="3566" y="3604"/>
                      <a:pt x="3600" y="3315"/>
                    </a:cubicBezTo>
                    <a:lnTo>
                      <a:pt x="3839" y="875"/>
                    </a:lnTo>
                    <a:cubicBezTo>
                      <a:pt x="3863" y="565"/>
                      <a:pt x="3635" y="278"/>
                      <a:pt x="3325" y="242"/>
                    </a:cubicBezTo>
                    <a:lnTo>
                      <a:pt x="897" y="3"/>
                    </a:lnTo>
                    <a:cubicBezTo>
                      <a:pt x="881" y="1"/>
                      <a:pt x="865" y="1"/>
                      <a:pt x="849" y="1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3"/>
              <p:cNvSpPr/>
              <p:nvPr/>
            </p:nvSpPr>
            <p:spPr>
              <a:xfrm>
                <a:off x="5181075" y="1470200"/>
                <a:ext cx="96575" cy="9550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20" extrusionOk="0">
                    <a:moveTo>
                      <a:pt x="851" y="0"/>
                    </a:moveTo>
                    <a:cubicBezTo>
                      <a:pt x="549" y="0"/>
                      <a:pt x="298" y="220"/>
                      <a:pt x="264" y="516"/>
                    </a:cubicBezTo>
                    <a:lnTo>
                      <a:pt x="25" y="2955"/>
                    </a:lnTo>
                    <a:cubicBezTo>
                      <a:pt x="1" y="3266"/>
                      <a:pt x="228" y="3553"/>
                      <a:pt x="539" y="3577"/>
                    </a:cubicBezTo>
                    <a:lnTo>
                      <a:pt x="2966" y="3816"/>
                    </a:lnTo>
                    <a:cubicBezTo>
                      <a:pt x="2989" y="3818"/>
                      <a:pt x="3011" y="3820"/>
                      <a:pt x="3033" y="3820"/>
                    </a:cubicBezTo>
                    <a:cubicBezTo>
                      <a:pt x="3326" y="3820"/>
                      <a:pt x="3566" y="3603"/>
                      <a:pt x="3600" y="3314"/>
                    </a:cubicBezTo>
                    <a:lnTo>
                      <a:pt x="3839" y="875"/>
                    </a:lnTo>
                    <a:cubicBezTo>
                      <a:pt x="3863" y="564"/>
                      <a:pt x="3648" y="277"/>
                      <a:pt x="3325" y="253"/>
                    </a:cubicBezTo>
                    <a:lnTo>
                      <a:pt x="898" y="2"/>
                    </a:lnTo>
                    <a:cubicBezTo>
                      <a:pt x="882" y="1"/>
                      <a:pt x="866" y="0"/>
                      <a:pt x="851" y="0"/>
                    </a:cubicBez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5329350" y="1485125"/>
                <a:ext cx="968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821" extrusionOk="0">
                    <a:moveTo>
                      <a:pt x="852" y="1"/>
                    </a:moveTo>
                    <a:cubicBezTo>
                      <a:pt x="559" y="1"/>
                      <a:pt x="297" y="221"/>
                      <a:pt x="263" y="517"/>
                    </a:cubicBezTo>
                    <a:lnTo>
                      <a:pt x="24" y="2956"/>
                    </a:lnTo>
                    <a:cubicBezTo>
                      <a:pt x="0" y="3267"/>
                      <a:pt x="227" y="3554"/>
                      <a:pt x="538" y="3578"/>
                    </a:cubicBezTo>
                    <a:lnTo>
                      <a:pt x="2977" y="3817"/>
                    </a:lnTo>
                    <a:cubicBezTo>
                      <a:pt x="2999" y="3819"/>
                      <a:pt x="3021" y="3820"/>
                      <a:pt x="3042" y="3820"/>
                    </a:cubicBezTo>
                    <a:cubicBezTo>
                      <a:pt x="3327" y="3820"/>
                      <a:pt x="3577" y="3604"/>
                      <a:pt x="3599" y="3315"/>
                    </a:cubicBezTo>
                    <a:lnTo>
                      <a:pt x="3838" y="875"/>
                    </a:lnTo>
                    <a:cubicBezTo>
                      <a:pt x="3874" y="565"/>
                      <a:pt x="3647" y="278"/>
                      <a:pt x="3336" y="254"/>
                    </a:cubicBezTo>
                    <a:lnTo>
                      <a:pt x="897" y="3"/>
                    </a:lnTo>
                    <a:cubicBezTo>
                      <a:pt x="882" y="1"/>
                      <a:pt x="867" y="1"/>
                      <a:pt x="852" y="1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>
                <a:off x="5320675" y="1484475"/>
                <a:ext cx="968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821" extrusionOk="0">
                    <a:moveTo>
                      <a:pt x="833" y="1"/>
                    </a:moveTo>
                    <a:cubicBezTo>
                      <a:pt x="548" y="1"/>
                      <a:pt x="298" y="218"/>
                      <a:pt x="276" y="507"/>
                    </a:cubicBezTo>
                    <a:lnTo>
                      <a:pt x="36" y="2946"/>
                    </a:lnTo>
                    <a:cubicBezTo>
                      <a:pt x="1" y="3257"/>
                      <a:pt x="228" y="3544"/>
                      <a:pt x="539" y="3580"/>
                    </a:cubicBezTo>
                    <a:lnTo>
                      <a:pt x="2978" y="3819"/>
                    </a:lnTo>
                    <a:cubicBezTo>
                      <a:pt x="2994" y="3820"/>
                      <a:pt x="3009" y="3821"/>
                      <a:pt x="3025" y="3821"/>
                    </a:cubicBezTo>
                    <a:cubicBezTo>
                      <a:pt x="3317" y="3821"/>
                      <a:pt x="3577" y="3611"/>
                      <a:pt x="3611" y="3305"/>
                    </a:cubicBezTo>
                    <a:lnTo>
                      <a:pt x="3839" y="878"/>
                    </a:lnTo>
                    <a:cubicBezTo>
                      <a:pt x="3874" y="555"/>
                      <a:pt x="3647" y="280"/>
                      <a:pt x="3336" y="244"/>
                    </a:cubicBezTo>
                    <a:lnTo>
                      <a:pt x="897" y="5"/>
                    </a:lnTo>
                    <a:cubicBezTo>
                      <a:pt x="876" y="2"/>
                      <a:pt x="854" y="1"/>
                      <a:pt x="833" y="1"/>
                    </a:cubicBez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>
                <a:off x="5469225" y="1499425"/>
                <a:ext cx="965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21" extrusionOk="0">
                    <a:moveTo>
                      <a:pt x="821" y="1"/>
                    </a:moveTo>
                    <a:cubicBezTo>
                      <a:pt x="536" y="1"/>
                      <a:pt x="286" y="218"/>
                      <a:pt x="264" y="507"/>
                    </a:cubicBezTo>
                    <a:lnTo>
                      <a:pt x="25" y="2946"/>
                    </a:lnTo>
                    <a:cubicBezTo>
                      <a:pt x="1" y="3257"/>
                      <a:pt x="216" y="3544"/>
                      <a:pt x="539" y="3580"/>
                    </a:cubicBezTo>
                    <a:lnTo>
                      <a:pt x="2966" y="3819"/>
                    </a:lnTo>
                    <a:cubicBezTo>
                      <a:pt x="2983" y="3820"/>
                      <a:pt x="2999" y="3820"/>
                      <a:pt x="3015" y="3820"/>
                    </a:cubicBezTo>
                    <a:cubicBezTo>
                      <a:pt x="3316" y="3820"/>
                      <a:pt x="3566" y="3611"/>
                      <a:pt x="3600" y="3305"/>
                    </a:cubicBezTo>
                    <a:lnTo>
                      <a:pt x="3839" y="877"/>
                    </a:lnTo>
                    <a:cubicBezTo>
                      <a:pt x="3863" y="555"/>
                      <a:pt x="3636" y="280"/>
                      <a:pt x="3325" y="244"/>
                    </a:cubicBezTo>
                    <a:lnTo>
                      <a:pt x="886" y="5"/>
                    </a:lnTo>
                    <a:cubicBezTo>
                      <a:pt x="864" y="2"/>
                      <a:pt x="842" y="1"/>
                      <a:pt x="821" y="1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3"/>
              <p:cNvSpPr/>
              <p:nvPr/>
            </p:nvSpPr>
            <p:spPr>
              <a:xfrm>
                <a:off x="5460575" y="1498275"/>
                <a:ext cx="96575" cy="95525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21" extrusionOk="0">
                    <a:moveTo>
                      <a:pt x="848" y="1"/>
                    </a:moveTo>
                    <a:cubicBezTo>
                      <a:pt x="547" y="1"/>
                      <a:pt x="297" y="210"/>
                      <a:pt x="263" y="517"/>
                    </a:cubicBezTo>
                    <a:lnTo>
                      <a:pt x="24" y="2944"/>
                    </a:lnTo>
                    <a:cubicBezTo>
                      <a:pt x="0" y="3267"/>
                      <a:pt x="227" y="3542"/>
                      <a:pt x="538" y="3578"/>
                    </a:cubicBezTo>
                    <a:lnTo>
                      <a:pt x="2977" y="3817"/>
                    </a:lnTo>
                    <a:cubicBezTo>
                      <a:pt x="2999" y="3819"/>
                      <a:pt x="3021" y="3821"/>
                      <a:pt x="3042" y="3821"/>
                    </a:cubicBezTo>
                    <a:cubicBezTo>
                      <a:pt x="3327" y="3821"/>
                      <a:pt x="3577" y="3604"/>
                      <a:pt x="3599" y="3315"/>
                    </a:cubicBezTo>
                    <a:lnTo>
                      <a:pt x="3838" y="876"/>
                    </a:lnTo>
                    <a:cubicBezTo>
                      <a:pt x="3862" y="565"/>
                      <a:pt x="3647" y="278"/>
                      <a:pt x="3324" y="242"/>
                    </a:cubicBezTo>
                    <a:lnTo>
                      <a:pt x="897" y="3"/>
                    </a:lnTo>
                    <a:cubicBezTo>
                      <a:pt x="881" y="1"/>
                      <a:pt x="864" y="1"/>
                      <a:pt x="848" y="1"/>
                    </a:cubicBezTo>
                    <a:close/>
                  </a:path>
                </a:pathLst>
              </a:custGeom>
              <a:solidFill>
                <a:srgbClr val="91B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3"/>
              <p:cNvSpPr/>
              <p:nvPr/>
            </p:nvSpPr>
            <p:spPr>
              <a:xfrm>
                <a:off x="5179600" y="1607075"/>
                <a:ext cx="510850" cy="6562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2625" extrusionOk="0">
                    <a:moveTo>
                      <a:pt x="340" y="0"/>
                    </a:moveTo>
                    <a:cubicBezTo>
                      <a:pt x="178" y="0"/>
                      <a:pt x="35" y="125"/>
                      <a:pt x="24" y="290"/>
                    </a:cubicBezTo>
                    <a:cubicBezTo>
                      <a:pt x="0" y="469"/>
                      <a:pt x="132" y="637"/>
                      <a:pt x="311" y="649"/>
                    </a:cubicBezTo>
                    <a:lnTo>
                      <a:pt x="20039" y="2621"/>
                    </a:lnTo>
                    <a:cubicBezTo>
                      <a:pt x="20053" y="2623"/>
                      <a:pt x="20067" y="2624"/>
                      <a:pt x="20081" y="2624"/>
                    </a:cubicBezTo>
                    <a:cubicBezTo>
                      <a:pt x="20244" y="2624"/>
                      <a:pt x="20387" y="2500"/>
                      <a:pt x="20398" y="2334"/>
                    </a:cubicBezTo>
                    <a:cubicBezTo>
                      <a:pt x="20434" y="2155"/>
                      <a:pt x="20290" y="1988"/>
                      <a:pt x="20111" y="1976"/>
                    </a:cubicBezTo>
                    <a:lnTo>
                      <a:pt x="383" y="3"/>
                    </a:lnTo>
                    <a:cubicBezTo>
                      <a:pt x="369" y="1"/>
                      <a:pt x="354" y="0"/>
                      <a:pt x="340" y="0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8" name="Google Shape;1288;p33"/>
          <p:cNvGrpSpPr/>
          <p:nvPr/>
        </p:nvGrpSpPr>
        <p:grpSpPr>
          <a:xfrm rot="-5191896">
            <a:off x="-766447" y="3166029"/>
            <a:ext cx="2409593" cy="404714"/>
            <a:chOff x="2875098" y="-145475"/>
            <a:chExt cx="2409516" cy="404702"/>
          </a:xfrm>
        </p:grpSpPr>
        <p:sp>
          <p:nvSpPr>
            <p:cNvPr id="1289" name="Google Shape;1289;p33"/>
            <p:cNvSpPr/>
            <p:nvPr/>
          </p:nvSpPr>
          <p:spPr>
            <a:xfrm rot="293631">
              <a:off x="2878041" y="-26338"/>
              <a:ext cx="2398312" cy="171491"/>
            </a:xfrm>
            <a:custGeom>
              <a:avLst/>
              <a:gdLst/>
              <a:ahLst/>
              <a:cxnLst/>
              <a:rect l="l" t="t" r="r" b="b"/>
              <a:pathLst>
                <a:path w="29967" h="2380" extrusionOk="0">
                  <a:moveTo>
                    <a:pt x="29021" y="1"/>
                  </a:moveTo>
                  <a:cubicBezTo>
                    <a:pt x="29012" y="1"/>
                    <a:pt x="29002" y="1"/>
                    <a:pt x="28992" y="1"/>
                  </a:cubicBezTo>
                  <a:lnTo>
                    <a:pt x="21434" y="131"/>
                  </a:lnTo>
                  <a:lnTo>
                    <a:pt x="21434" y="115"/>
                  </a:lnTo>
                  <a:lnTo>
                    <a:pt x="943" y="472"/>
                  </a:lnTo>
                  <a:lnTo>
                    <a:pt x="910" y="472"/>
                  </a:lnTo>
                  <a:cubicBezTo>
                    <a:pt x="926" y="789"/>
                    <a:pt x="943" y="1113"/>
                    <a:pt x="967" y="1430"/>
                  </a:cubicBezTo>
                  <a:lnTo>
                    <a:pt x="951" y="1430"/>
                  </a:lnTo>
                  <a:cubicBezTo>
                    <a:pt x="934" y="1113"/>
                    <a:pt x="910" y="797"/>
                    <a:pt x="902" y="480"/>
                  </a:cubicBezTo>
                  <a:cubicBezTo>
                    <a:pt x="399" y="504"/>
                    <a:pt x="1" y="927"/>
                    <a:pt x="1" y="1446"/>
                  </a:cubicBezTo>
                  <a:cubicBezTo>
                    <a:pt x="9" y="1969"/>
                    <a:pt x="439" y="2380"/>
                    <a:pt x="952" y="2380"/>
                  </a:cubicBezTo>
                  <a:cubicBezTo>
                    <a:pt x="957" y="2380"/>
                    <a:pt x="962" y="2380"/>
                    <a:pt x="967" y="2380"/>
                  </a:cubicBezTo>
                  <a:lnTo>
                    <a:pt x="1024" y="2380"/>
                  </a:lnTo>
                  <a:cubicBezTo>
                    <a:pt x="1008" y="2234"/>
                    <a:pt x="999" y="2079"/>
                    <a:pt x="983" y="1925"/>
                  </a:cubicBezTo>
                  <a:lnTo>
                    <a:pt x="999" y="1925"/>
                  </a:lnTo>
                  <a:lnTo>
                    <a:pt x="1024" y="2380"/>
                  </a:lnTo>
                  <a:lnTo>
                    <a:pt x="21466" y="2031"/>
                  </a:lnTo>
                  <a:lnTo>
                    <a:pt x="29025" y="1893"/>
                  </a:lnTo>
                  <a:cubicBezTo>
                    <a:pt x="29552" y="1885"/>
                    <a:pt x="29967" y="1446"/>
                    <a:pt x="29958" y="935"/>
                  </a:cubicBezTo>
                  <a:cubicBezTo>
                    <a:pt x="29950" y="417"/>
                    <a:pt x="29528" y="1"/>
                    <a:pt x="29021" y="1"/>
                  </a:cubicBezTo>
                  <a:close/>
                </a:path>
              </a:pathLst>
            </a:custGeom>
            <a:solidFill>
              <a:srgbClr val="C4C6CB"/>
            </a:solidFill>
            <a:ln>
              <a:noFill/>
            </a:ln>
            <a:effectLst>
              <a:outerShdw blurRad="14288" dist="666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0" name="Google Shape;1290;p33"/>
            <p:cNvGrpSpPr/>
            <p:nvPr/>
          </p:nvGrpSpPr>
          <p:grpSpPr>
            <a:xfrm rot="306748">
              <a:off x="2878857" y="-38834"/>
              <a:ext cx="2402006" cy="191418"/>
              <a:chOff x="1876900" y="3552750"/>
              <a:chExt cx="1103325" cy="87925"/>
            </a:xfrm>
          </p:grpSpPr>
          <p:sp>
            <p:nvSpPr>
              <p:cNvPr id="1291" name="Google Shape;1291;p33"/>
              <p:cNvSpPr/>
              <p:nvPr/>
            </p:nvSpPr>
            <p:spPr>
              <a:xfrm>
                <a:off x="1876900" y="3570700"/>
                <a:ext cx="3740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2799" extrusionOk="0">
                    <a:moveTo>
                      <a:pt x="1328" y="0"/>
                    </a:moveTo>
                    <a:cubicBezTo>
                      <a:pt x="587" y="24"/>
                      <a:pt x="1" y="658"/>
                      <a:pt x="1" y="1423"/>
                    </a:cubicBezTo>
                    <a:cubicBezTo>
                      <a:pt x="13" y="2193"/>
                      <a:pt x="646" y="2798"/>
                      <a:pt x="1402" y="2798"/>
                    </a:cubicBezTo>
                    <a:cubicBezTo>
                      <a:pt x="1409" y="2798"/>
                      <a:pt x="1416" y="2798"/>
                      <a:pt x="1424" y="2798"/>
                    </a:cubicBezTo>
                    <a:lnTo>
                      <a:pt x="1495" y="2798"/>
                    </a:lnTo>
                    <a:cubicBezTo>
                      <a:pt x="1436" y="1865"/>
                      <a:pt x="1364" y="921"/>
                      <a:pt x="1328" y="0"/>
                    </a:cubicBezTo>
                    <a:close/>
                  </a:path>
                </a:pathLst>
              </a:custGeom>
              <a:solidFill>
                <a:srgbClr val="B1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3"/>
              <p:cNvSpPr/>
              <p:nvPr/>
            </p:nvSpPr>
            <p:spPr>
              <a:xfrm>
                <a:off x="1910700" y="3557250"/>
                <a:ext cx="756550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30262" h="3337" extrusionOk="0">
                    <a:moveTo>
                      <a:pt x="30214" y="0"/>
                    </a:moveTo>
                    <a:lnTo>
                      <a:pt x="36" y="526"/>
                    </a:lnTo>
                    <a:lnTo>
                      <a:pt x="0" y="526"/>
                    </a:lnTo>
                    <a:cubicBezTo>
                      <a:pt x="24" y="1459"/>
                      <a:pt x="96" y="2403"/>
                      <a:pt x="155" y="3336"/>
                    </a:cubicBezTo>
                    <a:lnTo>
                      <a:pt x="30262" y="2810"/>
                    </a:lnTo>
                    <a:cubicBezTo>
                      <a:pt x="30250" y="1877"/>
                      <a:pt x="30226" y="945"/>
                      <a:pt x="30214" y="0"/>
                    </a:cubicBezTo>
                    <a:close/>
                  </a:path>
                </a:pathLst>
              </a:custGeom>
              <a:solidFill>
                <a:srgbClr val="5F7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3"/>
              <p:cNvSpPr/>
              <p:nvPr/>
            </p:nvSpPr>
            <p:spPr>
              <a:xfrm>
                <a:off x="2666050" y="3552750"/>
                <a:ext cx="314175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12567" h="2990" extrusionOk="0">
                    <a:moveTo>
                      <a:pt x="11154" y="1"/>
                    </a:moveTo>
                    <a:cubicBezTo>
                      <a:pt x="11146" y="1"/>
                      <a:pt x="11139" y="1"/>
                      <a:pt x="11132" y="1"/>
                    </a:cubicBezTo>
                    <a:lnTo>
                      <a:pt x="0" y="192"/>
                    </a:lnTo>
                    <a:cubicBezTo>
                      <a:pt x="12" y="1125"/>
                      <a:pt x="36" y="2045"/>
                      <a:pt x="48" y="2990"/>
                    </a:cubicBezTo>
                    <a:lnTo>
                      <a:pt x="11179" y="2799"/>
                    </a:lnTo>
                    <a:cubicBezTo>
                      <a:pt x="11957" y="2775"/>
                      <a:pt x="12566" y="2141"/>
                      <a:pt x="12554" y="1376"/>
                    </a:cubicBezTo>
                    <a:cubicBezTo>
                      <a:pt x="12543" y="606"/>
                      <a:pt x="11909" y="1"/>
                      <a:pt x="11154" y="1"/>
                    </a:cubicBezTo>
                    <a:close/>
                  </a:path>
                </a:pathLst>
              </a:custGeom>
              <a:solidFill>
                <a:srgbClr val="B1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3"/>
              <p:cNvSpPr/>
              <p:nvPr/>
            </p:nvSpPr>
            <p:spPr>
              <a:xfrm>
                <a:off x="1884075" y="3587125"/>
                <a:ext cx="10898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43595" h="1484" extrusionOk="0">
                    <a:moveTo>
                      <a:pt x="43224" y="1"/>
                    </a:moveTo>
                    <a:lnTo>
                      <a:pt x="360" y="742"/>
                    </a:lnTo>
                    <a:cubicBezTo>
                      <a:pt x="144" y="742"/>
                      <a:pt x="1" y="922"/>
                      <a:pt x="1" y="1125"/>
                    </a:cubicBezTo>
                    <a:cubicBezTo>
                      <a:pt x="1" y="1328"/>
                      <a:pt x="180" y="1483"/>
                      <a:pt x="372" y="1483"/>
                    </a:cubicBezTo>
                    <a:lnTo>
                      <a:pt x="43236" y="730"/>
                    </a:lnTo>
                    <a:cubicBezTo>
                      <a:pt x="43439" y="718"/>
                      <a:pt x="43594" y="551"/>
                      <a:pt x="43594" y="360"/>
                    </a:cubicBezTo>
                    <a:cubicBezTo>
                      <a:pt x="43594" y="144"/>
                      <a:pt x="43415" y="1"/>
                      <a:pt x="43224" y="1"/>
                    </a:cubicBezTo>
                    <a:close/>
                  </a:path>
                </a:pathLst>
              </a:custGeom>
              <a:solidFill>
                <a:srgbClr val="F5F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7"/>
          <p:cNvSpPr txBox="1">
            <a:spLocks noGrp="1"/>
          </p:cNvSpPr>
          <p:nvPr>
            <p:ph type="title"/>
          </p:nvPr>
        </p:nvSpPr>
        <p:spPr>
          <a:xfrm>
            <a:off x="2471850" y="1934615"/>
            <a:ext cx="4200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do Grupo </a:t>
            </a:r>
            <a:endParaRPr dirty="0"/>
          </a:p>
        </p:txBody>
      </p:sp>
      <p:sp>
        <p:nvSpPr>
          <p:cNvPr id="1336" name="Google Shape;1336;p37"/>
          <p:cNvSpPr txBox="1">
            <a:spLocks noGrp="1"/>
          </p:cNvSpPr>
          <p:nvPr>
            <p:ph type="subTitle" idx="1"/>
          </p:nvPr>
        </p:nvSpPr>
        <p:spPr>
          <a:xfrm>
            <a:off x="2916832" y="2743582"/>
            <a:ext cx="3378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partir da leitura do livro elaborou-se a atividade com base nas perspectivas individuais e pós debate.</a:t>
            </a:r>
            <a:endParaRPr dirty="0"/>
          </a:p>
        </p:txBody>
      </p:sp>
      <p:grpSp>
        <p:nvGrpSpPr>
          <p:cNvPr id="1337" name="Google Shape;1337;p37"/>
          <p:cNvGrpSpPr/>
          <p:nvPr/>
        </p:nvGrpSpPr>
        <p:grpSpPr>
          <a:xfrm rot="615753">
            <a:off x="6811982" y="1423163"/>
            <a:ext cx="1669352" cy="1719580"/>
            <a:chOff x="6978825" y="2463475"/>
            <a:chExt cx="631981" cy="650996"/>
          </a:xfrm>
        </p:grpSpPr>
        <p:sp>
          <p:nvSpPr>
            <p:cNvPr id="1338" name="Google Shape;1338;p37"/>
            <p:cNvSpPr/>
            <p:nvPr/>
          </p:nvSpPr>
          <p:spPr>
            <a:xfrm>
              <a:off x="6978825" y="2463475"/>
              <a:ext cx="631981" cy="650996"/>
            </a:xfrm>
            <a:custGeom>
              <a:avLst/>
              <a:gdLst/>
              <a:ahLst/>
              <a:cxnLst/>
              <a:rect l="l" t="t" r="r" b="b"/>
              <a:pathLst>
                <a:path w="17781" h="18316" extrusionOk="0">
                  <a:moveTo>
                    <a:pt x="15011" y="0"/>
                  </a:moveTo>
                  <a:lnTo>
                    <a:pt x="1" y="3305"/>
                  </a:lnTo>
                  <a:lnTo>
                    <a:pt x="3280" y="18315"/>
                  </a:lnTo>
                  <a:lnTo>
                    <a:pt x="15977" y="15533"/>
                  </a:lnTo>
                  <a:lnTo>
                    <a:pt x="17780" y="12698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38100" dir="402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7528555" y="2914754"/>
              <a:ext cx="82245" cy="100799"/>
            </a:xfrm>
            <a:custGeom>
              <a:avLst/>
              <a:gdLst/>
              <a:ahLst/>
              <a:cxnLst/>
              <a:rect l="l" t="t" r="r" b="b"/>
              <a:pathLst>
                <a:path w="2314" h="2836" extrusionOk="0">
                  <a:moveTo>
                    <a:pt x="2313" y="1"/>
                  </a:moveTo>
                  <a:lnTo>
                    <a:pt x="1" y="497"/>
                  </a:lnTo>
                  <a:lnTo>
                    <a:pt x="510" y="2836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402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37"/>
          <p:cNvGrpSpPr/>
          <p:nvPr/>
        </p:nvGrpSpPr>
        <p:grpSpPr>
          <a:xfrm rot="272544">
            <a:off x="899195" y="880004"/>
            <a:ext cx="1301309" cy="3383476"/>
            <a:chOff x="891748" y="944284"/>
            <a:chExt cx="1301255" cy="3383337"/>
          </a:xfrm>
        </p:grpSpPr>
        <p:sp>
          <p:nvSpPr>
            <p:cNvPr id="1341" name="Google Shape;1341;p37"/>
            <p:cNvSpPr/>
            <p:nvPr/>
          </p:nvSpPr>
          <p:spPr>
            <a:xfrm rot="-4619469">
              <a:off x="-85537" y="2396062"/>
              <a:ext cx="3281381" cy="521921"/>
            </a:xfrm>
            <a:custGeom>
              <a:avLst/>
              <a:gdLst/>
              <a:ahLst/>
              <a:cxnLst/>
              <a:rect l="l" t="t" r="r" b="b"/>
              <a:pathLst>
                <a:path w="28992" h="4620" extrusionOk="0">
                  <a:moveTo>
                    <a:pt x="26012" y="0"/>
                  </a:moveTo>
                  <a:lnTo>
                    <a:pt x="26012" y="9"/>
                  </a:lnTo>
                  <a:lnTo>
                    <a:pt x="0" y="2030"/>
                  </a:lnTo>
                  <a:lnTo>
                    <a:pt x="130" y="3727"/>
                  </a:lnTo>
                  <a:lnTo>
                    <a:pt x="203" y="4620"/>
                  </a:lnTo>
                  <a:lnTo>
                    <a:pt x="26223" y="2590"/>
                  </a:lnTo>
                  <a:lnTo>
                    <a:pt x="26223" y="2574"/>
                  </a:lnTo>
                  <a:lnTo>
                    <a:pt x="28448" y="1324"/>
                  </a:lnTo>
                  <a:lnTo>
                    <a:pt x="28781" y="1291"/>
                  </a:lnTo>
                  <a:cubicBezTo>
                    <a:pt x="28903" y="1283"/>
                    <a:pt x="28992" y="1178"/>
                    <a:pt x="28984" y="1056"/>
                  </a:cubicBezTo>
                  <a:cubicBezTo>
                    <a:pt x="28976" y="970"/>
                    <a:pt x="28879" y="885"/>
                    <a:pt x="28764" y="885"/>
                  </a:cubicBezTo>
                  <a:cubicBezTo>
                    <a:pt x="28759" y="885"/>
                    <a:pt x="28753" y="885"/>
                    <a:pt x="28748" y="885"/>
                  </a:cubicBezTo>
                  <a:lnTo>
                    <a:pt x="28415" y="918"/>
                  </a:lnTo>
                  <a:lnTo>
                    <a:pt x="26012" y="0"/>
                  </a:lnTo>
                  <a:close/>
                </a:path>
              </a:pathLst>
            </a:custGeom>
            <a:solidFill>
              <a:srgbClr val="C4C6CB"/>
            </a:solidFill>
            <a:ln>
              <a:noFill/>
            </a:ln>
            <a:effectLst>
              <a:outerShdw blurRad="28575" dist="76200" dir="36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2" name="Google Shape;1342;p37"/>
            <p:cNvGrpSpPr/>
            <p:nvPr/>
          </p:nvGrpSpPr>
          <p:grpSpPr>
            <a:xfrm rot="-4590235">
              <a:off x="-133283" y="2369021"/>
              <a:ext cx="3351317" cy="533864"/>
              <a:chOff x="2049375" y="4534400"/>
              <a:chExt cx="1067750" cy="170100"/>
            </a:xfrm>
          </p:grpSpPr>
          <p:sp>
            <p:nvSpPr>
              <p:cNvPr id="1343" name="Google Shape;1343;p37"/>
              <p:cNvSpPr/>
              <p:nvPr/>
            </p:nvSpPr>
            <p:spPr>
              <a:xfrm>
                <a:off x="2049375" y="4534400"/>
                <a:ext cx="962825" cy="137225"/>
              </a:xfrm>
              <a:custGeom>
                <a:avLst/>
                <a:gdLst/>
                <a:ahLst/>
                <a:cxnLst/>
                <a:rect l="l" t="t" r="r" b="b"/>
                <a:pathLst>
                  <a:path w="38513" h="5489" extrusionOk="0">
                    <a:moveTo>
                      <a:pt x="38321" y="0"/>
                    </a:moveTo>
                    <a:lnTo>
                      <a:pt x="1" y="2989"/>
                    </a:lnTo>
                    <a:lnTo>
                      <a:pt x="192" y="5488"/>
                    </a:lnTo>
                    <a:lnTo>
                      <a:pt x="38513" y="2511"/>
                    </a:lnTo>
                    <a:lnTo>
                      <a:pt x="383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2053575" y="4587000"/>
                <a:ext cx="961325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38453" h="4700" extrusionOk="0">
                    <a:moveTo>
                      <a:pt x="38321" y="0"/>
                    </a:moveTo>
                    <a:lnTo>
                      <a:pt x="0" y="2990"/>
                    </a:lnTo>
                    <a:lnTo>
                      <a:pt x="132" y="4699"/>
                    </a:lnTo>
                    <a:lnTo>
                      <a:pt x="38452" y="1722"/>
                    </a:lnTo>
                    <a:lnTo>
                      <a:pt x="383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2978100" y="4534400"/>
                <a:ext cx="134825" cy="9567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3827" extrusionOk="0">
                    <a:moveTo>
                      <a:pt x="1160" y="0"/>
                    </a:moveTo>
                    <a:lnTo>
                      <a:pt x="1" y="2200"/>
                    </a:lnTo>
                    <a:lnTo>
                      <a:pt x="1459" y="3826"/>
                    </a:lnTo>
                    <a:lnTo>
                      <a:pt x="5393" y="1590"/>
                    </a:lnTo>
                    <a:lnTo>
                      <a:pt x="1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3080925" y="4566650"/>
                <a:ext cx="36200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696" extrusionOk="0">
                    <a:moveTo>
                      <a:pt x="1111" y="1"/>
                    </a:moveTo>
                    <a:cubicBezTo>
                      <a:pt x="1104" y="1"/>
                      <a:pt x="1096" y="1"/>
                      <a:pt x="1089" y="1"/>
                    </a:cubicBezTo>
                    <a:lnTo>
                      <a:pt x="312" y="61"/>
                    </a:lnTo>
                    <a:cubicBezTo>
                      <a:pt x="132" y="73"/>
                      <a:pt x="1" y="229"/>
                      <a:pt x="13" y="408"/>
                    </a:cubicBezTo>
                    <a:cubicBezTo>
                      <a:pt x="24" y="568"/>
                      <a:pt x="156" y="696"/>
                      <a:pt x="325" y="696"/>
                    </a:cubicBezTo>
                    <a:cubicBezTo>
                      <a:pt x="332" y="696"/>
                      <a:pt x="340" y="695"/>
                      <a:pt x="347" y="695"/>
                    </a:cubicBezTo>
                    <a:lnTo>
                      <a:pt x="1137" y="635"/>
                    </a:lnTo>
                    <a:cubicBezTo>
                      <a:pt x="1316" y="611"/>
                      <a:pt x="1447" y="468"/>
                      <a:pt x="1435" y="288"/>
                    </a:cubicBezTo>
                    <a:cubicBezTo>
                      <a:pt x="1413" y="128"/>
                      <a:pt x="1280" y="1"/>
                      <a:pt x="11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7" name="Google Shape;1347;p37"/>
          <p:cNvSpPr/>
          <p:nvPr/>
        </p:nvSpPr>
        <p:spPr>
          <a:xfrm>
            <a:off x="7523275" y="3167203"/>
            <a:ext cx="444210" cy="376679"/>
          </a:xfrm>
          <a:custGeom>
            <a:avLst/>
            <a:gdLst/>
            <a:ahLst/>
            <a:cxnLst/>
            <a:rect l="l" t="t" r="r" b="b"/>
            <a:pathLst>
              <a:path w="13261" h="11245" extrusionOk="0">
                <a:moveTo>
                  <a:pt x="3253" y="1"/>
                </a:moveTo>
                <a:cubicBezTo>
                  <a:pt x="2705" y="1"/>
                  <a:pt x="2183" y="262"/>
                  <a:pt x="1686" y="785"/>
                </a:cubicBezTo>
                <a:cubicBezTo>
                  <a:pt x="1" y="2562"/>
                  <a:pt x="1725" y="4182"/>
                  <a:pt x="2731" y="5148"/>
                </a:cubicBezTo>
                <a:lnTo>
                  <a:pt x="7107" y="9276"/>
                </a:lnTo>
                <a:cubicBezTo>
                  <a:pt x="7163" y="9332"/>
                  <a:pt x="7230" y="9358"/>
                  <a:pt x="7298" y="9358"/>
                </a:cubicBezTo>
                <a:cubicBezTo>
                  <a:pt x="7374" y="9358"/>
                  <a:pt x="7450" y="9325"/>
                  <a:pt x="7512" y="9263"/>
                </a:cubicBezTo>
                <a:cubicBezTo>
                  <a:pt x="7630" y="9146"/>
                  <a:pt x="7617" y="8963"/>
                  <a:pt x="7499" y="8858"/>
                </a:cubicBezTo>
                <a:lnTo>
                  <a:pt x="3136" y="4730"/>
                </a:lnTo>
                <a:cubicBezTo>
                  <a:pt x="1607" y="3267"/>
                  <a:pt x="1020" y="2327"/>
                  <a:pt x="2117" y="1164"/>
                </a:cubicBezTo>
                <a:cubicBezTo>
                  <a:pt x="2483" y="759"/>
                  <a:pt x="2875" y="563"/>
                  <a:pt x="3253" y="563"/>
                </a:cubicBezTo>
                <a:cubicBezTo>
                  <a:pt x="3789" y="576"/>
                  <a:pt x="4168" y="1007"/>
                  <a:pt x="4168" y="1007"/>
                </a:cubicBezTo>
                <a:lnTo>
                  <a:pt x="4181" y="1020"/>
                </a:lnTo>
                <a:lnTo>
                  <a:pt x="11653" y="8075"/>
                </a:lnTo>
                <a:cubicBezTo>
                  <a:pt x="12529" y="8911"/>
                  <a:pt x="12659" y="9642"/>
                  <a:pt x="12058" y="10295"/>
                </a:cubicBezTo>
                <a:cubicBezTo>
                  <a:pt x="11792" y="10578"/>
                  <a:pt x="11495" y="10666"/>
                  <a:pt x="11232" y="10666"/>
                </a:cubicBezTo>
                <a:cubicBezTo>
                  <a:pt x="10875" y="10666"/>
                  <a:pt x="10579" y="10505"/>
                  <a:pt x="10504" y="10452"/>
                </a:cubicBezTo>
                <a:lnTo>
                  <a:pt x="5422" y="5658"/>
                </a:lnTo>
                <a:cubicBezTo>
                  <a:pt x="4024" y="4338"/>
                  <a:pt x="3750" y="3907"/>
                  <a:pt x="4364" y="3254"/>
                </a:cubicBezTo>
                <a:cubicBezTo>
                  <a:pt x="4547" y="3058"/>
                  <a:pt x="4730" y="2980"/>
                  <a:pt x="4939" y="2980"/>
                </a:cubicBezTo>
                <a:cubicBezTo>
                  <a:pt x="5357" y="2980"/>
                  <a:pt x="5749" y="3385"/>
                  <a:pt x="5749" y="3385"/>
                </a:cubicBezTo>
                <a:lnTo>
                  <a:pt x="9720" y="7147"/>
                </a:lnTo>
                <a:cubicBezTo>
                  <a:pt x="9773" y="7195"/>
                  <a:pt x="9838" y="7218"/>
                  <a:pt x="9903" y="7218"/>
                </a:cubicBezTo>
                <a:cubicBezTo>
                  <a:pt x="9981" y="7218"/>
                  <a:pt x="10061" y="7185"/>
                  <a:pt x="10125" y="7121"/>
                </a:cubicBezTo>
                <a:cubicBezTo>
                  <a:pt x="10242" y="7016"/>
                  <a:pt x="10229" y="6834"/>
                  <a:pt x="10112" y="6716"/>
                </a:cubicBezTo>
                <a:lnTo>
                  <a:pt x="6141" y="2980"/>
                </a:lnTo>
                <a:cubicBezTo>
                  <a:pt x="6127" y="2967"/>
                  <a:pt x="5605" y="2405"/>
                  <a:pt x="4926" y="2405"/>
                </a:cubicBezTo>
                <a:cubicBezTo>
                  <a:pt x="4547" y="2405"/>
                  <a:pt x="4220" y="2549"/>
                  <a:pt x="3920" y="2862"/>
                </a:cubicBezTo>
                <a:cubicBezTo>
                  <a:pt x="2835" y="4025"/>
                  <a:pt x="3789" y="4926"/>
                  <a:pt x="5004" y="6076"/>
                </a:cubicBezTo>
                <a:lnTo>
                  <a:pt x="10125" y="10936"/>
                </a:lnTo>
                <a:cubicBezTo>
                  <a:pt x="10356" y="11085"/>
                  <a:pt x="10749" y="11245"/>
                  <a:pt x="11189" y="11245"/>
                </a:cubicBezTo>
                <a:cubicBezTo>
                  <a:pt x="11595" y="11245"/>
                  <a:pt x="12042" y="11108"/>
                  <a:pt x="12437" y="10700"/>
                </a:cubicBezTo>
                <a:cubicBezTo>
                  <a:pt x="13260" y="9825"/>
                  <a:pt x="13116" y="8715"/>
                  <a:pt x="12006" y="7670"/>
                </a:cubicBezTo>
                <a:lnTo>
                  <a:pt x="4612" y="642"/>
                </a:lnTo>
                <a:cubicBezTo>
                  <a:pt x="4534" y="537"/>
                  <a:pt x="4024" y="28"/>
                  <a:pt x="3293" y="1"/>
                </a:cubicBezTo>
                <a:cubicBezTo>
                  <a:pt x="3279" y="1"/>
                  <a:pt x="3266" y="1"/>
                  <a:pt x="32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8575" dist="9525" dir="1020000" algn="bl" rotWithShape="0">
              <a:srgbClr val="000000">
                <a:alpha val="6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37"/>
          <p:cNvSpPr/>
          <p:nvPr/>
        </p:nvSpPr>
        <p:spPr>
          <a:xfrm rot="2700000">
            <a:off x="7841840" y="3376695"/>
            <a:ext cx="444233" cy="376698"/>
          </a:xfrm>
          <a:custGeom>
            <a:avLst/>
            <a:gdLst/>
            <a:ahLst/>
            <a:cxnLst/>
            <a:rect l="l" t="t" r="r" b="b"/>
            <a:pathLst>
              <a:path w="13261" h="11245" extrusionOk="0">
                <a:moveTo>
                  <a:pt x="3253" y="1"/>
                </a:moveTo>
                <a:cubicBezTo>
                  <a:pt x="2705" y="1"/>
                  <a:pt x="2183" y="262"/>
                  <a:pt x="1686" y="785"/>
                </a:cubicBezTo>
                <a:cubicBezTo>
                  <a:pt x="1" y="2562"/>
                  <a:pt x="1725" y="4182"/>
                  <a:pt x="2731" y="5148"/>
                </a:cubicBezTo>
                <a:lnTo>
                  <a:pt x="7107" y="9276"/>
                </a:lnTo>
                <a:cubicBezTo>
                  <a:pt x="7163" y="9332"/>
                  <a:pt x="7230" y="9358"/>
                  <a:pt x="7298" y="9358"/>
                </a:cubicBezTo>
                <a:cubicBezTo>
                  <a:pt x="7374" y="9358"/>
                  <a:pt x="7450" y="9325"/>
                  <a:pt x="7512" y="9263"/>
                </a:cubicBezTo>
                <a:cubicBezTo>
                  <a:pt x="7630" y="9146"/>
                  <a:pt x="7617" y="8963"/>
                  <a:pt x="7499" y="8858"/>
                </a:cubicBezTo>
                <a:lnTo>
                  <a:pt x="3136" y="4730"/>
                </a:lnTo>
                <a:cubicBezTo>
                  <a:pt x="1607" y="3267"/>
                  <a:pt x="1020" y="2327"/>
                  <a:pt x="2117" y="1164"/>
                </a:cubicBezTo>
                <a:cubicBezTo>
                  <a:pt x="2483" y="759"/>
                  <a:pt x="2875" y="563"/>
                  <a:pt x="3253" y="563"/>
                </a:cubicBezTo>
                <a:cubicBezTo>
                  <a:pt x="3789" y="576"/>
                  <a:pt x="4168" y="1007"/>
                  <a:pt x="4168" y="1007"/>
                </a:cubicBezTo>
                <a:lnTo>
                  <a:pt x="4181" y="1020"/>
                </a:lnTo>
                <a:lnTo>
                  <a:pt x="11653" y="8075"/>
                </a:lnTo>
                <a:cubicBezTo>
                  <a:pt x="12529" y="8911"/>
                  <a:pt x="12659" y="9642"/>
                  <a:pt x="12058" y="10295"/>
                </a:cubicBezTo>
                <a:cubicBezTo>
                  <a:pt x="11792" y="10578"/>
                  <a:pt x="11495" y="10666"/>
                  <a:pt x="11232" y="10666"/>
                </a:cubicBezTo>
                <a:cubicBezTo>
                  <a:pt x="10875" y="10666"/>
                  <a:pt x="10579" y="10505"/>
                  <a:pt x="10504" y="10452"/>
                </a:cubicBezTo>
                <a:lnTo>
                  <a:pt x="5422" y="5658"/>
                </a:lnTo>
                <a:cubicBezTo>
                  <a:pt x="4024" y="4338"/>
                  <a:pt x="3750" y="3907"/>
                  <a:pt x="4364" y="3254"/>
                </a:cubicBezTo>
                <a:cubicBezTo>
                  <a:pt x="4547" y="3058"/>
                  <a:pt x="4730" y="2980"/>
                  <a:pt x="4939" y="2980"/>
                </a:cubicBezTo>
                <a:cubicBezTo>
                  <a:pt x="5357" y="2980"/>
                  <a:pt x="5749" y="3385"/>
                  <a:pt x="5749" y="3385"/>
                </a:cubicBezTo>
                <a:lnTo>
                  <a:pt x="9720" y="7147"/>
                </a:lnTo>
                <a:cubicBezTo>
                  <a:pt x="9773" y="7195"/>
                  <a:pt x="9838" y="7218"/>
                  <a:pt x="9903" y="7218"/>
                </a:cubicBezTo>
                <a:cubicBezTo>
                  <a:pt x="9981" y="7218"/>
                  <a:pt x="10061" y="7185"/>
                  <a:pt x="10125" y="7121"/>
                </a:cubicBezTo>
                <a:cubicBezTo>
                  <a:pt x="10242" y="7016"/>
                  <a:pt x="10229" y="6834"/>
                  <a:pt x="10112" y="6716"/>
                </a:cubicBezTo>
                <a:lnTo>
                  <a:pt x="6141" y="2980"/>
                </a:lnTo>
                <a:cubicBezTo>
                  <a:pt x="6127" y="2967"/>
                  <a:pt x="5605" y="2405"/>
                  <a:pt x="4926" y="2405"/>
                </a:cubicBezTo>
                <a:cubicBezTo>
                  <a:pt x="4547" y="2405"/>
                  <a:pt x="4220" y="2549"/>
                  <a:pt x="3920" y="2862"/>
                </a:cubicBezTo>
                <a:cubicBezTo>
                  <a:pt x="2835" y="4025"/>
                  <a:pt x="3789" y="4926"/>
                  <a:pt x="5004" y="6076"/>
                </a:cubicBezTo>
                <a:lnTo>
                  <a:pt x="10125" y="10936"/>
                </a:lnTo>
                <a:cubicBezTo>
                  <a:pt x="10356" y="11085"/>
                  <a:pt x="10749" y="11245"/>
                  <a:pt x="11189" y="11245"/>
                </a:cubicBezTo>
                <a:cubicBezTo>
                  <a:pt x="11595" y="11245"/>
                  <a:pt x="12042" y="11108"/>
                  <a:pt x="12437" y="10700"/>
                </a:cubicBezTo>
                <a:cubicBezTo>
                  <a:pt x="13260" y="9825"/>
                  <a:pt x="13116" y="8715"/>
                  <a:pt x="12006" y="7670"/>
                </a:cubicBezTo>
                <a:lnTo>
                  <a:pt x="4612" y="642"/>
                </a:lnTo>
                <a:cubicBezTo>
                  <a:pt x="4534" y="537"/>
                  <a:pt x="4024" y="28"/>
                  <a:pt x="3293" y="1"/>
                </a:cubicBezTo>
                <a:cubicBezTo>
                  <a:pt x="3279" y="1"/>
                  <a:pt x="3266" y="1"/>
                  <a:pt x="32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8575" dist="9525" dir="1020000" algn="bl" rotWithShape="0">
              <a:srgbClr val="000000">
                <a:alpha val="6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" name="Google Shape;1349;p37"/>
          <p:cNvGrpSpPr/>
          <p:nvPr/>
        </p:nvGrpSpPr>
        <p:grpSpPr>
          <a:xfrm rot="1047119">
            <a:off x="7030992" y="1126511"/>
            <a:ext cx="1669373" cy="1719601"/>
            <a:chOff x="6978825" y="2463475"/>
            <a:chExt cx="631981" cy="650996"/>
          </a:xfrm>
        </p:grpSpPr>
        <p:sp>
          <p:nvSpPr>
            <p:cNvPr id="1350" name="Google Shape;1350;p37"/>
            <p:cNvSpPr/>
            <p:nvPr/>
          </p:nvSpPr>
          <p:spPr>
            <a:xfrm>
              <a:off x="6978825" y="2463475"/>
              <a:ext cx="631981" cy="650996"/>
            </a:xfrm>
            <a:custGeom>
              <a:avLst/>
              <a:gdLst/>
              <a:ahLst/>
              <a:cxnLst/>
              <a:rect l="l" t="t" r="r" b="b"/>
              <a:pathLst>
                <a:path w="17781" h="18316" extrusionOk="0">
                  <a:moveTo>
                    <a:pt x="15011" y="0"/>
                  </a:moveTo>
                  <a:lnTo>
                    <a:pt x="1" y="3305"/>
                  </a:lnTo>
                  <a:lnTo>
                    <a:pt x="3280" y="18315"/>
                  </a:lnTo>
                  <a:lnTo>
                    <a:pt x="15977" y="15533"/>
                  </a:lnTo>
                  <a:lnTo>
                    <a:pt x="17780" y="12698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dir="402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7528555" y="2914754"/>
              <a:ext cx="82245" cy="100799"/>
            </a:xfrm>
            <a:custGeom>
              <a:avLst/>
              <a:gdLst/>
              <a:ahLst/>
              <a:cxnLst/>
              <a:rect l="l" t="t" r="r" b="b"/>
              <a:pathLst>
                <a:path w="2314" h="2836" extrusionOk="0">
                  <a:moveTo>
                    <a:pt x="2313" y="1"/>
                  </a:moveTo>
                  <a:lnTo>
                    <a:pt x="1" y="497"/>
                  </a:lnTo>
                  <a:lnTo>
                    <a:pt x="510" y="2836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dir="402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6"/>
          <p:cNvSpPr txBox="1">
            <a:spLocks noGrp="1"/>
          </p:cNvSpPr>
          <p:nvPr>
            <p:ph type="ctrTitle"/>
          </p:nvPr>
        </p:nvSpPr>
        <p:spPr>
          <a:xfrm>
            <a:off x="1406625" y="2292600"/>
            <a:ext cx="30816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você explicaria a predominância do modal rodoviário?</a:t>
            </a:r>
            <a:endParaRPr dirty="0"/>
          </a:p>
        </p:txBody>
      </p:sp>
      <p:sp>
        <p:nvSpPr>
          <p:cNvPr id="1329" name="Google Shape;1329;p36"/>
          <p:cNvSpPr txBox="1">
            <a:spLocks noGrp="1"/>
          </p:cNvSpPr>
          <p:nvPr>
            <p:ph type="subTitle" idx="1"/>
          </p:nvPr>
        </p:nvSpPr>
        <p:spPr>
          <a:xfrm>
            <a:off x="4655777" y="1887750"/>
            <a:ext cx="3081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 base em investimentos públicos de antigos governos, com interesse político de aumentar o transporte de carga de maneira flexível, criou-se as estradas. Porém sem o apoio logístico tornou-se ineficaz quando se observa o destaque de dois aspectos importantes desse prisma: o custo em relação ao lucro, e a infraestrutura em decorrer do crescimento da demanda a partir do avanço tecnologíco social.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6"/>
          <p:cNvSpPr txBox="1">
            <a:spLocks noGrp="1"/>
          </p:cNvSpPr>
          <p:nvPr>
            <p:ph type="ctrTitle"/>
          </p:nvPr>
        </p:nvSpPr>
        <p:spPr>
          <a:xfrm>
            <a:off x="1300297" y="2292600"/>
            <a:ext cx="30816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(…) Desvantagem ou vantagem? O que poderia ser feito para uma maior diversificação do transporte no Brasil?</a:t>
            </a:r>
            <a:endParaRPr sz="2800" dirty="0"/>
          </a:p>
        </p:txBody>
      </p:sp>
      <p:sp>
        <p:nvSpPr>
          <p:cNvPr id="1329" name="Google Shape;1329;p36"/>
          <p:cNvSpPr txBox="1">
            <a:spLocks noGrp="1"/>
          </p:cNvSpPr>
          <p:nvPr>
            <p:ph type="subTitle" idx="1"/>
          </p:nvPr>
        </p:nvSpPr>
        <p:spPr>
          <a:xfrm>
            <a:off x="4655777" y="1887750"/>
            <a:ext cx="3081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Desvantagem</a:t>
            </a:r>
            <a:r>
              <a:rPr lang="en" dirty="0"/>
              <a:t>, pois, estima-se qu, </a:t>
            </a:r>
            <a:r>
              <a:rPr lang="pt-BR" dirty="0"/>
              <a:t>atualmente, </a:t>
            </a:r>
            <a:r>
              <a:rPr lang="en" dirty="0"/>
              <a:t> apenas 67% das estradas que compõem a malha rodoviária nacional não sejam devidamente </a:t>
            </a:r>
            <a:r>
              <a:rPr lang="pt-BR" dirty="0"/>
              <a:t>pavimentadas</a:t>
            </a:r>
            <a:r>
              <a:rPr lang="en" dirty="0"/>
              <a:t>, tornando assim a qualidade de transporte muito baixa comparada ao valor necessário para usufruir desse meio como principal via de escoamento de cargas. Para maior diversificação, a implementação de políticas públicas bem estruturadas para se instaurar o apoio logistico necessário e investimento nos demais modais, tornando as estradas apenas meios de deslocamento “porta a porta”.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60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6"/>
          <p:cNvSpPr txBox="1">
            <a:spLocks noGrp="1"/>
          </p:cNvSpPr>
          <p:nvPr>
            <p:ph type="ctrTitle"/>
          </p:nvPr>
        </p:nvSpPr>
        <p:spPr>
          <a:xfrm>
            <a:off x="1300297" y="2292600"/>
            <a:ext cx="30816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Você acredita que com o passar do tempo outros modais de transporte (…)</a:t>
            </a:r>
            <a:endParaRPr sz="2800" dirty="0"/>
          </a:p>
        </p:txBody>
      </p:sp>
      <p:sp>
        <p:nvSpPr>
          <p:cNvPr id="1329" name="Google Shape;1329;p36"/>
          <p:cNvSpPr txBox="1">
            <a:spLocks noGrp="1"/>
          </p:cNvSpPr>
          <p:nvPr>
            <p:ph type="subTitle" idx="1"/>
          </p:nvPr>
        </p:nvSpPr>
        <p:spPr>
          <a:xfrm>
            <a:off x="4889693" y="1760160"/>
            <a:ext cx="3081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Apenas se houver interesse político-social, os investimentos nos nichos mobilisticos partem do proveito da capitalização da carga transportada, por exemplo, o dutoviário.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58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6"/>
          <p:cNvSpPr txBox="1">
            <a:spLocks noGrp="1"/>
          </p:cNvSpPr>
          <p:nvPr>
            <p:ph type="ctrTitle"/>
          </p:nvPr>
        </p:nvSpPr>
        <p:spPr>
          <a:xfrm>
            <a:off x="1279031" y="2165010"/>
            <a:ext cx="30816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Apagão Logístico</a:t>
            </a:r>
            <a:endParaRPr sz="2800" dirty="0"/>
          </a:p>
        </p:txBody>
      </p:sp>
      <p:sp>
        <p:nvSpPr>
          <p:cNvPr id="1329" name="Google Shape;1329;p36"/>
          <p:cNvSpPr txBox="1">
            <a:spLocks noGrp="1"/>
          </p:cNvSpPr>
          <p:nvPr>
            <p:ph type="subTitle" idx="1"/>
          </p:nvPr>
        </p:nvSpPr>
        <p:spPr>
          <a:xfrm>
            <a:off x="4889693" y="1760160"/>
            <a:ext cx="3081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Essa possibilidade, atualmente, é mais vista como uma certeza. Quando analisa-se a ineficácia de giro de um modal e na mesma constância observa-se sua predominância dentre os demais, fica claro que por mais apagado aquele departamento esteja ele atua como facilitador diante as demais opções, por ser flexível e menos burocrático.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47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6"/>
          <p:cNvSpPr txBox="1">
            <a:spLocks noGrp="1"/>
          </p:cNvSpPr>
          <p:nvPr>
            <p:ph type="ctrTitle"/>
          </p:nvPr>
        </p:nvSpPr>
        <p:spPr>
          <a:xfrm>
            <a:off x="1279031" y="2165010"/>
            <a:ext cx="30816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RMVale</a:t>
            </a:r>
            <a:endParaRPr sz="2800" dirty="0"/>
          </a:p>
        </p:txBody>
      </p:sp>
      <p:sp>
        <p:nvSpPr>
          <p:cNvPr id="1329" name="Google Shape;1329;p36"/>
          <p:cNvSpPr txBox="1">
            <a:spLocks noGrp="1"/>
          </p:cNvSpPr>
          <p:nvPr>
            <p:ph type="subTitle" idx="1"/>
          </p:nvPr>
        </p:nvSpPr>
        <p:spPr>
          <a:xfrm>
            <a:off x="4879060" y="1887750"/>
            <a:ext cx="3081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São José dos Campos </a:t>
            </a:r>
            <a:r>
              <a:rPr lang="pt-BR" dirty="0"/>
              <a:t>localiza-se </a:t>
            </a:r>
            <a:r>
              <a:rPr lang="en" dirty="0"/>
              <a:t>em uma região promissora, tornando-se parte do “quadrilatero paulista”, que atualmente detém 1/3 do PIB estadual. Isso é possível graças a região que se encontra inserid</a:t>
            </a:r>
            <a:r>
              <a:rPr lang="pt-BR" dirty="0"/>
              <a:t>a</a:t>
            </a:r>
            <a:r>
              <a:rPr lang="en" dirty="0"/>
              <a:t>, porém, é inevitável citar a falta de infraestrutura adequada para tomar frente da economia nacional. A tardiação do avanço nesse aspecto é responsável pela contenção até mesmo do aumento de empregos, e assim, o crescimento regional.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83943"/>
      </p:ext>
    </p:extLst>
  </p:cSld>
  <p:clrMapOvr>
    <a:masterClrMapping/>
  </p:clrMapOvr>
</p:sld>
</file>

<file path=ppt/theme/theme1.xml><?xml version="1.0" encoding="utf-8"?>
<a:theme xmlns:a="http://schemas.openxmlformats.org/drawingml/2006/main" name="Brazillian Themed Notebook for a Clinical Case Report by Slidesgo">
  <a:themeElements>
    <a:clrScheme name="Simple Light">
      <a:dk1>
        <a:srgbClr val="0E2A47"/>
      </a:dk1>
      <a:lt1>
        <a:srgbClr val="ECDCD9"/>
      </a:lt1>
      <a:dk2>
        <a:srgbClr val="5F7DB4"/>
      </a:dk2>
      <a:lt2>
        <a:srgbClr val="91B1C8"/>
      </a:lt2>
      <a:accent1>
        <a:srgbClr val="B1D2C7"/>
      </a:accent1>
      <a:accent2>
        <a:srgbClr val="D2E5DB"/>
      </a:accent2>
      <a:accent3>
        <a:srgbClr val="D58FAC"/>
      </a:accent3>
      <a:accent4>
        <a:srgbClr val="E6C2D1"/>
      </a:accent4>
      <a:accent5>
        <a:srgbClr val="F5F5FF"/>
      </a:accent5>
      <a:accent6>
        <a:srgbClr val="FFFFFF"/>
      </a:accent6>
      <a:hlink>
        <a:srgbClr val="0E2A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401</Words>
  <Application>Microsoft Office PowerPoint</Application>
  <PresentationFormat>Apresentação na tela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Playfair Display SemiBold</vt:lpstr>
      <vt:lpstr>Bebas Neue</vt:lpstr>
      <vt:lpstr>Arvo</vt:lpstr>
      <vt:lpstr>Brazillian Themed Notebook for a Clinical Case Report by Slidesgo</vt:lpstr>
      <vt:lpstr>O Mito do Rodoviarismo Brasileiro Geraldo Vianna</vt:lpstr>
      <vt:lpstr>Análise do Grupo </vt:lpstr>
      <vt:lpstr>Como você explicaria a predominância do modal rodoviário?</vt:lpstr>
      <vt:lpstr>(…) Desvantagem ou vantagem? O que poderia ser feito para uma maior diversificação do transporte no Brasil?</vt:lpstr>
      <vt:lpstr>Você acredita que com o passar do tempo outros modais de transporte (…)</vt:lpstr>
      <vt:lpstr>Apagão Logístico</vt:lpstr>
      <vt:lpstr>RMVale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Mito do Rodoviarismo Brasileiro Geraldo Vianna</dc:title>
  <dc:creator>camilly vitoria</dc:creator>
  <cp:lastModifiedBy>Fatec</cp:lastModifiedBy>
  <cp:revision>2</cp:revision>
  <dcterms:modified xsi:type="dcterms:W3CDTF">2023-04-25T14:17:02Z</dcterms:modified>
</cp:coreProperties>
</file>