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62" r:id="rId3"/>
    <p:sldId id="257" r:id="rId4"/>
    <p:sldId id="268" r:id="rId5"/>
    <p:sldId id="269" r:id="rId6"/>
    <p:sldId id="270" r:id="rId7"/>
    <p:sldId id="258" r:id="rId8"/>
    <p:sldId id="266" r:id="rId9"/>
    <p:sldId id="259" r:id="rId10"/>
    <p:sldId id="260" r:id="rId11"/>
    <p:sldId id="267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E3947-11B7-4286-A06F-3B44A2680DAE}" v="184" dt="2025-04-08T12:19:11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2791" autoAdjust="0"/>
  </p:normalViewPr>
  <p:slideViewPr>
    <p:cSldViewPr snapToGrid="0">
      <p:cViewPr varScale="1">
        <p:scale>
          <a:sx n="104" d="100"/>
          <a:sy n="104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y Jones" userId="a6349893-1ebf-4363-9b48-abec75536506" providerId="ADAL" clId="{1F999083-77DB-4CB0-B0A0-C7DA9A360D6F}"/>
    <pc:docChg chg="undo custSel addSld delSld modSld sldOrd">
      <pc:chgData name="Milly Jones" userId="a6349893-1ebf-4363-9b48-abec75536506" providerId="ADAL" clId="{1F999083-77DB-4CB0-B0A0-C7DA9A360D6F}" dt="2025-04-08T00:56:21.743" v="4783" actId="20577"/>
      <pc:docMkLst>
        <pc:docMk/>
      </pc:docMkLst>
      <pc:sldChg chg="addSp modSp mod">
        <pc:chgData name="Milly Jones" userId="a6349893-1ebf-4363-9b48-abec75536506" providerId="ADAL" clId="{1F999083-77DB-4CB0-B0A0-C7DA9A360D6F}" dt="2025-04-07T20:28:52.849" v="3328" actId="20577"/>
        <pc:sldMkLst>
          <pc:docMk/>
          <pc:sldMk cId="1722915038" sldId="256"/>
        </pc:sldMkLst>
        <pc:spChg chg="mod">
          <ac:chgData name="Milly Jones" userId="a6349893-1ebf-4363-9b48-abec75536506" providerId="ADAL" clId="{1F999083-77DB-4CB0-B0A0-C7DA9A360D6F}" dt="2025-04-07T20:28:52.849" v="3328" actId="20577"/>
          <ac:spMkLst>
            <pc:docMk/>
            <pc:sldMk cId="1722915038" sldId="256"/>
            <ac:spMk id="2" creationId="{8594419B-0FF2-A52B-1D66-59DB26B57199}"/>
          </ac:spMkLst>
        </pc:spChg>
        <pc:spChg chg="mod">
          <ac:chgData name="Milly Jones" userId="a6349893-1ebf-4363-9b48-abec75536506" providerId="ADAL" clId="{1F999083-77DB-4CB0-B0A0-C7DA9A360D6F}" dt="2025-04-07T12:09:06.305" v="868" actId="1076"/>
          <ac:spMkLst>
            <pc:docMk/>
            <pc:sldMk cId="1722915038" sldId="256"/>
            <ac:spMk id="3" creationId="{3C446374-B5A9-844F-C63E-38261BF136A4}"/>
          </ac:spMkLst>
        </pc:spChg>
        <pc:picChg chg="add mod">
          <ac:chgData name="Milly Jones" userId="a6349893-1ebf-4363-9b48-abec75536506" providerId="ADAL" clId="{1F999083-77DB-4CB0-B0A0-C7DA9A360D6F}" dt="2025-04-07T10:55:35.748" v="483" actId="1076"/>
          <ac:picMkLst>
            <pc:docMk/>
            <pc:sldMk cId="1722915038" sldId="256"/>
            <ac:picMk id="4" creationId="{4857FE6D-B074-7CAA-95FF-BB18139B1B3E}"/>
          </ac:picMkLst>
        </pc:picChg>
      </pc:sldChg>
      <pc:sldChg chg="addSp delSp modSp mod">
        <pc:chgData name="Milly Jones" userId="a6349893-1ebf-4363-9b48-abec75536506" providerId="ADAL" clId="{1F999083-77DB-4CB0-B0A0-C7DA9A360D6F}" dt="2025-04-07T23:45:26.036" v="4095" actId="1076"/>
        <pc:sldMkLst>
          <pc:docMk/>
          <pc:sldMk cId="3874469655" sldId="257"/>
        </pc:sldMkLst>
        <pc:spChg chg="del mod">
          <ac:chgData name="Milly Jones" userId="a6349893-1ebf-4363-9b48-abec75536506" providerId="ADAL" clId="{1F999083-77DB-4CB0-B0A0-C7DA9A360D6F}" dt="2025-04-07T23:44:14.786" v="4068" actId="478"/>
          <ac:spMkLst>
            <pc:docMk/>
            <pc:sldMk cId="3874469655" sldId="257"/>
            <ac:spMk id="2" creationId="{B14209A5-52DE-F4C9-2E22-EECA24FC8615}"/>
          </ac:spMkLst>
        </pc:spChg>
        <pc:spChg chg="mod">
          <ac:chgData name="Milly Jones" userId="a6349893-1ebf-4363-9b48-abec75536506" providerId="ADAL" clId="{1F999083-77DB-4CB0-B0A0-C7DA9A360D6F}" dt="2025-04-07T23:44:28.907" v="4074" actId="115"/>
          <ac:spMkLst>
            <pc:docMk/>
            <pc:sldMk cId="3874469655" sldId="257"/>
            <ac:spMk id="3" creationId="{DB71C9C7-3F8E-CFE8-D8B3-0ED99DDED511}"/>
          </ac:spMkLst>
        </pc:spChg>
        <pc:spChg chg="add mod">
          <ac:chgData name="Milly Jones" userId="a6349893-1ebf-4363-9b48-abec75536506" providerId="ADAL" clId="{1F999083-77DB-4CB0-B0A0-C7DA9A360D6F}" dt="2025-04-07T16:10:51.641" v="2876" actId="404"/>
          <ac:spMkLst>
            <pc:docMk/>
            <pc:sldMk cId="3874469655" sldId="257"/>
            <ac:spMk id="6" creationId="{9995553F-96C3-8C83-AFBC-D74DC5E01228}"/>
          </ac:spMkLst>
        </pc:spChg>
        <pc:spChg chg="add mod">
          <ac:chgData name="Milly Jones" userId="a6349893-1ebf-4363-9b48-abec75536506" providerId="ADAL" clId="{1F999083-77DB-4CB0-B0A0-C7DA9A360D6F}" dt="2025-04-07T16:10:49.870" v="2875" actId="404"/>
          <ac:spMkLst>
            <pc:docMk/>
            <pc:sldMk cId="3874469655" sldId="257"/>
            <ac:spMk id="7" creationId="{78A89510-C30B-25B6-BC2A-85EEDF0F5B51}"/>
          </ac:spMkLst>
        </pc:spChg>
        <pc:spChg chg="add mod">
          <ac:chgData name="Milly Jones" userId="a6349893-1ebf-4363-9b48-abec75536506" providerId="ADAL" clId="{1F999083-77DB-4CB0-B0A0-C7DA9A360D6F}" dt="2025-04-07T23:02:01.317" v="3476" actId="1076"/>
          <ac:spMkLst>
            <pc:docMk/>
            <pc:sldMk cId="3874469655" sldId="257"/>
            <ac:spMk id="8" creationId="{BECFFD75-8570-C553-EBBD-FF36E6CD4D1E}"/>
          </ac:spMkLst>
        </pc:spChg>
        <pc:spChg chg="add del mod">
          <ac:chgData name="Milly Jones" userId="a6349893-1ebf-4363-9b48-abec75536506" providerId="ADAL" clId="{1F999083-77DB-4CB0-B0A0-C7DA9A360D6F}" dt="2025-04-07T22:59:05.850" v="3436" actId="478"/>
          <ac:spMkLst>
            <pc:docMk/>
            <pc:sldMk cId="3874469655" sldId="257"/>
            <ac:spMk id="15" creationId="{0F621B70-969F-6095-6CD0-65C7C298F8F5}"/>
          </ac:spMkLst>
        </pc:spChg>
        <pc:spChg chg="add mod">
          <ac:chgData name="Milly Jones" userId="a6349893-1ebf-4363-9b48-abec75536506" providerId="ADAL" clId="{1F999083-77DB-4CB0-B0A0-C7DA9A360D6F}" dt="2025-04-07T16:11:16.764" v="2890" actId="404"/>
          <ac:spMkLst>
            <pc:docMk/>
            <pc:sldMk cId="3874469655" sldId="257"/>
            <ac:spMk id="17" creationId="{93C39796-81F2-ACE7-CEDD-BDCBEFAD85F1}"/>
          </ac:spMkLst>
        </pc:spChg>
        <pc:spChg chg="add mod">
          <ac:chgData name="Milly Jones" userId="a6349893-1ebf-4363-9b48-abec75536506" providerId="ADAL" clId="{1F999083-77DB-4CB0-B0A0-C7DA9A360D6F}" dt="2025-04-07T16:11:28.605" v="2895" actId="403"/>
          <ac:spMkLst>
            <pc:docMk/>
            <pc:sldMk cId="3874469655" sldId="257"/>
            <ac:spMk id="18" creationId="{870231CE-CE2E-1436-74ED-48179E5ACAD3}"/>
          </ac:spMkLst>
        </pc:spChg>
        <pc:spChg chg="add mod">
          <ac:chgData name="Milly Jones" userId="a6349893-1ebf-4363-9b48-abec75536506" providerId="ADAL" clId="{1F999083-77DB-4CB0-B0A0-C7DA9A360D6F}" dt="2025-04-07T16:12:06.608" v="2904" actId="14100"/>
          <ac:spMkLst>
            <pc:docMk/>
            <pc:sldMk cId="3874469655" sldId="257"/>
            <ac:spMk id="19" creationId="{E782AAC8-3408-967C-6328-3A8B369FA630}"/>
          </ac:spMkLst>
        </pc:spChg>
        <pc:spChg chg="add mod">
          <ac:chgData name="Milly Jones" userId="a6349893-1ebf-4363-9b48-abec75536506" providerId="ADAL" clId="{1F999083-77DB-4CB0-B0A0-C7DA9A360D6F}" dt="2025-04-07T16:11:08.801" v="2884" actId="404"/>
          <ac:spMkLst>
            <pc:docMk/>
            <pc:sldMk cId="3874469655" sldId="257"/>
            <ac:spMk id="20" creationId="{6BEFC62B-337A-1C68-5207-A2275BB5ED63}"/>
          </ac:spMkLst>
        </pc:spChg>
        <pc:spChg chg="mod">
          <ac:chgData name="Milly Jones" userId="a6349893-1ebf-4363-9b48-abec75536506" providerId="ADAL" clId="{1F999083-77DB-4CB0-B0A0-C7DA9A360D6F}" dt="2025-04-07T23:09:26.832" v="3637"/>
          <ac:spMkLst>
            <pc:docMk/>
            <pc:sldMk cId="3874469655" sldId="257"/>
            <ac:spMk id="27" creationId="{D1F77924-87D8-A3CA-8855-865C713E4883}"/>
          </ac:spMkLst>
        </pc:spChg>
        <pc:spChg chg="mod">
          <ac:chgData name="Milly Jones" userId="a6349893-1ebf-4363-9b48-abec75536506" providerId="ADAL" clId="{1F999083-77DB-4CB0-B0A0-C7DA9A360D6F}" dt="2025-04-07T23:09:26.832" v="3637"/>
          <ac:spMkLst>
            <pc:docMk/>
            <pc:sldMk cId="3874469655" sldId="257"/>
            <ac:spMk id="28" creationId="{015F69A8-6BC6-9BFF-451C-7F21FD617B14}"/>
          </ac:spMkLst>
        </pc:spChg>
        <pc:spChg chg="mod">
          <ac:chgData name="Milly Jones" userId="a6349893-1ebf-4363-9b48-abec75536506" providerId="ADAL" clId="{1F999083-77DB-4CB0-B0A0-C7DA9A360D6F}" dt="2025-04-07T23:09:26.832" v="3637"/>
          <ac:spMkLst>
            <pc:docMk/>
            <pc:sldMk cId="3874469655" sldId="257"/>
            <ac:spMk id="31" creationId="{48BEF1DD-C9DC-024C-C75B-5954C98974EF}"/>
          </ac:spMkLst>
        </pc:spChg>
        <pc:spChg chg="mod">
          <ac:chgData name="Milly Jones" userId="a6349893-1ebf-4363-9b48-abec75536506" providerId="ADAL" clId="{1F999083-77DB-4CB0-B0A0-C7DA9A360D6F}" dt="2025-04-07T23:09:26.832" v="3637"/>
          <ac:spMkLst>
            <pc:docMk/>
            <pc:sldMk cId="3874469655" sldId="257"/>
            <ac:spMk id="35" creationId="{C2052288-A0CA-8A21-8E04-618EEF73070C}"/>
          </ac:spMkLst>
        </pc:spChg>
        <pc:spChg chg="add del mod">
          <ac:chgData name="Milly Jones" userId="a6349893-1ebf-4363-9b48-abec75536506" providerId="ADAL" clId="{1F999083-77DB-4CB0-B0A0-C7DA9A360D6F}" dt="2025-04-07T23:44:16.887" v="4069" actId="478"/>
          <ac:spMkLst>
            <pc:docMk/>
            <pc:sldMk cId="3874469655" sldId="257"/>
            <ac:spMk id="37" creationId="{6722FF55-D0A6-5D7B-D714-F0F2DF5BB3A8}"/>
          </ac:spMkLst>
        </pc:spChg>
        <pc:spChg chg="add mod">
          <ac:chgData name="Milly Jones" userId="a6349893-1ebf-4363-9b48-abec75536506" providerId="ADAL" clId="{1F999083-77DB-4CB0-B0A0-C7DA9A360D6F}" dt="2025-04-07T23:45:26.036" v="4095" actId="1076"/>
          <ac:spMkLst>
            <pc:docMk/>
            <pc:sldMk cId="3874469655" sldId="257"/>
            <ac:spMk id="38" creationId="{BFB9BBA3-A4C2-3E99-0B99-54B0581833A1}"/>
          </ac:spMkLst>
        </pc:spChg>
        <pc:spChg chg="add mod">
          <ac:chgData name="Milly Jones" userId="a6349893-1ebf-4363-9b48-abec75536506" providerId="ADAL" clId="{1F999083-77DB-4CB0-B0A0-C7DA9A360D6F}" dt="2025-04-07T16:11:46.242" v="2901" actId="404"/>
          <ac:spMkLst>
            <pc:docMk/>
            <pc:sldMk cId="3874469655" sldId="257"/>
            <ac:spMk id="46" creationId="{CE9D79D9-416D-4142-4F7E-B45E6025BC39}"/>
          </ac:spMkLst>
        </pc:spChg>
        <pc:grpChg chg="add del mod">
          <ac:chgData name="Milly Jones" userId="a6349893-1ebf-4363-9b48-abec75536506" providerId="ADAL" clId="{1F999083-77DB-4CB0-B0A0-C7DA9A360D6F}" dt="2025-04-07T23:09:26.192" v="3636" actId="478"/>
          <ac:grpSpMkLst>
            <pc:docMk/>
            <pc:sldMk cId="3874469655" sldId="257"/>
            <ac:grpSpMk id="9" creationId="{0A65BB32-7057-DED1-1C43-23848BA920CA}"/>
          </ac:grpSpMkLst>
        </pc:grpChg>
        <pc:grpChg chg="add del mod">
          <ac:chgData name="Milly Jones" userId="a6349893-1ebf-4363-9b48-abec75536506" providerId="ADAL" clId="{1F999083-77DB-4CB0-B0A0-C7DA9A360D6F}" dt="2025-04-07T22:57:55.565" v="3399" actId="478"/>
          <ac:grpSpMkLst>
            <pc:docMk/>
            <pc:sldMk cId="3874469655" sldId="257"/>
            <ac:grpSpMk id="12" creationId="{3A65F6E5-910E-3AFD-F72C-D9C8B5E31E2D}"/>
          </ac:grpSpMkLst>
        </pc:grpChg>
        <pc:grpChg chg="add mod">
          <ac:chgData name="Milly Jones" userId="a6349893-1ebf-4363-9b48-abec75536506" providerId="ADAL" clId="{1F999083-77DB-4CB0-B0A0-C7DA9A360D6F}" dt="2025-04-07T23:09:26.832" v="3637"/>
          <ac:grpSpMkLst>
            <pc:docMk/>
            <pc:sldMk cId="3874469655" sldId="257"/>
            <ac:grpSpMk id="16" creationId="{8CE926CD-8F14-D6B5-AE19-5AF978F518F1}"/>
          </ac:grpSpMkLst>
        </pc:grpChg>
        <pc:grpChg chg="mod">
          <ac:chgData name="Milly Jones" userId="a6349893-1ebf-4363-9b48-abec75536506" providerId="ADAL" clId="{1F999083-77DB-4CB0-B0A0-C7DA9A360D6F}" dt="2025-04-07T23:09:26.832" v="3637"/>
          <ac:grpSpMkLst>
            <pc:docMk/>
            <pc:sldMk cId="3874469655" sldId="257"/>
            <ac:grpSpMk id="22" creationId="{31AADA8B-31B1-38E5-C04F-9218B20AF48F}"/>
          </ac:grpSpMkLst>
        </pc:grpChg>
        <pc:grpChg chg="add mod">
          <ac:chgData name="Milly Jones" userId="a6349893-1ebf-4363-9b48-abec75536506" providerId="ADAL" clId="{1F999083-77DB-4CB0-B0A0-C7DA9A360D6F}" dt="2025-04-07T12:02:51.616" v="670" actId="164"/>
          <ac:grpSpMkLst>
            <pc:docMk/>
            <pc:sldMk cId="3874469655" sldId="257"/>
            <ac:grpSpMk id="29" creationId="{28174AE0-A43E-F618-E61A-5010E7807A70}"/>
          </ac:grpSpMkLst>
        </pc:grpChg>
        <pc:grpChg chg="add mod">
          <ac:chgData name="Milly Jones" userId="a6349893-1ebf-4363-9b48-abec75536506" providerId="ADAL" clId="{1F999083-77DB-4CB0-B0A0-C7DA9A360D6F}" dt="2025-04-07T12:02:47.010" v="669" actId="164"/>
          <ac:grpSpMkLst>
            <pc:docMk/>
            <pc:sldMk cId="3874469655" sldId="257"/>
            <ac:grpSpMk id="30" creationId="{F0FA5D6F-05EC-217A-3A95-89CCFE30FE16}"/>
          </ac:grpSpMkLst>
        </pc:grpChg>
        <pc:grpChg chg="add del mod">
          <ac:chgData name="Milly Jones" userId="a6349893-1ebf-4363-9b48-abec75536506" providerId="ADAL" clId="{1F999083-77DB-4CB0-B0A0-C7DA9A360D6F}" dt="2025-04-07T22:57:57.198" v="3400" actId="478"/>
          <ac:grpSpMkLst>
            <pc:docMk/>
            <pc:sldMk cId="3874469655" sldId="257"/>
            <ac:grpSpMk id="51" creationId="{7736B0D0-3A72-3DF8-8A48-8C5511D6E61D}"/>
          </ac:grpSpMkLst>
        </pc:grpChg>
        <pc:picChg chg="mod">
          <ac:chgData name="Milly Jones" userId="a6349893-1ebf-4363-9b48-abec75536506" providerId="ADAL" clId="{1F999083-77DB-4CB0-B0A0-C7DA9A360D6F}" dt="2025-04-07T23:02:00.746" v="3475" actId="1076"/>
          <ac:picMkLst>
            <pc:docMk/>
            <pc:sldMk cId="3874469655" sldId="257"/>
            <ac:picMk id="4" creationId="{5FC64E7F-E13F-95D3-534C-942FAF130003}"/>
          </ac:picMkLst>
        </pc:picChg>
        <pc:picChg chg="mod">
          <ac:chgData name="Milly Jones" userId="a6349893-1ebf-4363-9b48-abec75536506" providerId="ADAL" clId="{1F999083-77DB-4CB0-B0A0-C7DA9A360D6F}" dt="2025-04-07T23:09:26.832" v="3637"/>
          <ac:picMkLst>
            <pc:docMk/>
            <pc:sldMk cId="3874469655" sldId="257"/>
            <ac:picMk id="24" creationId="{BCE0F8CC-96F3-0E7B-FB52-47B5E96BA45E}"/>
          </ac:picMkLst>
        </pc:picChg>
        <pc:picChg chg="mod">
          <ac:chgData name="Milly Jones" userId="a6349893-1ebf-4363-9b48-abec75536506" providerId="ADAL" clId="{1F999083-77DB-4CB0-B0A0-C7DA9A360D6F}" dt="2025-04-07T23:09:26.832" v="3637"/>
          <ac:picMkLst>
            <pc:docMk/>
            <pc:sldMk cId="3874469655" sldId="257"/>
            <ac:picMk id="25" creationId="{65CD7ECA-52B8-7FC3-FC93-17A24CFC3776}"/>
          </ac:picMkLst>
        </pc:picChg>
        <pc:picChg chg="add mod">
          <ac:chgData name="Milly Jones" userId="a6349893-1ebf-4363-9b48-abec75536506" providerId="ADAL" clId="{1F999083-77DB-4CB0-B0A0-C7DA9A360D6F}" dt="2025-04-07T12:02:47.010" v="669" actId="164"/>
          <ac:picMkLst>
            <pc:docMk/>
            <pc:sldMk cId="3874469655" sldId="257"/>
            <ac:picMk id="47" creationId="{12DB8C31-F48D-F387-8324-FAC743C99DF1}"/>
          </ac:picMkLst>
        </pc:picChg>
        <pc:picChg chg="add mod">
          <ac:chgData name="Milly Jones" userId="a6349893-1ebf-4363-9b48-abec75536506" providerId="ADAL" clId="{1F999083-77DB-4CB0-B0A0-C7DA9A360D6F}" dt="2025-04-07T12:02:51.616" v="670" actId="164"/>
          <ac:picMkLst>
            <pc:docMk/>
            <pc:sldMk cId="3874469655" sldId="257"/>
            <ac:picMk id="48" creationId="{BB7F63F5-1B67-5A4F-016E-53BB36CF297C}"/>
          </ac:picMkLst>
        </pc:picChg>
        <pc:cxnChg chg="mod">
          <ac:chgData name="Milly Jones" userId="a6349893-1ebf-4363-9b48-abec75536506" providerId="ADAL" clId="{1F999083-77DB-4CB0-B0A0-C7DA9A360D6F}" dt="2025-04-07T23:09:26.832" v="3637"/>
          <ac:cxnSpMkLst>
            <pc:docMk/>
            <pc:sldMk cId="3874469655" sldId="257"/>
            <ac:cxnSpMk id="33" creationId="{90A837D7-F128-B0A0-6BB0-FB05E3ADFF3B}"/>
          </ac:cxnSpMkLst>
        </pc:cxnChg>
        <pc:cxnChg chg="mod">
          <ac:chgData name="Milly Jones" userId="a6349893-1ebf-4363-9b48-abec75536506" providerId="ADAL" clId="{1F999083-77DB-4CB0-B0A0-C7DA9A360D6F}" dt="2025-04-07T23:09:26.832" v="3637"/>
          <ac:cxnSpMkLst>
            <pc:docMk/>
            <pc:sldMk cId="3874469655" sldId="257"/>
            <ac:cxnSpMk id="34" creationId="{709670C3-E46A-6DC1-812B-1233DF6507F7}"/>
          </ac:cxnSpMkLst>
        </pc:cxnChg>
      </pc:sldChg>
      <pc:sldChg chg="addSp delSp modSp mod">
        <pc:chgData name="Milly Jones" userId="a6349893-1ebf-4363-9b48-abec75536506" providerId="ADAL" clId="{1F999083-77DB-4CB0-B0A0-C7DA9A360D6F}" dt="2025-04-08T00:54:12.003" v="4509" actId="207"/>
        <pc:sldMkLst>
          <pc:docMk/>
          <pc:sldMk cId="4105999180" sldId="258"/>
        </pc:sldMkLst>
        <pc:spChg chg="mod">
          <ac:chgData name="Milly Jones" userId="a6349893-1ebf-4363-9b48-abec75536506" providerId="ADAL" clId="{1F999083-77DB-4CB0-B0A0-C7DA9A360D6F}" dt="2025-04-08T00:39:28.173" v="4261" actId="1076"/>
          <ac:spMkLst>
            <pc:docMk/>
            <pc:sldMk cId="4105999180" sldId="258"/>
            <ac:spMk id="2" creationId="{8458E335-4211-2CF9-640F-789FBD6ACC42}"/>
          </ac:spMkLst>
        </pc:spChg>
        <pc:spChg chg="del mod">
          <ac:chgData name="Milly Jones" userId="a6349893-1ebf-4363-9b48-abec75536506" providerId="ADAL" clId="{1F999083-77DB-4CB0-B0A0-C7DA9A360D6F}" dt="2025-04-07T14:35:19.621" v="2410" actId="478"/>
          <ac:spMkLst>
            <pc:docMk/>
            <pc:sldMk cId="4105999180" sldId="258"/>
            <ac:spMk id="3" creationId="{60DADE92-27B2-AEBD-C34C-43F36C70A7CA}"/>
          </ac:spMkLst>
        </pc:spChg>
        <pc:spChg chg="add mod">
          <ac:chgData name="Milly Jones" userId="a6349893-1ebf-4363-9b48-abec75536506" providerId="ADAL" clId="{1F999083-77DB-4CB0-B0A0-C7DA9A360D6F}" dt="2025-04-07T14:44:17.142" v="2429" actId="164"/>
          <ac:spMkLst>
            <pc:docMk/>
            <pc:sldMk cId="4105999180" sldId="258"/>
            <ac:spMk id="5" creationId="{B3A4481D-701B-2A84-E6E2-17B4606582C5}"/>
          </ac:spMkLst>
        </pc:spChg>
        <pc:spChg chg="add mod">
          <ac:chgData name="Milly Jones" userId="a6349893-1ebf-4363-9b48-abec75536506" providerId="ADAL" clId="{1F999083-77DB-4CB0-B0A0-C7DA9A360D6F}" dt="2025-04-07T12:40:37.145" v="1497" actId="164"/>
          <ac:spMkLst>
            <pc:docMk/>
            <pc:sldMk cId="4105999180" sldId="258"/>
            <ac:spMk id="6" creationId="{C6F1B2A0-129A-6FB4-D2AC-20001E4B5455}"/>
          </ac:spMkLst>
        </pc:spChg>
        <pc:spChg chg="add mod">
          <ac:chgData name="Milly Jones" userId="a6349893-1ebf-4363-9b48-abec75536506" providerId="ADAL" clId="{1F999083-77DB-4CB0-B0A0-C7DA9A360D6F}" dt="2025-04-07T12:40:06.854" v="1490" actId="164"/>
          <ac:spMkLst>
            <pc:docMk/>
            <pc:sldMk cId="4105999180" sldId="258"/>
            <ac:spMk id="7" creationId="{48F516E9-D48F-52FA-2528-F0DC8840892C}"/>
          </ac:spMkLst>
        </pc:spChg>
        <pc:spChg chg="add mod">
          <ac:chgData name="Milly Jones" userId="a6349893-1ebf-4363-9b48-abec75536506" providerId="ADAL" clId="{1F999083-77DB-4CB0-B0A0-C7DA9A360D6F}" dt="2025-04-07T12:40:19.826" v="1493" actId="164"/>
          <ac:spMkLst>
            <pc:docMk/>
            <pc:sldMk cId="4105999180" sldId="258"/>
            <ac:spMk id="9" creationId="{479A55DD-456D-A636-ECFC-285A413F5570}"/>
          </ac:spMkLst>
        </pc:spChg>
        <pc:spChg chg="add mod">
          <ac:chgData name="Milly Jones" userId="a6349893-1ebf-4363-9b48-abec75536506" providerId="ADAL" clId="{1F999083-77DB-4CB0-B0A0-C7DA9A360D6F}" dt="2025-04-07T14:44:17.142" v="2429" actId="164"/>
          <ac:spMkLst>
            <pc:docMk/>
            <pc:sldMk cId="4105999180" sldId="258"/>
            <ac:spMk id="10" creationId="{1850D4E4-6B5C-1EDD-D4BD-88487FD74FF0}"/>
          </ac:spMkLst>
        </pc:spChg>
        <pc:spChg chg="add mod">
          <ac:chgData name="Milly Jones" userId="a6349893-1ebf-4363-9b48-abec75536506" providerId="ADAL" clId="{1F999083-77DB-4CB0-B0A0-C7DA9A360D6F}" dt="2025-04-07T12:40:37.145" v="1497" actId="164"/>
          <ac:spMkLst>
            <pc:docMk/>
            <pc:sldMk cId="4105999180" sldId="258"/>
            <ac:spMk id="11" creationId="{CF3D7C82-6704-8E60-A84C-975AF52DAEAA}"/>
          </ac:spMkLst>
        </pc:spChg>
        <pc:spChg chg="add mod">
          <ac:chgData name="Milly Jones" userId="a6349893-1ebf-4363-9b48-abec75536506" providerId="ADAL" clId="{1F999083-77DB-4CB0-B0A0-C7DA9A360D6F}" dt="2025-04-07T12:40:06.854" v="1490" actId="164"/>
          <ac:spMkLst>
            <pc:docMk/>
            <pc:sldMk cId="4105999180" sldId="258"/>
            <ac:spMk id="12" creationId="{8B117ADE-1747-F290-CADA-90744348B52C}"/>
          </ac:spMkLst>
        </pc:spChg>
        <pc:spChg chg="add mod">
          <ac:chgData name="Milly Jones" userId="a6349893-1ebf-4363-9b48-abec75536506" providerId="ADAL" clId="{1F999083-77DB-4CB0-B0A0-C7DA9A360D6F}" dt="2025-04-07T12:40:19.826" v="1493" actId="164"/>
          <ac:spMkLst>
            <pc:docMk/>
            <pc:sldMk cId="4105999180" sldId="258"/>
            <ac:spMk id="13" creationId="{3EED984C-B588-97A5-8FF4-09E8ED648A04}"/>
          </ac:spMkLst>
        </pc:spChg>
        <pc:spChg chg="add mod">
          <ac:chgData name="Milly Jones" userId="a6349893-1ebf-4363-9b48-abec75536506" providerId="ADAL" clId="{1F999083-77DB-4CB0-B0A0-C7DA9A360D6F}" dt="2025-04-07T14:44:17.142" v="2429" actId="164"/>
          <ac:spMkLst>
            <pc:docMk/>
            <pc:sldMk cId="4105999180" sldId="258"/>
            <ac:spMk id="14" creationId="{E19CDA44-DE37-609C-9960-447095FEF2BF}"/>
          </ac:spMkLst>
        </pc:spChg>
        <pc:spChg chg="add del mod">
          <ac:chgData name="Milly Jones" userId="a6349893-1ebf-4363-9b48-abec75536506" providerId="ADAL" clId="{1F999083-77DB-4CB0-B0A0-C7DA9A360D6F}" dt="2025-04-07T12:41:24.543" v="1505"/>
          <ac:spMkLst>
            <pc:docMk/>
            <pc:sldMk cId="4105999180" sldId="258"/>
            <ac:spMk id="17" creationId="{F55A27F3-4317-8D79-C156-22AEF734ACDA}"/>
          </ac:spMkLst>
        </pc:spChg>
        <pc:spChg chg="add mod">
          <ac:chgData name="Milly Jones" userId="a6349893-1ebf-4363-9b48-abec75536506" providerId="ADAL" clId="{1F999083-77DB-4CB0-B0A0-C7DA9A360D6F}" dt="2025-04-08T00:54:12.003" v="4509" actId="207"/>
          <ac:spMkLst>
            <pc:docMk/>
            <pc:sldMk cId="4105999180" sldId="258"/>
            <ac:spMk id="18" creationId="{82C88F8F-0C81-6869-9350-A169DA197646}"/>
          </ac:spMkLst>
        </pc:spChg>
        <pc:spChg chg="add del mod">
          <ac:chgData name="Milly Jones" userId="a6349893-1ebf-4363-9b48-abec75536506" providerId="ADAL" clId="{1F999083-77DB-4CB0-B0A0-C7DA9A360D6F}" dt="2025-04-07T14:35:21.968" v="2411" actId="478"/>
          <ac:spMkLst>
            <pc:docMk/>
            <pc:sldMk cId="4105999180" sldId="258"/>
            <ac:spMk id="21" creationId="{71788605-6947-A4C7-E261-87FDAF4C04F5}"/>
          </ac:spMkLst>
        </pc:spChg>
        <pc:spChg chg="add mod">
          <ac:chgData name="Milly Jones" userId="a6349893-1ebf-4363-9b48-abec75536506" providerId="ADAL" clId="{1F999083-77DB-4CB0-B0A0-C7DA9A360D6F}" dt="2025-04-07T14:44:10.353" v="2428" actId="571"/>
          <ac:spMkLst>
            <pc:docMk/>
            <pc:sldMk cId="4105999180" sldId="258"/>
            <ac:spMk id="22" creationId="{F2198AED-4E17-8215-10BC-61BCB4C923BE}"/>
          </ac:spMkLst>
        </pc:spChg>
        <pc:spChg chg="mod">
          <ac:chgData name="Milly Jones" userId="a6349893-1ebf-4363-9b48-abec75536506" providerId="ADAL" clId="{1F999083-77DB-4CB0-B0A0-C7DA9A360D6F}" dt="2025-04-07T14:44:10.353" v="2428" actId="571"/>
          <ac:spMkLst>
            <pc:docMk/>
            <pc:sldMk cId="4105999180" sldId="258"/>
            <ac:spMk id="24" creationId="{9B969475-6177-864E-D30E-D72E1C3CF1B5}"/>
          </ac:spMkLst>
        </pc:spChg>
        <pc:spChg chg="mod">
          <ac:chgData name="Milly Jones" userId="a6349893-1ebf-4363-9b48-abec75536506" providerId="ADAL" clId="{1F999083-77DB-4CB0-B0A0-C7DA9A360D6F}" dt="2025-04-07T14:44:10.353" v="2428" actId="571"/>
          <ac:spMkLst>
            <pc:docMk/>
            <pc:sldMk cId="4105999180" sldId="258"/>
            <ac:spMk id="25" creationId="{2BC64662-BF4C-E1D7-27B0-88EAE16A4D97}"/>
          </ac:spMkLst>
        </pc:spChg>
        <pc:spChg chg="mod">
          <ac:chgData name="Milly Jones" userId="a6349893-1ebf-4363-9b48-abec75536506" providerId="ADAL" clId="{1F999083-77DB-4CB0-B0A0-C7DA9A360D6F}" dt="2025-04-07T14:44:10.353" v="2428" actId="571"/>
          <ac:spMkLst>
            <pc:docMk/>
            <pc:sldMk cId="4105999180" sldId="258"/>
            <ac:spMk id="27" creationId="{4E54E659-2707-89AC-57CE-A0D6900F3176}"/>
          </ac:spMkLst>
        </pc:spChg>
        <pc:spChg chg="mod">
          <ac:chgData name="Milly Jones" userId="a6349893-1ebf-4363-9b48-abec75536506" providerId="ADAL" clId="{1F999083-77DB-4CB0-B0A0-C7DA9A360D6F}" dt="2025-04-07T14:44:10.353" v="2428" actId="571"/>
          <ac:spMkLst>
            <pc:docMk/>
            <pc:sldMk cId="4105999180" sldId="258"/>
            <ac:spMk id="28" creationId="{8F3E0070-F5A8-B8B4-2855-6CD609CEE175}"/>
          </ac:spMkLst>
        </pc:spChg>
        <pc:grpChg chg="add mod">
          <ac:chgData name="Milly Jones" userId="a6349893-1ebf-4363-9b48-abec75536506" providerId="ADAL" clId="{1F999083-77DB-4CB0-B0A0-C7DA9A360D6F}" dt="2025-04-07T14:44:17.142" v="2429" actId="164"/>
          <ac:grpSpMkLst>
            <pc:docMk/>
            <pc:sldMk cId="4105999180" sldId="258"/>
            <ac:grpSpMk id="4" creationId="{B763268C-73FE-F6D3-956D-04CDB7F36676}"/>
          </ac:grpSpMkLst>
        </pc:grpChg>
        <pc:grpChg chg="add mod">
          <ac:chgData name="Milly Jones" userId="a6349893-1ebf-4363-9b48-abec75536506" providerId="ADAL" clId="{1F999083-77DB-4CB0-B0A0-C7DA9A360D6F}" dt="2025-04-07T14:44:17.142" v="2429" actId="164"/>
          <ac:grpSpMkLst>
            <pc:docMk/>
            <pc:sldMk cId="4105999180" sldId="258"/>
            <ac:grpSpMk id="8" creationId="{3358DF52-0A48-D7EF-C808-EA5C42B46137}"/>
          </ac:grpSpMkLst>
        </pc:grpChg>
        <pc:grpChg chg="add mod">
          <ac:chgData name="Milly Jones" userId="a6349893-1ebf-4363-9b48-abec75536506" providerId="ADAL" clId="{1F999083-77DB-4CB0-B0A0-C7DA9A360D6F}" dt="2025-04-07T14:44:17.142" v="2429" actId="164"/>
          <ac:grpSpMkLst>
            <pc:docMk/>
            <pc:sldMk cId="4105999180" sldId="258"/>
            <ac:grpSpMk id="16" creationId="{036D7BDB-C4F8-EA5F-87F6-224A4904F83C}"/>
          </ac:grpSpMkLst>
        </pc:grpChg>
        <pc:grpChg chg="add mod">
          <ac:chgData name="Milly Jones" userId="a6349893-1ebf-4363-9b48-abec75536506" providerId="ADAL" clId="{1F999083-77DB-4CB0-B0A0-C7DA9A360D6F}" dt="2025-04-07T14:44:10.353" v="2428" actId="571"/>
          <ac:grpSpMkLst>
            <pc:docMk/>
            <pc:sldMk cId="4105999180" sldId="258"/>
            <ac:grpSpMk id="23" creationId="{044FE1BA-DEAC-9CDA-3A06-58338C69B4C7}"/>
          </ac:grpSpMkLst>
        </pc:grpChg>
        <pc:grpChg chg="add mod">
          <ac:chgData name="Milly Jones" userId="a6349893-1ebf-4363-9b48-abec75536506" providerId="ADAL" clId="{1F999083-77DB-4CB0-B0A0-C7DA9A360D6F}" dt="2025-04-07T14:44:10.353" v="2428" actId="571"/>
          <ac:grpSpMkLst>
            <pc:docMk/>
            <pc:sldMk cId="4105999180" sldId="258"/>
            <ac:grpSpMk id="26" creationId="{B8994324-9F6C-85F7-FCA3-F626C7C106C0}"/>
          </ac:grpSpMkLst>
        </pc:grpChg>
        <pc:grpChg chg="add mod">
          <ac:chgData name="Milly Jones" userId="a6349893-1ebf-4363-9b48-abec75536506" providerId="ADAL" clId="{1F999083-77DB-4CB0-B0A0-C7DA9A360D6F}" dt="2025-04-07T14:44:20.459" v="2430" actId="1076"/>
          <ac:grpSpMkLst>
            <pc:docMk/>
            <pc:sldMk cId="4105999180" sldId="258"/>
            <ac:grpSpMk id="30" creationId="{783603BF-D626-2256-45EE-D8CF3579A6B3}"/>
          </ac:grpSpMkLst>
        </pc:grpChg>
        <pc:picChg chg="add mod">
          <ac:chgData name="Milly Jones" userId="a6349893-1ebf-4363-9b48-abec75536506" providerId="ADAL" clId="{1F999083-77DB-4CB0-B0A0-C7DA9A360D6F}" dt="2025-04-07T14:44:17.142" v="2429" actId="164"/>
          <ac:picMkLst>
            <pc:docMk/>
            <pc:sldMk cId="4105999180" sldId="258"/>
            <ac:picMk id="15" creationId="{B665FBCA-05E4-541F-2992-C513B8D6672C}"/>
          </ac:picMkLst>
        </pc:picChg>
        <pc:picChg chg="add mod">
          <ac:chgData name="Milly Jones" userId="a6349893-1ebf-4363-9b48-abec75536506" providerId="ADAL" clId="{1F999083-77DB-4CB0-B0A0-C7DA9A360D6F}" dt="2025-04-07T14:44:10.353" v="2428" actId="571"/>
          <ac:picMkLst>
            <pc:docMk/>
            <pc:sldMk cId="4105999180" sldId="258"/>
            <ac:picMk id="29" creationId="{A2C77EF1-0A77-207C-D47B-DC42190D07B2}"/>
          </ac:picMkLst>
        </pc:picChg>
      </pc:sldChg>
      <pc:sldChg chg="addSp delSp modSp mod ord modNotesTx">
        <pc:chgData name="Milly Jones" userId="a6349893-1ebf-4363-9b48-abec75536506" providerId="ADAL" clId="{1F999083-77DB-4CB0-B0A0-C7DA9A360D6F}" dt="2025-04-08T00:51:33.619" v="4356" actId="1076"/>
        <pc:sldMkLst>
          <pc:docMk/>
          <pc:sldMk cId="3240004680" sldId="259"/>
        </pc:sldMkLst>
        <pc:spChg chg="mod">
          <ac:chgData name="Milly Jones" userId="a6349893-1ebf-4363-9b48-abec75536506" providerId="ADAL" clId="{1F999083-77DB-4CB0-B0A0-C7DA9A360D6F}" dt="2025-04-07T20:01:39.458" v="3297" actId="1076"/>
          <ac:spMkLst>
            <pc:docMk/>
            <pc:sldMk cId="3240004680" sldId="259"/>
            <ac:spMk id="2" creationId="{3461FDD2-2AD0-57A4-8899-189E8498F04B}"/>
          </ac:spMkLst>
        </pc:spChg>
        <pc:spChg chg="del mod">
          <ac:chgData name="Milly Jones" userId="a6349893-1ebf-4363-9b48-abec75536506" providerId="ADAL" clId="{1F999083-77DB-4CB0-B0A0-C7DA9A360D6F}" dt="2025-04-07T13:12:14.339" v="1534" actId="478"/>
          <ac:spMkLst>
            <pc:docMk/>
            <pc:sldMk cId="3240004680" sldId="259"/>
            <ac:spMk id="3" creationId="{B62F9F8D-8882-34F4-C993-E1E5419F2697}"/>
          </ac:spMkLst>
        </pc:spChg>
        <pc:spChg chg="add del mod">
          <ac:chgData name="Milly Jones" userId="a6349893-1ebf-4363-9b48-abec75536506" providerId="ADAL" clId="{1F999083-77DB-4CB0-B0A0-C7DA9A360D6F}" dt="2025-04-07T13:56:36.347" v="2112" actId="478"/>
          <ac:spMkLst>
            <pc:docMk/>
            <pc:sldMk cId="3240004680" sldId="259"/>
            <ac:spMk id="11" creationId="{5D39BEDF-2878-7BE5-CA03-2ACA55FEF629}"/>
          </ac:spMkLst>
        </pc:spChg>
        <pc:spChg chg="add mod">
          <ac:chgData name="Milly Jones" userId="a6349893-1ebf-4363-9b48-abec75536506" providerId="ADAL" clId="{1F999083-77DB-4CB0-B0A0-C7DA9A360D6F}" dt="2025-04-07T16:26:14.777" v="2992" actId="164"/>
          <ac:spMkLst>
            <pc:docMk/>
            <pc:sldMk cId="3240004680" sldId="259"/>
            <ac:spMk id="17" creationId="{9A1F98A8-27BC-3066-0922-27A8334EC99E}"/>
          </ac:spMkLst>
        </pc:spChg>
        <pc:spChg chg="add mod">
          <ac:chgData name="Milly Jones" userId="a6349893-1ebf-4363-9b48-abec75536506" providerId="ADAL" clId="{1F999083-77DB-4CB0-B0A0-C7DA9A360D6F}" dt="2025-04-08T00:51:33.619" v="4356" actId="1076"/>
          <ac:spMkLst>
            <pc:docMk/>
            <pc:sldMk cId="3240004680" sldId="259"/>
            <ac:spMk id="20" creationId="{07761BE8-6AFD-A395-90E5-BA41A8128C49}"/>
          </ac:spMkLst>
        </pc:spChg>
        <pc:grpChg chg="add mod">
          <ac:chgData name="Milly Jones" userId="a6349893-1ebf-4363-9b48-abec75536506" providerId="ADAL" clId="{1F999083-77DB-4CB0-B0A0-C7DA9A360D6F}" dt="2025-04-07T16:26:14.777" v="2992" actId="164"/>
          <ac:grpSpMkLst>
            <pc:docMk/>
            <pc:sldMk cId="3240004680" sldId="259"/>
            <ac:grpSpMk id="18" creationId="{968B433C-BFE8-3788-A442-492F401E4E93}"/>
          </ac:grpSpMkLst>
        </pc:grpChg>
        <pc:grpChg chg="add mod">
          <ac:chgData name="Milly Jones" userId="a6349893-1ebf-4363-9b48-abec75536506" providerId="ADAL" clId="{1F999083-77DB-4CB0-B0A0-C7DA9A360D6F}" dt="2025-04-07T16:26:18.488" v="2993" actId="1076"/>
          <ac:grpSpMkLst>
            <pc:docMk/>
            <pc:sldMk cId="3240004680" sldId="259"/>
            <ac:grpSpMk id="19" creationId="{853C4A5C-A6DB-0C76-A125-4F80C89A4CAF}"/>
          </ac:grpSpMkLst>
        </pc:grpChg>
        <pc:picChg chg="add mod">
          <ac:chgData name="Milly Jones" userId="a6349893-1ebf-4363-9b48-abec75536506" providerId="ADAL" clId="{1F999083-77DB-4CB0-B0A0-C7DA9A360D6F}" dt="2025-04-07T16:26:11.624" v="2991" actId="164"/>
          <ac:picMkLst>
            <pc:docMk/>
            <pc:sldMk cId="3240004680" sldId="259"/>
            <ac:picMk id="7" creationId="{44282F8B-0793-6FBD-3D81-D746CE5792D8}"/>
          </ac:picMkLst>
        </pc:picChg>
        <pc:picChg chg="add mod">
          <ac:chgData name="Milly Jones" userId="a6349893-1ebf-4363-9b48-abec75536506" providerId="ADAL" clId="{1F999083-77DB-4CB0-B0A0-C7DA9A360D6F}" dt="2025-04-07T16:26:11.624" v="2991" actId="164"/>
          <ac:picMkLst>
            <pc:docMk/>
            <pc:sldMk cId="3240004680" sldId="259"/>
            <ac:picMk id="9" creationId="{9C22E02D-15CC-8C23-5771-EB428FB31974}"/>
          </ac:picMkLst>
        </pc:picChg>
        <pc:cxnChg chg="add del">
          <ac:chgData name="Milly Jones" userId="a6349893-1ebf-4363-9b48-abec75536506" providerId="ADAL" clId="{1F999083-77DB-4CB0-B0A0-C7DA9A360D6F}" dt="2025-04-07T14:06:35.527" v="2231" actId="478"/>
          <ac:cxnSpMkLst>
            <pc:docMk/>
            <pc:sldMk cId="3240004680" sldId="259"/>
            <ac:cxnSpMk id="14" creationId="{042234F8-8287-497F-187F-AC30D6A19E09}"/>
          </ac:cxnSpMkLst>
        </pc:cxnChg>
        <pc:cxnChg chg="add mod">
          <ac:chgData name="Milly Jones" userId="a6349893-1ebf-4363-9b48-abec75536506" providerId="ADAL" clId="{1F999083-77DB-4CB0-B0A0-C7DA9A360D6F}" dt="2025-04-07T16:26:11.624" v="2991" actId="164"/>
          <ac:cxnSpMkLst>
            <pc:docMk/>
            <pc:sldMk cId="3240004680" sldId="259"/>
            <ac:cxnSpMk id="16" creationId="{CCB3E7AF-AF7B-CB15-92B4-D0BFAE2265BE}"/>
          </ac:cxnSpMkLst>
        </pc:cxnChg>
      </pc:sldChg>
      <pc:sldChg chg="addSp delSp modSp mod">
        <pc:chgData name="Milly Jones" userId="a6349893-1ebf-4363-9b48-abec75536506" providerId="ADAL" clId="{1F999083-77DB-4CB0-B0A0-C7DA9A360D6F}" dt="2025-04-07T23:56:35.910" v="4109" actId="1076"/>
        <pc:sldMkLst>
          <pc:docMk/>
          <pc:sldMk cId="1505774506" sldId="260"/>
        </pc:sldMkLst>
        <pc:spChg chg="del mod">
          <ac:chgData name="Milly Jones" userId="a6349893-1ebf-4363-9b48-abec75536506" providerId="ADAL" clId="{1F999083-77DB-4CB0-B0A0-C7DA9A360D6F}" dt="2025-04-07T13:56:05.666" v="2101" actId="478"/>
          <ac:spMkLst>
            <pc:docMk/>
            <pc:sldMk cId="1505774506" sldId="260"/>
            <ac:spMk id="2" creationId="{73E37A6C-470F-98E9-BE4A-2353C0795482}"/>
          </ac:spMkLst>
        </pc:spChg>
        <pc:spChg chg="del mod">
          <ac:chgData name="Milly Jones" userId="a6349893-1ebf-4363-9b48-abec75536506" providerId="ADAL" clId="{1F999083-77DB-4CB0-B0A0-C7DA9A360D6F}" dt="2025-04-07T12:52:45.437" v="1523" actId="478"/>
          <ac:spMkLst>
            <pc:docMk/>
            <pc:sldMk cId="1505774506" sldId="260"/>
            <ac:spMk id="3" creationId="{A527D8D3-A80B-6ECF-8729-5DE2FF8FDE57}"/>
          </ac:spMkLst>
        </pc:spChg>
        <pc:spChg chg="del">
          <ac:chgData name="Milly Jones" userId="a6349893-1ebf-4363-9b48-abec75536506" providerId="ADAL" clId="{1F999083-77DB-4CB0-B0A0-C7DA9A360D6F}" dt="2025-04-07T13:59:49.330" v="2221" actId="478"/>
          <ac:spMkLst>
            <pc:docMk/>
            <pc:sldMk cId="1505774506" sldId="260"/>
            <ac:spMk id="6" creationId="{54B66EC0-961D-5E93-4B77-4F35351301E2}"/>
          </ac:spMkLst>
        </pc:spChg>
        <pc:spChg chg="add del mod">
          <ac:chgData name="Milly Jones" userId="a6349893-1ebf-4363-9b48-abec75536506" providerId="ADAL" clId="{1F999083-77DB-4CB0-B0A0-C7DA9A360D6F}" dt="2025-04-07T13:56:10.274" v="2104" actId="478"/>
          <ac:spMkLst>
            <pc:docMk/>
            <pc:sldMk cId="1505774506" sldId="260"/>
            <ac:spMk id="13" creationId="{428B845A-80D0-8B66-AF2F-DE42462F6F63}"/>
          </ac:spMkLst>
        </pc:spChg>
        <pc:spChg chg="del mod topLvl">
          <ac:chgData name="Milly Jones" userId="a6349893-1ebf-4363-9b48-abec75536506" providerId="ADAL" clId="{1F999083-77DB-4CB0-B0A0-C7DA9A360D6F}" dt="2025-04-07T13:58:16.567" v="2188" actId="478"/>
          <ac:spMkLst>
            <pc:docMk/>
            <pc:sldMk cId="1505774506" sldId="260"/>
            <ac:spMk id="17" creationId="{D3558B3D-C455-E9F8-E65F-7AC690C53615}"/>
          </ac:spMkLst>
        </pc:spChg>
        <pc:spChg chg="del mod">
          <ac:chgData name="Milly Jones" userId="a6349893-1ebf-4363-9b48-abec75536506" providerId="ADAL" clId="{1F999083-77DB-4CB0-B0A0-C7DA9A360D6F}" dt="2025-04-07T13:58:11.691" v="2186" actId="478"/>
          <ac:spMkLst>
            <pc:docMk/>
            <pc:sldMk cId="1505774506" sldId="260"/>
            <ac:spMk id="18" creationId="{762DBAB6-B0AD-8214-A984-2852A85CDCB0}"/>
          </ac:spMkLst>
        </pc:spChg>
        <pc:spChg chg="add del mod">
          <ac:chgData name="Milly Jones" userId="a6349893-1ebf-4363-9b48-abec75536506" providerId="ADAL" clId="{1F999083-77DB-4CB0-B0A0-C7DA9A360D6F}" dt="2025-04-07T14:14:07.322" v="2273" actId="478"/>
          <ac:spMkLst>
            <pc:docMk/>
            <pc:sldMk cId="1505774506" sldId="260"/>
            <ac:spMk id="21" creationId="{8A9E0744-74C2-8EB0-C11E-BA54E96DD8BE}"/>
          </ac:spMkLst>
        </pc:spChg>
        <pc:grpChg chg="add mod">
          <ac:chgData name="Milly Jones" userId="a6349893-1ebf-4363-9b48-abec75536506" providerId="ADAL" clId="{1F999083-77DB-4CB0-B0A0-C7DA9A360D6F}" dt="2025-04-07T20:01:01.315" v="3288" actId="1076"/>
          <ac:grpSpMkLst>
            <pc:docMk/>
            <pc:sldMk cId="1505774506" sldId="260"/>
            <ac:grpSpMk id="2" creationId="{A7509D66-A11D-C70E-47AD-FC293FD18746}"/>
          </ac:grpSpMkLst>
        </pc:grpChg>
        <pc:grpChg chg="add del mod">
          <ac:chgData name="Milly Jones" userId="a6349893-1ebf-4363-9b48-abec75536506" providerId="ADAL" clId="{1F999083-77DB-4CB0-B0A0-C7DA9A360D6F}" dt="2025-04-07T13:58:16.567" v="2188" actId="478"/>
          <ac:grpSpMkLst>
            <pc:docMk/>
            <pc:sldMk cId="1505774506" sldId="260"/>
            <ac:grpSpMk id="15" creationId="{69DF6304-24FB-6054-7C63-D613AED3430E}"/>
          </ac:grpSpMkLst>
        </pc:grpChg>
        <pc:grpChg chg="add mod">
          <ac:chgData name="Milly Jones" userId="a6349893-1ebf-4363-9b48-abec75536506" providerId="ADAL" clId="{1F999083-77DB-4CB0-B0A0-C7DA9A360D6F}" dt="2025-04-07T20:01:18.856" v="3295" actId="1076"/>
          <ac:grpSpMkLst>
            <pc:docMk/>
            <pc:sldMk cId="1505774506" sldId="260"/>
            <ac:grpSpMk id="29" creationId="{69146BF4-78D0-D6C1-81BC-62EF8F82A719}"/>
          </ac:grpSpMkLst>
        </pc:grpChg>
        <pc:picChg chg="add mod">
          <ac:chgData name="Milly Jones" userId="a6349893-1ebf-4363-9b48-abec75536506" providerId="ADAL" clId="{1F999083-77DB-4CB0-B0A0-C7DA9A360D6F}" dt="2025-04-07T23:56:35.910" v="4109" actId="1076"/>
          <ac:picMkLst>
            <pc:docMk/>
            <pc:sldMk cId="1505774506" sldId="260"/>
            <ac:picMk id="4" creationId="{86CFE09C-5964-0629-1FE7-73B8288FB927}"/>
          </ac:picMkLst>
        </pc:picChg>
        <pc:picChg chg="add del mod modCrop">
          <ac:chgData name="Milly Jones" userId="a6349893-1ebf-4363-9b48-abec75536506" providerId="ADAL" clId="{1F999083-77DB-4CB0-B0A0-C7DA9A360D6F}" dt="2025-04-07T20:01:14.472" v="3293" actId="1076"/>
          <ac:picMkLst>
            <pc:docMk/>
            <pc:sldMk cId="1505774506" sldId="260"/>
            <ac:picMk id="5" creationId="{10987FB2-AEF0-D36B-3F37-855B743A270A}"/>
          </ac:picMkLst>
        </pc:picChg>
        <pc:picChg chg="add mod">
          <ac:chgData name="Milly Jones" userId="a6349893-1ebf-4363-9b48-abec75536506" providerId="ADAL" clId="{1F999083-77DB-4CB0-B0A0-C7DA9A360D6F}" dt="2025-04-07T20:02:55.482" v="3298" actId="1076"/>
          <ac:picMkLst>
            <pc:docMk/>
            <pc:sldMk cId="1505774506" sldId="260"/>
            <ac:picMk id="8" creationId="{8EB71D3A-65AE-8D7E-FB17-49DA78F003ED}"/>
          </ac:picMkLst>
        </pc:picChg>
        <pc:picChg chg="add del mod modCrop">
          <ac:chgData name="Milly Jones" userId="a6349893-1ebf-4363-9b48-abec75536506" providerId="ADAL" clId="{1F999083-77DB-4CB0-B0A0-C7DA9A360D6F}" dt="2025-04-07T19:55:15.355" v="3241" actId="478"/>
          <ac:picMkLst>
            <pc:docMk/>
            <pc:sldMk cId="1505774506" sldId="260"/>
            <ac:picMk id="9" creationId="{D217960A-FDD3-C703-BF18-A519C67AF484}"/>
          </ac:picMkLst>
        </pc:picChg>
        <pc:picChg chg="add mod">
          <ac:chgData name="Milly Jones" userId="a6349893-1ebf-4363-9b48-abec75536506" providerId="ADAL" clId="{1F999083-77DB-4CB0-B0A0-C7DA9A360D6F}" dt="2025-04-07T20:00:59.819" v="3287" actId="164"/>
          <ac:picMkLst>
            <pc:docMk/>
            <pc:sldMk cId="1505774506" sldId="260"/>
            <ac:picMk id="10" creationId="{4D8C6257-0BAC-4E76-B693-4DA3F1E0C843}"/>
          </ac:picMkLst>
        </pc:picChg>
        <pc:picChg chg="add mod">
          <ac:chgData name="Milly Jones" userId="a6349893-1ebf-4363-9b48-abec75536506" providerId="ADAL" clId="{1F999083-77DB-4CB0-B0A0-C7DA9A360D6F}" dt="2025-04-07T20:00:59.819" v="3287" actId="164"/>
          <ac:picMkLst>
            <pc:docMk/>
            <pc:sldMk cId="1505774506" sldId="260"/>
            <ac:picMk id="11" creationId="{51F9DB97-18B9-56EC-0D0C-0CD25E1A7843}"/>
          </ac:picMkLst>
        </pc:picChg>
        <pc:picChg chg="add mod modCrop">
          <ac:chgData name="Milly Jones" userId="a6349893-1ebf-4363-9b48-abec75536506" providerId="ADAL" clId="{1F999083-77DB-4CB0-B0A0-C7DA9A360D6F}" dt="2025-04-07T23:49:22.221" v="4102" actId="1076"/>
          <ac:picMkLst>
            <pc:docMk/>
            <pc:sldMk cId="1505774506" sldId="260"/>
            <ac:picMk id="14" creationId="{CC711F52-D060-5D5C-D95E-D5DA42545651}"/>
          </ac:picMkLst>
        </pc:picChg>
        <pc:picChg chg="mod topLvl">
          <ac:chgData name="Milly Jones" userId="a6349893-1ebf-4363-9b48-abec75536506" providerId="ADAL" clId="{1F999083-77DB-4CB0-B0A0-C7DA9A360D6F}" dt="2025-04-07T20:01:04.367" v="3290" actId="14100"/>
          <ac:picMkLst>
            <pc:docMk/>
            <pc:sldMk cId="1505774506" sldId="260"/>
            <ac:picMk id="16" creationId="{ED049819-2C60-07F9-76BE-B113C8B9007B}"/>
          </ac:picMkLst>
        </pc:picChg>
        <pc:picChg chg="add mod">
          <ac:chgData name="Milly Jones" userId="a6349893-1ebf-4363-9b48-abec75536506" providerId="ADAL" clId="{1F999083-77DB-4CB0-B0A0-C7DA9A360D6F}" dt="2025-04-07T20:01:10.704" v="3292" actId="1076"/>
          <ac:picMkLst>
            <pc:docMk/>
            <pc:sldMk cId="1505774506" sldId="260"/>
            <ac:picMk id="19" creationId="{533C12C9-3D61-3414-A4BE-651BD3FC4944}"/>
          </ac:picMkLst>
        </pc:picChg>
        <pc:picChg chg="add del mod">
          <ac:chgData name="Milly Jones" userId="a6349893-1ebf-4363-9b48-abec75536506" providerId="ADAL" clId="{1F999083-77DB-4CB0-B0A0-C7DA9A360D6F}" dt="2025-04-07T23:53:40.338" v="4103" actId="478"/>
          <ac:picMkLst>
            <pc:docMk/>
            <pc:sldMk cId="1505774506" sldId="260"/>
            <ac:picMk id="20" creationId="{8FD95968-C812-3383-37EA-255B2C8E5FB4}"/>
          </ac:picMkLst>
        </pc:picChg>
        <pc:picChg chg="add del mod">
          <ac:chgData name="Milly Jones" userId="a6349893-1ebf-4363-9b48-abec75536506" providerId="ADAL" clId="{1F999083-77DB-4CB0-B0A0-C7DA9A360D6F}" dt="2025-04-07T19:59:24.985" v="3258" actId="478"/>
          <ac:picMkLst>
            <pc:docMk/>
            <pc:sldMk cId="1505774506" sldId="260"/>
            <ac:picMk id="22" creationId="{A3C61FEB-90D2-299E-555D-C2AC1E2608FF}"/>
          </ac:picMkLst>
        </pc:picChg>
        <pc:picChg chg="add mod modCrop">
          <ac:chgData name="Milly Jones" userId="a6349893-1ebf-4363-9b48-abec75536506" providerId="ADAL" clId="{1F999083-77DB-4CB0-B0A0-C7DA9A360D6F}" dt="2025-04-07T14:16:27.432" v="2283" actId="732"/>
          <ac:picMkLst>
            <pc:docMk/>
            <pc:sldMk cId="1505774506" sldId="260"/>
            <ac:picMk id="23" creationId="{0A11D0B6-75AD-66BA-C209-A4FEF9E34DA9}"/>
          </ac:picMkLst>
        </pc:picChg>
        <pc:picChg chg="add mod">
          <ac:chgData name="Milly Jones" userId="a6349893-1ebf-4363-9b48-abec75536506" providerId="ADAL" clId="{1F999083-77DB-4CB0-B0A0-C7DA9A360D6F}" dt="2025-04-07T14:13:04.402" v="2259" actId="571"/>
          <ac:picMkLst>
            <pc:docMk/>
            <pc:sldMk cId="1505774506" sldId="260"/>
            <ac:picMk id="24" creationId="{0BC394B0-FB5F-BBCE-A22A-1DBCCC432DDB}"/>
          </ac:picMkLst>
        </pc:picChg>
        <pc:picChg chg="add mod">
          <ac:chgData name="Milly Jones" userId="a6349893-1ebf-4363-9b48-abec75536506" providerId="ADAL" clId="{1F999083-77DB-4CB0-B0A0-C7DA9A360D6F}" dt="2025-04-07T14:13:04.402" v="2259" actId="571"/>
          <ac:picMkLst>
            <pc:docMk/>
            <pc:sldMk cId="1505774506" sldId="260"/>
            <ac:picMk id="25" creationId="{BFCF17A5-1EC7-7650-01D0-D4D6643F0F38}"/>
          </ac:picMkLst>
        </pc:picChg>
        <pc:picChg chg="add mod modCrop">
          <ac:chgData name="Milly Jones" userId="a6349893-1ebf-4363-9b48-abec75536506" providerId="ADAL" clId="{1F999083-77DB-4CB0-B0A0-C7DA9A360D6F}" dt="2025-04-07T14:16:14.110" v="2280" actId="164"/>
          <ac:picMkLst>
            <pc:docMk/>
            <pc:sldMk cId="1505774506" sldId="260"/>
            <ac:picMk id="26" creationId="{B1005667-0D31-13C2-FD4F-73A2C91971B9}"/>
          </ac:picMkLst>
        </pc:picChg>
        <pc:picChg chg="add mod">
          <ac:chgData name="Milly Jones" userId="a6349893-1ebf-4363-9b48-abec75536506" providerId="ADAL" clId="{1F999083-77DB-4CB0-B0A0-C7DA9A360D6F}" dt="2025-04-07T14:16:14.110" v="2280" actId="164"/>
          <ac:picMkLst>
            <pc:docMk/>
            <pc:sldMk cId="1505774506" sldId="260"/>
            <ac:picMk id="28" creationId="{B5D42832-4A9B-80A9-5C7C-3C89F5E5793E}"/>
          </ac:picMkLst>
        </pc:picChg>
      </pc:sldChg>
      <pc:sldChg chg="modSp mod">
        <pc:chgData name="Milly Jones" userId="a6349893-1ebf-4363-9b48-abec75536506" providerId="ADAL" clId="{1F999083-77DB-4CB0-B0A0-C7DA9A360D6F}" dt="2025-04-08T00:52:08.172" v="4372" actId="6549"/>
        <pc:sldMkLst>
          <pc:docMk/>
          <pc:sldMk cId="120929299" sldId="261"/>
        </pc:sldMkLst>
        <pc:spChg chg="mod">
          <ac:chgData name="Milly Jones" userId="a6349893-1ebf-4363-9b48-abec75536506" providerId="ADAL" clId="{1F999083-77DB-4CB0-B0A0-C7DA9A360D6F}" dt="2025-04-08T00:52:08.172" v="4372" actId="6549"/>
          <ac:spMkLst>
            <pc:docMk/>
            <pc:sldMk cId="120929299" sldId="261"/>
            <ac:spMk id="3" creationId="{20760D37-D697-51BC-0952-9A24B052A691}"/>
          </ac:spMkLst>
        </pc:spChg>
      </pc:sldChg>
      <pc:sldChg chg="addSp delSp modSp new mod">
        <pc:chgData name="Milly Jones" userId="a6349893-1ebf-4363-9b48-abec75536506" providerId="ADAL" clId="{1F999083-77DB-4CB0-B0A0-C7DA9A360D6F}" dt="2025-04-07T22:57:17.822" v="3393" actId="478"/>
        <pc:sldMkLst>
          <pc:docMk/>
          <pc:sldMk cId="3801331683" sldId="262"/>
        </pc:sldMkLst>
        <pc:spChg chg="mod">
          <ac:chgData name="Milly Jones" userId="a6349893-1ebf-4363-9b48-abec75536506" providerId="ADAL" clId="{1F999083-77DB-4CB0-B0A0-C7DA9A360D6F}" dt="2025-04-07T20:29:23.946" v="3334" actId="20577"/>
          <ac:spMkLst>
            <pc:docMk/>
            <pc:sldMk cId="3801331683" sldId="262"/>
            <ac:spMk id="2" creationId="{5B1CDE75-B2DA-915B-A70D-78C6E36118AE}"/>
          </ac:spMkLst>
        </pc:spChg>
        <pc:spChg chg="del">
          <ac:chgData name="Milly Jones" userId="a6349893-1ebf-4363-9b48-abec75536506" providerId="ADAL" clId="{1F999083-77DB-4CB0-B0A0-C7DA9A360D6F}" dt="2025-04-07T12:01:12.618" v="645" actId="478"/>
          <ac:spMkLst>
            <pc:docMk/>
            <pc:sldMk cId="3801331683" sldId="262"/>
            <ac:spMk id="3" creationId="{4B2C344A-8AE4-C336-C447-D167B4C39535}"/>
          </ac:spMkLst>
        </pc:spChg>
        <pc:spChg chg="del mod">
          <ac:chgData name="Milly Jones" userId="a6349893-1ebf-4363-9b48-abec75536506" providerId="ADAL" clId="{1F999083-77DB-4CB0-B0A0-C7DA9A360D6F}" dt="2025-04-07T12:01:26.239" v="651" actId="478"/>
          <ac:spMkLst>
            <pc:docMk/>
            <pc:sldMk cId="3801331683" sldId="262"/>
            <ac:spMk id="6" creationId="{5DD3D7DB-2BDB-A3D4-845F-0C82251C274E}"/>
          </ac:spMkLst>
        </pc:spChg>
        <pc:spChg chg="del mod">
          <ac:chgData name="Milly Jones" userId="a6349893-1ebf-4363-9b48-abec75536506" providerId="ADAL" clId="{1F999083-77DB-4CB0-B0A0-C7DA9A360D6F}" dt="2025-04-07T12:01:29.478" v="652" actId="478"/>
          <ac:spMkLst>
            <pc:docMk/>
            <pc:sldMk cId="3801331683" sldId="262"/>
            <ac:spMk id="7" creationId="{EFDBBDE5-C914-331D-6FB5-5CA0D2F7EC13}"/>
          </ac:spMkLst>
        </pc:spChg>
        <pc:spChg chg="del mod">
          <ac:chgData name="Milly Jones" userId="a6349893-1ebf-4363-9b48-abec75536506" providerId="ADAL" clId="{1F999083-77DB-4CB0-B0A0-C7DA9A360D6F}" dt="2025-04-07T12:01:20.478" v="648" actId="478"/>
          <ac:spMkLst>
            <pc:docMk/>
            <pc:sldMk cId="3801331683" sldId="262"/>
            <ac:spMk id="8" creationId="{1E67B839-773B-6DC1-AB55-AAA6928E6638}"/>
          </ac:spMkLst>
        </pc:spChg>
        <pc:spChg chg="del mod topLvl">
          <ac:chgData name="Milly Jones" userId="a6349893-1ebf-4363-9b48-abec75536506" providerId="ADAL" clId="{1F999083-77DB-4CB0-B0A0-C7DA9A360D6F}" dt="2025-04-07T12:01:54.364" v="660" actId="478"/>
          <ac:spMkLst>
            <pc:docMk/>
            <pc:sldMk cId="3801331683" sldId="262"/>
            <ac:spMk id="12" creationId="{E53FA861-E498-B35F-5DB7-FD86AF8AA838}"/>
          </ac:spMkLst>
        </pc:spChg>
        <pc:spChg chg="add mod">
          <ac:chgData name="Milly Jones" userId="a6349893-1ebf-4363-9b48-abec75536506" providerId="ADAL" clId="{1F999083-77DB-4CB0-B0A0-C7DA9A360D6F}" dt="2025-04-07T12:14:51.581" v="1042" actId="164"/>
          <ac:spMkLst>
            <pc:docMk/>
            <pc:sldMk cId="3801331683" sldId="262"/>
            <ac:spMk id="17" creationId="{1DCA240B-061A-72F5-B243-7E797960ACDA}"/>
          </ac:spMkLst>
        </pc:spChg>
        <pc:spChg chg="add mod">
          <ac:chgData name="Milly Jones" userId="a6349893-1ebf-4363-9b48-abec75536506" providerId="ADAL" clId="{1F999083-77DB-4CB0-B0A0-C7DA9A360D6F}" dt="2025-04-07T12:22:51.294" v="1454" actId="20577"/>
          <ac:spMkLst>
            <pc:docMk/>
            <pc:sldMk cId="3801331683" sldId="262"/>
            <ac:spMk id="21" creationId="{126540D7-76A3-8E22-CD4B-1D608A586C24}"/>
          </ac:spMkLst>
        </pc:spChg>
        <pc:spChg chg="add mod">
          <ac:chgData name="Milly Jones" userId="a6349893-1ebf-4363-9b48-abec75536506" providerId="ADAL" clId="{1F999083-77DB-4CB0-B0A0-C7DA9A360D6F}" dt="2025-04-07T12:14:51.581" v="1042" actId="164"/>
          <ac:spMkLst>
            <pc:docMk/>
            <pc:sldMk cId="3801331683" sldId="262"/>
            <ac:spMk id="22" creationId="{E226DDEF-0C27-3172-7B93-201C5EFCC626}"/>
          </ac:spMkLst>
        </pc:spChg>
        <pc:spChg chg="add del mod">
          <ac:chgData name="Milly Jones" userId="a6349893-1ebf-4363-9b48-abec75536506" providerId="ADAL" clId="{1F999083-77DB-4CB0-B0A0-C7DA9A360D6F}" dt="2025-04-07T22:57:17.822" v="3393" actId="478"/>
          <ac:spMkLst>
            <pc:docMk/>
            <pc:sldMk cId="3801331683" sldId="262"/>
            <ac:spMk id="23" creationId="{47359BC8-1AC7-D24D-745E-4ABBA8746C55}"/>
          </ac:spMkLst>
        </pc:spChg>
        <pc:spChg chg="add del mod">
          <ac:chgData name="Milly Jones" userId="a6349893-1ebf-4363-9b48-abec75536506" providerId="ADAL" clId="{1F999083-77DB-4CB0-B0A0-C7DA9A360D6F}" dt="2025-04-07T15:59:55.011" v="2566" actId="478"/>
          <ac:spMkLst>
            <pc:docMk/>
            <pc:sldMk cId="3801331683" sldId="262"/>
            <ac:spMk id="25" creationId="{9C7BB980-2048-0313-41BF-8A4D0F13529D}"/>
          </ac:spMkLst>
        </pc:spChg>
        <pc:grpChg chg="add del mod">
          <ac:chgData name="Milly Jones" userId="a6349893-1ebf-4363-9b48-abec75536506" providerId="ADAL" clId="{1F999083-77DB-4CB0-B0A0-C7DA9A360D6F}" dt="2025-04-07T12:01:54.364" v="660" actId="478"/>
          <ac:grpSpMkLst>
            <pc:docMk/>
            <pc:sldMk cId="3801331683" sldId="262"/>
            <ac:grpSpMk id="4" creationId="{E1609633-7396-318F-0D89-B08CFC6202EC}"/>
          </ac:grpSpMkLst>
        </pc:grpChg>
        <pc:grpChg chg="add mod">
          <ac:chgData name="Milly Jones" userId="a6349893-1ebf-4363-9b48-abec75536506" providerId="ADAL" clId="{1F999083-77DB-4CB0-B0A0-C7DA9A360D6F}" dt="2025-04-07T16:12:31.514" v="2919" actId="1076"/>
          <ac:grpSpMkLst>
            <pc:docMk/>
            <pc:sldMk cId="3801331683" sldId="262"/>
            <ac:grpSpMk id="16" creationId="{AFDF653F-9B26-9991-F681-8A4CA282AF86}"/>
          </ac:grpSpMkLst>
        </pc:grpChg>
        <pc:grpChg chg="add mod">
          <ac:chgData name="Milly Jones" userId="a6349893-1ebf-4363-9b48-abec75536506" providerId="ADAL" clId="{1F999083-77DB-4CB0-B0A0-C7DA9A360D6F}" dt="2025-04-07T16:12:29.817" v="2918" actId="1076"/>
          <ac:grpSpMkLst>
            <pc:docMk/>
            <pc:sldMk cId="3801331683" sldId="262"/>
            <ac:grpSpMk id="24" creationId="{436E40DB-B9FE-836D-B66B-991C6A339EBB}"/>
          </ac:grpSpMkLst>
        </pc:grpChg>
        <pc:picChg chg="mod topLvl">
          <ac:chgData name="Milly Jones" userId="a6349893-1ebf-4363-9b48-abec75536506" providerId="ADAL" clId="{1F999083-77DB-4CB0-B0A0-C7DA9A360D6F}" dt="2025-04-07T12:02:18.103" v="663" actId="164"/>
          <ac:picMkLst>
            <pc:docMk/>
            <pc:sldMk cId="3801331683" sldId="262"/>
            <ac:picMk id="5" creationId="{204615BE-4230-1B04-FF8B-AC5C9FE13A7C}"/>
          </ac:picMkLst>
        </pc:picChg>
        <pc:picChg chg="add mod">
          <ac:chgData name="Milly Jones" userId="a6349893-1ebf-4363-9b48-abec75536506" providerId="ADAL" clId="{1F999083-77DB-4CB0-B0A0-C7DA9A360D6F}" dt="2025-04-07T12:02:18.103" v="663" actId="164"/>
          <ac:picMkLst>
            <pc:docMk/>
            <pc:sldMk cId="3801331683" sldId="262"/>
            <ac:picMk id="13" creationId="{19E3FAB0-BEA4-65BE-F497-6CE3014934D7}"/>
          </ac:picMkLst>
        </pc:picChg>
        <pc:picChg chg="add mod">
          <ac:chgData name="Milly Jones" userId="a6349893-1ebf-4363-9b48-abec75536506" providerId="ADAL" clId="{1F999083-77DB-4CB0-B0A0-C7DA9A360D6F}" dt="2025-04-07T12:02:18.103" v="663" actId="164"/>
          <ac:picMkLst>
            <pc:docMk/>
            <pc:sldMk cId="3801331683" sldId="262"/>
            <ac:picMk id="14" creationId="{2CCE08E8-EC3A-AE68-F782-70EDB96D45F4}"/>
          </ac:picMkLst>
        </pc:picChg>
        <pc:picChg chg="add mod">
          <ac:chgData name="Milly Jones" userId="a6349893-1ebf-4363-9b48-abec75536506" providerId="ADAL" clId="{1F999083-77DB-4CB0-B0A0-C7DA9A360D6F}" dt="2025-04-07T12:02:18.103" v="663" actId="164"/>
          <ac:picMkLst>
            <pc:docMk/>
            <pc:sldMk cId="3801331683" sldId="262"/>
            <ac:picMk id="15" creationId="{97E26AF7-8ECC-7E45-806E-A71340B9F545}"/>
          </ac:picMkLst>
        </pc:picChg>
        <pc:picChg chg="add del mod">
          <ac:chgData name="Milly Jones" userId="a6349893-1ebf-4363-9b48-abec75536506" providerId="ADAL" clId="{1F999083-77DB-4CB0-B0A0-C7DA9A360D6F}" dt="2025-04-07T12:07:00.612" v="827" actId="478"/>
          <ac:picMkLst>
            <pc:docMk/>
            <pc:sldMk cId="3801331683" sldId="262"/>
            <ac:picMk id="19" creationId="{16DDDA85-0568-6F2A-75E4-43E0D5F5770F}"/>
          </ac:picMkLst>
        </pc:picChg>
        <pc:cxnChg chg="del mod">
          <ac:chgData name="Milly Jones" userId="a6349893-1ebf-4363-9b48-abec75536506" providerId="ADAL" clId="{1F999083-77DB-4CB0-B0A0-C7DA9A360D6F}" dt="2025-04-07T12:01:37.452" v="653" actId="478"/>
          <ac:cxnSpMkLst>
            <pc:docMk/>
            <pc:sldMk cId="3801331683" sldId="262"/>
            <ac:cxnSpMk id="9" creationId="{085E66D9-72CA-394B-F595-375651164866}"/>
          </ac:cxnSpMkLst>
        </pc:cxnChg>
        <pc:cxnChg chg="del mod">
          <ac:chgData name="Milly Jones" userId="a6349893-1ebf-4363-9b48-abec75536506" providerId="ADAL" clId="{1F999083-77DB-4CB0-B0A0-C7DA9A360D6F}" dt="2025-04-07T12:01:37.452" v="653" actId="478"/>
          <ac:cxnSpMkLst>
            <pc:docMk/>
            <pc:sldMk cId="3801331683" sldId="262"/>
            <ac:cxnSpMk id="10" creationId="{3FF425B9-EB63-0003-281F-069BC72D888E}"/>
          </ac:cxnSpMkLst>
        </pc:cxnChg>
        <pc:cxnChg chg="del mod">
          <ac:chgData name="Milly Jones" userId="a6349893-1ebf-4363-9b48-abec75536506" providerId="ADAL" clId="{1F999083-77DB-4CB0-B0A0-C7DA9A360D6F}" dt="2025-04-07T12:01:37.452" v="653" actId="478"/>
          <ac:cxnSpMkLst>
            <pc:docMk/>
            <pc:sldMk cId="3801331683" sldId="262"/>
            <ac:cxnSpMk id="11" creationId="{4EA1535D-BBF3-5885-CCAC-8F6EDEE299B9}"/>
          </ac:cxnSpMkLst>
        </pc:cxnChg>
      </pc:sldChg>
      <pc:sldChg chg="addSp delSp modSp add del mod">
        <pc:chgData name="Milly Jones" userId="a6349893-1ebf-4363-9b48-abec75536506" providerId="ADAL" clId="{1F999083-77DB-4CB0-B0A0-C7DA9A360D6F}" dt="2025-04-07T14:17:38.256" v="2296" actId="47"/>
        <pc:sldMkLst>
          <pc:docMk/>
          <pc:sldMk cId="846810110" sldId="263"/>
        </pc:sldMkLst>
        <pc:picChg chg="mod modCrop">
          <ac:chgData name="Milly Jones" userId="a6349893-1ebf-4363-9b48-abec75536506" providerId="ADAL" clId="{1F999083-77DB-4CB0-B0A0-C7DA9A360D6F}" dt="2025-04-07T14:12:13.135" v="2249" actId="732"/>
          <ac:picMkLst>
            <pc:docMk/>
            <pc:sldMk cId="846810110" sldId="263"/>
            <ac:picMk id="5" creationId="{27584891-B7A4-56A2-EF40-AA31F05796AB}"/>
          </ac:picMkLst>
        </pc:picChg>
        <pc:picChg chg="add del mod modCrop">
          <ac:chgData name="Milly Jones" userId="a6349893-1ebf-4363-9b48-abec75536506" providerId="ADAL" clId="{1F999083-77DB-4CB0-B0A0-C7DA9A360D6F}" dt="2025-04-07T13:53:57.748" v="2079" actId="478"/>
          <ac:picMkLst>
            <pc:docMk/>
            <pc:sldMk cId="846810110" sldId="263"/>
            <ac:picMk id="6" creationId="{70BA3DEB-B209-F702-86E3-C374F908E024}"/>
          </ac:picMkLst>
        </pc:picChg>
        <pc:picChg chg="add mod">
          <ac:chgData name="Milly Jones" userId="a6349893-1ebf-4363-9b48-abec75536506" providerId="ADAL" clId="{1F999083-77DB-4CB0-B0A0-C7DA9A360D6F}" dt="2025-04-07T13:54:26.550" v="2084" actId="14100"/>
          <ac:picMkLst>
            <pc:docMk/>
            <pc:sldMk cId="846810110" sldId="263"/>
            <ac:picMk id="8" creationId="{00AF0659-6AE7-9A21-911C-7A2BAF5DBC61}"/>
          </ac:picMkLst>
        </pc:picChg>
        <pc:picChg chg="add mod">
          <ac:chgData name="Milly Jones" userId="a6349893-1ebf-4363-9b48-abec75536506" providerId="ADAL" clId="{1F999083-77DB-4CB0-B0A0-C7DA9A360D6F}" dt="2025-04-07T13:54:34.043" v="2086" actId="1076"/>
          <ac:picMkLst>
            <pc:docMk/>
            <pc:sldMk cId="846810110" sldId="263"/>
            <ac:picMk id="10" creationId="{002D0AA4-5997-A513-D718-CCF283E1F8BF}"/>
          </ac:picMkLst>
        </pc:picChg>
        <pc:picChg chg="add mod modCrop">
          <ac:chgData name="Milly Jones" userId="a6349893-1ebf-4363-9b48-abec75536506" providerId="ADAL" clId="{1F999083-77DB-4CB0-B0A0-C7DA9A360D6F}" dt="2025-04-07T14:12:28.874" v="2251" actId="732"/>
          <ac:picMkLst>
            <pc:docMk/>
            <pc:sldMk cId="846810110" sldId="263"/>
            <ac:picMk id="11" creationId="{EC2156EE-0387-77BD-725B-1ECA01B97520}"/>
          </ac:picMkLst>
        </pc:picChg>
      </pc:sldChg>
      <pc:sldChg chg="add del">
        <pc:chgData name="Milly Jones" userId="a6349893-1ebf-4363-9b48-abec75536506" providerId="ADAL" clId="{1F999083-77DB-4CB0-B0A0-C7DA9A360D6F}" dt="2025-04-07T14:11:58.910" v="2248" actId="47"/>
        <pc:sldMkLst>
          <pc:docMk/>
          <pc:sldMk cId="191498197" sldId="264"/>
        </pc:sldMkLst>
      </pc:sldChg>
      <pc:sldChg chg="addSp delSp modSp new del mod">
        <pc:chgData name="Milly Jones" userId="a6349893-1ebf-4363-9b48-abec75536506" providerId="ADAL" clId="{1F999083-77DB-4CB0-B0A0-C7DA9A360D6F}" dt="2025-04-07T16:15:27.276" v="2990" actId="47"/>
        <pc:sldMkLst>
          <pc:docMk/>
          <pc:sldMk cId="2277790929" sldId="265"/>
        </pc:sldMkLst>
        <pc:spChg chg="del">
          <ac:chgData name="Milly Jones" userId="a6349893-1ebf-4363-9b48-abec75536506" providerId="ADAL" clId="{1F999083-77DB-4CB0-B0A0-C7DA9A360D6F}" dt="2025-04-07T13:07:09.908" v="1532" actId="478"/>
          <ac:spMkLst>
            <pc:docMk/>
            <pc:sldMk cId="2277790929" sldId="265"/>
            <ac:spMk id="2" creationId="{9C04959E-0863-D346-74FD-BF465116DEB7}"/>
          </ac:spMkLst>
        </pc:spChg>
        <pc:spChg chg="del">
          <ac:chgData name="Milly Jones" userId="a6349893-1ebf-4363-9b48-abec75536506" providerId="ADAL" clId="{1F999083-77DB-4CB0-B0A0-C7DA9A360D6F}" dt="2025-04-07T13:07:11.512" v="1533" actId="478"/>
          <ac:spMkLst>
            <pc:docMk/>
            <pc:sldMk cId="2277790929" sldId="265"/>
            <ac:spMk id="3" creationId="{76E799BA-7844-0B12-319B-F00BF4AE5A21}"/>
          </ac:spMkLst>
        </pc:spChg>
        <pc:spChg chg="add del">
          <ac:chgData name="Milly Jones" userId="a6349893-1ebf-4363-9b48-abec75536506" providerId="ADAL" clId="{1F999083-77DB-4CB0-B0A0-C7DA9A360D6F}" dt="2025-04-07T13:17:30.070" v="1544" actId="478"/>
          <ac:spMkLst>
            <pc:docMk/>
            <pc:sldMk cId="2277790929" sldId="265"/>
            <ac:spMk id="4" creationId="{9A81F1B4-D773-10A2-CA6E-D740CD7DAEC2}"/>
          </ac:spMkLst>
        </pc:spChg>
        <pc:spChg chg="add del mod">
          <ac:chgData name="Milly Jones" userId="a6349893-1ebf-4363-9b48-abec75536506" providerId="ADAL" clId="{1F999083-77DB-4CB0-B0A0-C7DA9A360D6F}" dt="2025-04-07T13:18:54.697" v="1601" actId="164"/>
          <ac:spMkLst>
            <pc:docMk/>
            <pc:sldMk cId="2277790929" sldId="265"/>
            <ac:spMk id="6" creationId="{BC3B23C0-D5D4-BF26-1DEA-A6D2CCD11842}"/>
          </ac:spMkLst>
        </pc:spChg>
        <pc:spChg chg="add del mod">
          <ac:chgData name="Milly Jones" userId="a6349893-1ebf-4363-9b48-abec75536506" providerId="ADAL" clId="{1F999083-77DB-4CB0-B0A0-C7DA9A360D6F}" dt="2025-04-07T13:18:27.167" v="1585" actId="478"/>
          <ac:spMkLst>
            <pc:docMk/>
            <pc:sldMk cId="2277790929" sldId="265"/>
            <ac:spMk id="7" creationId="{645D543A-BDD8-47A0-2068-72AC9FE881BC}"/>
          </ac:spMkLst>
        </pc:spChg>
        <pc:spChg chg="add mod">
          <ac:chgData name="Milly Jones" userId="a6349893-1ebf-4363-9b48-abec75536506" providerId="ADAL" clId="{1F999083-77DB-4CB0-B0A0-C7DA9A360D6F}" dt="2025-04-07T13:18:54.697" v="1601" actId="164"/>
          <ac:spMkLst>
            <pc:docMk/>
            <pc:sldMk cId="2277790929" sldId="265"/>
            <ac:spMk id="8" creationId="{9337DB53-A394-CF74-1F9D-9DEEB38BFC08}"/>
          </ac:spMkLst>
        </pc:spChg>
        <pc:spChg chg="add mod">
          <ac:chgData name="Milly Jones" userId="a6349893-1ebf-4363-9b48-abec75536506" providerId="ADAL" clId="{1F999083-77DB-4CB0-B0A0-C7DA9A360D6F}" dt="2025-04-07T16:07:09.236" v="2629" actId="1076"/>
          <ac:spMkLst>
            <pc:docMk/>
            <pc:sldMk cId="2277790929" sldId="265"/>
            <ac:spMk id="10" creationId="{705AE1F8-E299-A0EF-F028-CA4065343419}"/>
          </ac:spMkLst>
        </pc:spChg>
        <pc:spChg chg="add del mod">
          <ac:chgData name="Milly Jones" userId="a6349893-1ebf-4363-9b48-abec75536506" providerId="ADAL" clId="{1F999083-77DB-4CB0-B0A0-C7DA9A360D6F}" dt="2025-04-07T13:24:11.426" v="2028" actId="478"/>
          <ac:spMkLst>
            <pc:docMk/>
            <pc:sldMk cId="2277790929" sldId="265"/>
            <ac:spMk id="11" creationId="{DF21DBAD-73A8-4AC2-625A-B116FC3D314A}"/>
          </ac:spMkLst>
        </pc:spChg>
        <pc:spChg chg="add mod">
          <ac:chgData name="Milly Jones" userId="a6349893-1ebf-4363-9b48-abec75536506" providerId="ADAL" clId="{1F999083-77DB-4CB0-B0A0-C7DA9A360D6F}" dt="2025-04-07T14:43:12.541" v="2423" actId="1076"/>
          <ac:spMkLst>
            <pc:docMk/>
            <pc:sldMk cId="2277790929" sldId="265"/>
            <ac:spMk id="13" creationId="{D5BA3C4C-6DA3-4B74-0B28-FF72D0509490}"/>
          </ac:spMkLst>
        </pc:spChg>
        <pc:grpChg chg="add mod">
          <ac:chgData name="Milly Jones" userId="a6349893-1ebf-4363-9b48-abec75536506" providerId="ADAL" clId="{1F999083-77DB-4CB0-B0A0-C7DA9A360D6F}" dt="2025-04-07T16:07:05.830" v="2628" actId="1076"/>
          <ac:grpSpMkLst>
            <pc:docMk/>
            <pc:sldMk cId="2277790929" sldId="265"/>
            <ac:grpSpMk id="9" creationId="{B394FEF2-C759-1B47-1832-F3A4F3827EF5}"/>
          </ac:grpSpMkLst>
        </pc:grpChg>
        <pc:picChg chg="add mod">
          <ac:chgData name="Milly Jones" userId="a6349893-1ebf-4363-9b48-abec75536506" providerId="ADAL" clId="{1F999083-77DB-4CB0-B0A0-C7DA9A360D6F}" dt="2025-04-07T13:18:54.697" v="1601" actId="164"/>
          <ac:picMkLst>
            <pc:docMk/>
            <pc:sldMk cId="2277790929" sldId="265"/>
            <ac:picMk id="5" creationId="{7D4A7C89-3D35-03BB-6AD6-5E48BC4C059F}"/>
          </ac:picMkLst>
        </pc:picChg>
      </pc:sldChg>
      <pc:sldChg chg="addSp delSp modSp add mod">
        <pc:chgData name="Milly Jones" userId="a6349893-1ebf-4363-9b48-abec75536506" providerId="ADAL" clId="{1F999083-77DB-4CB0-B0A0-C7DA9A360D6F}" dt="2025-04-08T00:39:09.219" v="4257" actId="20577"/>
        <pc:sldMkLst>
          <pc:docMk/>
          <pc:sldMk cId="422250228" sldId="266"/>
        </pc:sldMkLst>
        <pc:spChg chg="mod">
          <ac:chgData name="Milly Jones" userId="a6349893-1ebf-4363-9b48-abec75536506" providerId="ADAL" clId="{1F999083-77DB-4CB0-B0A0-C7DA9A360D6F}" dt="2025-04-08T00:39:09.219" v="4257" actId="20577"/>
          <ac:spMkLst>
            <pc:docMk/>
            <pc:sldMk cId="422250228" sldId="266"/>
            <ac:spMk id="2" creationId="{9C09F7EE-CDBB-C7DB-886F-CF7D66DE961C}"/>
          </ac:spMkLst>
        </pc:spChg>
        <pc:spChg chg="del">
          <ac:chgData name="Milly Jones" userId="a6349893-1ebf-4363-9b48-abec75536506" providerId="ADAL" clId="{1F999083-77DB-4CB0-B0A0-C7DA9A360D6F}" dt="2025-04-07T16:14:05.673" v="2944" actId="478"/>
          <ac:spMkLst>
            <pc:docMk/>
            <pc:sldMk cId="422250228" sldId="266"/>
            <ac:spMk id="7" creationId="{5A17659B-597B-75DB-9F52-E29349D23142}"/>
          </ac:spMkLst>
        </pc:spChg>
        <pc:spChg chg="del">
          <ac:chgData name="Milly Jones" userId="a6349893-1ebf-4363-9b48-abec75536506" providerId="ADAL" clId="{1F999083-77DB-4CB0-B0A0-C7DA9A360D6F}" dt="2025-04-07T16:14:10.882" v="2946" actId="478"/>
          <ac:spMkLst>
            <pc:docMk/>
            <pc:sldMk cId="422250228" sldId="266"/>
            <ac:spMk id="9" creationId="{C27008AF-2CFB-1E2E-2691-D71EA7F3F820}"/>
          </ac:spMkLst>
        </pc:spChg>
        <pc:spChg chg="del">
          <ac:chgData name="Milly Jones" userId="a6349893-1ebf-4363-9b48-abec75536506" providerId="ADAL" clId="{1F999083-77DB-4CB0-B0A0-C7DA9A360D6F}" dt="2025-04-07T16:14:08.371" v="2945" actId="478"/>
          <ac:spMkLst>
            <pc:docMk/>
            <pc:sldMk cId="422250228" sldId="266"/>
            <ac:spMk id="12" creationId="{A3B43A31-DD36-5E63-D780-C18C64EED318}"/>
          </ac:spMkLst>
        </pc:spChg>
        <pc:spChg chg="del">
          <ac:chgData name="Milly Jones" userId="a6349893-1ebf-4363-9b48-abec75536506" providerId="ADAL" clId="{1F999083-77DB-4CB0-B0A0-C7DA9A360D6F}" dt="2025-04-07T16:14:13.834" v="2947" actId="478"/>
          <ac:spMkLst>
            <pc:docMk/>
            <pc:sldMk cId="422250228" sldId="266"/>
            <ac:spMk id="13" creationId="{6B42D357-5EFB-66DF-A06C-FE2F30B924F7}"/>
          </ac:spMkLst>
        </pc:spChg>
        <pc:spChg chg="mod">
          <ac:chgData name="Milly Jones" userId="a6349893-1ebf-4363-9b48-abec75536506" providerId="ADAL" clId="{1F999083-77DB-4CB0-B0A0-C7DA9A360D6F}" dt="2025-04-07T16:14:18.596" v="2948" actId="1076"/>
          <ac:spMkLst>
            <pc:docMk/>
            <pc:sldMk cId="422250228" sldId="266"/>
            <ac:spMk id="14" creationId="{9E0ED0CC-77F0-24D9-3471-4BA0F2143752}"/>
          </ac:spMkLst>
        </pc:spChg>
        <pc:spChg chg="del">
          <ac:chgData name="Milly Jones" userId="a6349893-1ebf-4363-9b48-abec75536506" providerId="ADAL" clId="{1F999083-77DB-4CB0-B0A0-C7DA9A360D6F}" dt="2025-04-07T16:15:03.765" v="2954" actId="478"/>
          <ac:spMkLst>
            <pc:docMk/>
            <pc:sldMk cId="422250228" sldId="266"/>
            <ac:spMk id="18" creationId="{4779700E-A197-9579-1488-CEEE5AE088FE}"/>
          </ac:spMkLst>
        </pc:spChg>
        <pc:spChg chg="mod">
          <ac:chgData name="Milly Jones" userId="a6349893-1ebf-4363-9b48-abec75536506" providerId="ADAL" clId="{1F999083-77DB-4CB0-B0A0-C7DA9A360D6F}" dt="2025-04-07T16:27:47.095" v="3068" actId="14100"/>
          <ac:spMkLst>
            <pc:docMk/>
            <pc:sldMk cId="422250228" sldId="266"/>
            <ac:spMk id="20" creationId="{0E75837D-4606-1C9A-3C97-6CE7D81C6883}"/>
          </ac:spMkLst>
        </pc:spChg>
        <pc:spChg chg="mod">
          <ac:chgData name="Milly Jones" userId="a6349893-1ebf-4363-9b48-abec75536506" providerId="ADAL" clId="{1F999083-77DB-4CB0-B0A0-C7DA9A360D6F}" dt="2025-04-07T16:14:20.547" v="2949"/>
          <ac:spMkLst>
            <pc:docMk/>
            <pc:sldMk cId="422250228" sldId="266"/>
            <ac:spMk id="21" creationId="{1F2F468A-002F-141F-6CC9-B72EDAE2B357}"/>
          </ac:spMkLst>
        </pc:spChg>
        <pc:spChg chg="add mod">
          <ac:chgData name="Milly Jones" userId="a6349893-1ebf-4363-9b48-abec75536506" providerId="ADAL" clId="{1F999083-77DB-4CB0-B0A0-C7DA9A360D6F}" dt="2025-04-08T00:38:54.764" v="4244" actId="113"/>
          <ac:spMkLst>
            <pc:docMk/>
            <pc:sldMk cId="422250228" sldId="266"/>
            <ac:spMk id="22" creationId="{EE8B0D31-F563-211B-24E3-7F6569A21DB7}"/>
          </ac:spMkLst>
        </pc:spChg>
        <pc:grpChg chg="add mod">
          <ac:chgData name="Milly Jones" userId="a6349893-1ebf-4363-9b48-abec75536506" providerId="ADAL" clId="{1F999083-77DB-4CB0-B0A0-C7DA9A360D6F}" dt="2025-04-07T16:27:38.579" v="3067" actId="1076"/>
          <ac:grpSpMkLst>
            <pc:docMk/>
            <pc:sldMk cId="422250228" sldId="266"/>
            <ac:grpSpMk id="3" creationId="{7951ABFC-8724-6EE2-2793-117AC3A8F269}"/>
          </ac:grpSpMkLst>
        </pc:grpChg>
        <pc:grpChg chg="del">
          <ac:chgData name="Milly Jones" userId="a6349893-1ebf-4363-9b48-abec75536506" providerId="ADAL" clId="{1F999083-77DB-4CB0-B0A0-C7DA9A360D6F}" dt="2025-04-07T16:14:05.673" v="2944" actId="478"/>
          <ac:grpSpMkLst>
            <pc:docMk/>
            <pc:sldMk cId="422250228" sldId="266"/>
            <ac:grpSpMk id="4" creationId="{0CD9572C-D642-346E-F9AE-B16AF315B9B0}"/>
          </ac:grpSpMkLst>
        </pc:grpChg>
        <pc:grpChg chg="del">
          <ac:chgData name="Milly Jones" userId="a6349893-1ebf-4363-9b48-abec75536506" providerId="ADAL" clId="{1F999083-77DB-4CB0-B0A0-C7DA9A360D6F}" dt="2025-04-07T16:14:10.882" v="2946" actId="478"/>
          <ac:grpSpMkLst>
            <pc:docMk/>
            <pc:sldMk cId="422250228" sldId="266"/>
            <ac:grpSpMk id="8" creationId="{DD589995-A287-2A53-BB94-F1F007A7CA89}"/>
          </ac:grpSpMkLst>
        </pc:grpChg>
        <pc:picChg chg="mod">
          <ac:chgData name="Milly Jones" userId="a6349893-1ebf-4363-9b48-abec75536506" providerId="ADAL" clId="{1F999083-77DB-4CB0-B0A0-C7DA9A360D6F}" dt="2025-04-07T16:14:20.547" v="2949"/>
          <ac:picMkLst>
            <pc:docMk/>
            <pc:sldMk cId="422250228" sldId="266"/>
            <ac:picMk id="17" creationId="{EE2931BB-2621-09B3-5A2E-EC6017EA6BFA}"/>
          </ac:picMkLst>
        </pc:picChg>
      </pc:sldChg>
      <pc:sldChg chg="addSp delSp modSp add del mod">
        <pc:chgData name="Milly Jones" userId="a6349893-1ebf-4363-9b48-abec75536506" providerId="ADAL" clId="{1F999083-77DB-4CB0-B0A0-C7DA9A360D6F}" dt="2025-04-07T14:43:02.456" v="2421" actId="47"/>
        <pc:sldMkLst>
          <pc:docMk/>
          <pc:sldMk cId="4092162689" sldId="266"/>
        </pc:sldMkLst>
        <pc:spChg chg="del mod">
          <ac:chgData name="Milly Jones" userId="a6349893-1ebf-4363-9b48-abec75536506" providerId="ADAL" clId="{1F999083-77DB-4CB0-B0A0-C7DA9A360D6F}" dt="2025-04-07T14:26:00.216" v="2313" actId="478"/>
          <ac:spMkLst>
            <pc:docMk/>
            <pc:sldMk cId="4092162689" sldId="266"/>
            <ac:spMk id="3" creationId="{3F2B07D8-1148-27CA-7FCB-2FED65E0BCC9}"/>
          </ac:spMkLst>
        </pc:spChg>
        <pc:spChg chg="del">
          <ac:chgData name="Milly Jones" userId="a6349893-1ebf-4363-9b48-abec75536506" providerId="ADAL" clId="{1F999083-77DB-4CB0-B0A0-C7DA9A360D6F}" dt="2025-04-07T14:26:06.974" v="2315" actId="478"/>
          <ac:spMkLst>
            <pc:docMk/>
            <pc:sldMk cId="4092162689" sldId="266"/>
            <ac:spMk id="18" creationId="{C35A3023-A820-EA7A-5B75-6847133C356D}"/>
          </ac:spMkLst>
        </pc:spChg>
        <pc:spChg chg="add del mod">
          <ac:chgData name="Milly Jones" userId="a6349893-1ebf-4363-9b48-abec75536506" providerId="ADAL" clId="{1F999083-77DB-4CB0-B0A0-C7DA9A360D6F}" dt="2025-04-07T14:26:03.051" v="2314" actId="478"/>
          <ac:spMkLst>
            <pc:docMk/>
            <pc:sldMk cId="4092162689" sldId="266"/>
            <ac:spMk id="20" creationId="{2FCC5B72-CEC5-0F7C-38C0-D5DAB490E133}"/>
          </ac:spMkLst>
        </pc:spChg>
        <pc:spChg chg="add del mod">
          <ac:chgData name="Milly Jones" userId="a6349893-1ebf-4363-9b48-abec75536506" providerId="ADAL" clId="{1F999083-77DB-4CB0-B0A0-C7DA9A360D6F}" dt="2025-04-07T14:41:24.436" v="2419" actId="478"/>
          <ac:spMkLst>
            <pc:docMk/>
            <pc:sldMk cId="4092162689" sldId="266"/>
            <ac:spMk id="25" creationId="{24D04FFF-0F9E-FA80-F9CA-2BE6F4A85278}"/>
          </ac:spMkLst>
        </pc:spChg>
        <pc:spChg chg="add mod">
          <ac:chgData name="Milly Jones" userId="a6349893-1ebf-4363-9b48-abec75536506" providerId="ADAL" clId="{1F999083-77DB-4CB0-B0A0-C7DA9A360D6F}" dt="2025-04-07T14:31:16.497" v="2400" actId="1076"/>
          <ac:spMkLst>
            <pc:docMk/>
            <pc:sldMk cId="4092162689" sldId="266"/>
            <ac:spMk id="27" creationId="{1A112242-B9B4-4C26-BFDD-DD3F6FF2CD64}"/>
          </ac:spMkLst>
        </pc:spChg>
        <pc:spChg chg="add mod">
          <ac:chgData name="Milly Jones" userId="a6349893-1ebf-4363-9b48-abec75536506" providerId="ADAL" clId="{1F999083-77DB-4CB0-B0A0-C7DA9A360D6F}" dt="2025-04-07T14:30:22.825" v="2381" actId="20577"/>
          <ac:spMkLst>
            <pc:docMk/>
            <pc:sldMk cId="4092162689" sldId="266"/>
            <ac:spMk id="28" creationId="{BFC61064-1049-F5AB-D698-24165950D6D1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29" creationId="{76C76242-38F6-255C-2CAC-66AA6621CA30}"/>
          </ac:spMkLst>
        </pc:spChg>
        <pc:spChg chg="add mod">
          <ac:chgData name="Milly Jones" userId="a6349893-1ebf-4363-9b48-abec75536506" providerId="ADAL" clId="{1F999083-77DB-4CB0-B0A0-C7DA9A360D6F}" dt="2025-04-07T14:30:47.457" v="2392" actId="20577"/>
          <ac:spMkLst>
            <pc:docMk/>
            <pc:sldMk cId="4092162689" sldId="266"/>
            <ac:spMk id="30" creationId="{46C2F456-29F9-C107-7B16-28C410F49125}"/>
          </ac:spMkLst>
        </pc:spChg>
        <pc:spChg chg="add mod">
          <ac:chgData name="Milly Jones" userId="a6349893-1ebf-4363-9b48-abec75536506" providerId="ADAL" clId="{1F999083-77DB-4CB0-B0A0-C7DA9A360D6F}" dt="2025-04-07T14:40:49.679" v="2416" actId="20577"/>
          <ac:spMkLst>
            <pc:docMk/>
            <pc:sldMk cId="4092162689" sldId="266"/>
            <ac:spMk id="31" creationId="{4EDCFD93-A1A2-5AC1-DCBD-1780F102980F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32" creationId="{B26A0C3E-4A3D-444A-9FB8-035C9C834501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33" creationId="{D9B2D4D4-928B-E55B-5957-3B89744B5211}"/>
          </ac:spMkLst>
        </pc:spChg>
        <pc:spChg chg="add mod">
          <ac:chgData name="Milly Jones" userId="a6349893-1ebf-4363-9b48-abec75536506" providerId="ADAL" clId="{1F999083-77DB-4CB0-B0A0-C7DA9A360D6F}" dt="2025-04-07T14:31:11.032" v="2399" actId="1076"/>
          <ac:spMkLst>
            <pc:docMk/>
            <pc:sldMk cId="4092162689" sldId="266"/>
            <ac:spMk id="34" creationId="{17E8B600-1951-782C-FB6B-F1282254F835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35" creationId="{32D1AED5-FDD9-70A5-68FA-47815D7D15AD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36" creationId="{5987F7FD-931B-91E0-123F-C2BDC8BE0392}"/>
          </ac:spMkLst>
        </pc:spChg>
        <pc:spChg chg="add mod">
          <ac:chgData name="Milly Jones" userId="a6349893-1ebf-4363-9b48-abec75536506" providerId="ADAL" clId="{1F999083-77DB-4CB0-B0A0-C7DA9A360D6F}" dt="2025-04-07T14:31:37.942" v="2403" actId="1076"/>
          <ac:spMkLst>
            <pc:docMk/>
            <pc:sldMk cId="4092162689" sldId="266"/>
            <ac:spMk id="37" creationId="{8DC8BCFC-18DA-D533-A4C1-50C6FA6B6BBE}"/>
          </ac:spMkLst>
        </pc:spChg>
        <pc:spChg chg="add mod">
          <ac:chgData name="Milly Jones" userId="a6349893-1ebf-4363-9b48-abec75536506" providerId="ADAL" clId="{1F999083-77DB-4CB0-B0A0-C7DA9A360D6F}" dt="2025-04-07T14:31:37.942" v="2403" actId="1076"/>
          <ac:spMkLst>
            <pc:docMk/>
            <pc:sldMk cId="4092162689" sldId="266"/>
            <ac:spMk id="38" creationId="{D8AEC757-FD3D-0E7D-561C-B097ACDC200F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39" creationId="{7DC4356A-D2EA-BC46-70EA-89A43DF7D4D7}"/>
          </ac:spMkLst>
        </pc:spChg>
        <pc:spChg chg="add mod">
          <ac:chgData name="Milly Jones" userId="a6349893-1ebf-4363-9b48-abec75536506" providerId="ADAL" clId="{1F999083-77DB-4CB0-B0A0-C7DA9A360D6F}" dt="2025-04-07T14:31:43.994" v="2405" actId="1076"/>
          <ac:spMkLst>
            <pc:docMk/>
            <pc:sldMk cId="4092162689" sldId="266"/>
            <ac:spMk id="40" creationId="{C9DE01DC-14C5-87E0-ED5C-EB040949D6C6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41" creationId="{E9037697-291E-F113-85EF-F48B4396D58B}"/>
          </ac:spMkLst>
        </pc:spChg>
        <pc:spChg chg="add mod">
          <ac:chgData name="Milly Jones" userId="a6349893-1ebf-4363-9b48-abec75536506" providerId="ADAL" clId="{1F999083-77DB-4CB0-B0A0-C7DA9A360D6F}" dt="2025-04-07T14:31:43.994" v="2405" actId="1076"/>
          <ac:spMkLst>
            <pc:docMk/>
            <pc:sldMk cId="4092162689" sldId="266"/>
            <ac:spMk id="42" creationId="{92EB2E49-668F-65E2-B21F-282E332ECE28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43" creationId="{D1E6294B-D8D2-69C1-E41F-50F335E45FB8}"/>
          </ac:spMkLst>
        </pc:spChg>
        <pc:spChg chg="add mod">
          <ac:chgData name="Milly Jones" userId="a6349893-1ebf-4363-9b48-abec75536506" providerId="ADAL" clId="{1F999083-77DB-4CB0-B0A0-C7DA9A360D6F}" dt="2025-04-07T14:31:48.950" v="2407" actId="1076"/>
          <ac:spMkLst>
            <pc:docMk/>
            <pc:sldMk cId="4092162689" sldId="266"/>
            <ac:spMk id="44" creationId="{0F9A9FD1-FDF5-A091-5653-5CEA540EC893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45" creationId="{C22CA2A7-DA20-0110-989B-08973427B47D}"/>
          </ac:spMkLst>
        </pc:spChg>
        <pc:spChg chg="add mod">
          <ac:chgData name="Milly Jones" userId="a6349893-1ebf-4363-9b48-abec75536506" providerId="ADAL" clId="{1F999083-77DB-4CB0-B0A0-C7DA9A360D6F}" dt="2025-04-07T14:31:48.950" v="2407" actId="1076"/>
          <ac:spMkLst>
            <pc:docMk/>
            <pc:sldMk cId="4092162689" sldId="266"/>
            <ac:spMk id="46" creationId="{6A6FBAA0-4B48-C905-3B65-A45FC45E5A49}"/>
          </ac:spMkLst>
        </pc:spChg>
        <pc:spChg chg="add del mod">
          <ac:chgData name="Milly Jones" userId="a6349893-1ebf-4363-9b48-abec75536506" providerId="ADAL" clId="{1F999083-77DB-4CB0-B0A0-C7DA9A360D6F}" dt="2025-04-07T14:41:20.705" v="2418" actId="478"/>
          <ac:spMkLst>
            <pc:docMk/>
            <pc:sldMk cId="4092162689" sldId="266"/>
            <ac:spMk id="47" creationId="{65C111EE-5414-F749-3BD7-B69708EB31A7}"/>
          </ac:spMkLst>
        </pc:spChg>
        <pc:spChg chg="add mod">
          <ac:chgData name="Milly Jones" userId="a6349893-1ebf-4363-9b48-abec75536506" providerId="ADAL" clId="{1F999083-77DB-4CB0-B0A0-C7DA9A360D6F}" dt="2025-04-07T14:31:57.714" v="2409" actId="1076"/>
          <ac:spMkLst>
            <pc:docMk/>
            <pc:sldMk cId="4092162689" sldId="266"/>
            <ac:spMk id="48" creationId="{5217BA44-9738-41EC-6BAB-D07FC081A679}"/>
          </ac:spMkLst>
        </pc:spChg>
        <pc:spChg chg="add mod">
          <ac:chgData name="Milly Jones" userId="a6349893-1ebf-4363-9b48-abec75536506" providerId="ADAL" clId="{1F999083-77DB-4CB0-B0A0-C7DA9A360D6F}" dt="2025-04-07T14:31:57.714" v="2409" actId="1076"/>
          <ac:spMkLst>
            <pc:docMk/>
            <pc:sldMk cId="4092162689" sldId="266"/>
            <ac:spMk id="49" creationId="{D08D502A-04A6-8566-7ED9-638D3E354B6F}"/>
          </ac:spMkLst>
        </pc:spChg>
        <pc:spChg chg="add mod">
          <ac:chgData name="Milly Jones" userId="a6349893-1ebf-4363-9b48-abec75536506" providerId="ADAL" clId="{1F999083-77DB-4CB0-B0A0-C7DA9A360D6F}" dt="2025-04-07T14:31:57.714" v="2409" actId="1076"/>
          <ac:spMkLst>
            <pc:docMk/>
            <pc:sldMk cId="4092162689" sldId="266"/>
            <ac:spMk id="50" creationId="{16F37F3B-BA25-B300-A0A3-726A41749E3E}"/>
          </ac:spMkLst>
        </pc:spChg>
        <pc:picChg chg="add del mod">
          <ac:chgData name="Milly Jones" userId="a6349893-1ebf-4363-9b48-abec75536506" providerId="ADAL" clId="{1F999083-77DB-4CB0-B0A0-C7DA9A360D6F}" dt="2025-04-07T14:41:16.959" v="2417" actId="478"/>
          <ac:picMkLst>
            <pc:docMk/>
            <pc:sldMk cId="4092162689" sldId="266"/>
            <ac:picMk id="22" creationId="{F3880334-A4E8-6C56-AA99-7348084A0260}"/>
          </ac:picMkLst>
        </pc:picChg>
        <pc:cxnChg chg="add del mod">
          <ac:chgData name="Milly Jones" userId="a6349893-1ebf-4363-9b48-abec75536506" providerId="ADAL" clId="{1F999083-77DB-4CB0-B0A0-C7DA9A360D6F}" dt="2025-04-07T14:41:26.248" v="2420" actId="478"/>
          <ac:cxnSpMkLst>
            <pc:docMk/>
            <pc:sldMk cId="4092162689" sldId="266"/>
            <ac:cxnSpMk id="24" creationId="{D67C616B-E1D5-7304-594B-AD068F2F4B8D}"/>
          </ac:cxnSpMkLst>
        </pc:cxnChg>
      </pc:sldChg>
      <pc:sldChg chg="addSp delSp modSp new mod">
        <pc:chgData name="Milly Jones" userId="a6349893-1ebf-4363-9b48-abec75536506" providerId="ADAL" clId="{1F999083-77DB-4CB0-B0A0-C7DA9A360D6F}" dt="2025-04-07T20:15:25.147" v="3301" actId="1076"/>
        <pc:sldMkLst>
          <pc:docMk/>
          <pc:sldMk cId="4221382044" sldId="267"/>
        </pc:sldMkLst>
        <pc:spChg chg="del">
          <ac:chgData name="Milly Jones" userId="a6349893-1ebf-4363-9b48-abec75536506" providerId="ADAL" clId="{1F999083-77DB-4CB0-B0A0-C7DA9A360D6F}" dt="2025-04-07T19:41:05.742" v="3082" actId="478"/>
          <ac:spMkLst>
            <pc:docMk/>
            <pc:sldMk cId="4221382044" sldId="267"/>
            <ac:spMk id="2" creationId="{1A2203DA-9585-F684-FFE1-12235753B9A0}"/>
          </ac:spMkLst>
        </pc:spChg>
        <pc:spChg chg="del">
          <ac:chgData name="Milly Jones" userId="a6349893-1ebf-4363-9b48-abec75536506" providerId="ADAL" clId="{1F999083-77DB-4CB0-B0A0-C7DA9A360D6F}" dt="2025-04-07T19:41:07.875" v="3083" actId="478"/>
          <ac:spMkLst>
            <pc:docMk/>
            <pc:sldMk cId="4221382044" sldId="267"/>
            <ac:spMk id="3" creationId="{81604480-3393-595B-5E6F-A2CE23556BB4}"/>
          </ac:spMkLst>
        </pc:spChg>
        <pc:spChg chg="add">
          <ac:chgData name="Milly Jones" userId="a6349893-1ebf-4363-9b48-abec75536506" providerId="ADAL" clId="{1F999083-77DB-4CB0-B0A0-C7DA9A360D6F}" dt="2025-04-07T19:41:08.249" v="3084"/>
          <ac:spMkLst>
            <pc:docMk/>
            <pc:sldMk cId="4221382044" sldId="267"/>
            <ac:spMk id="5" creationId="{62CADE2A-9825-F389-E4E8-0A86933C4164}"/>
          </ac:spMkLst>
        </pc:spChg>
        <pc:spChg chg="add mod">
          <ac:chgData name="Milly Jones" userId="a6349893-1ebf-4363-9b48-abec75536506" providerId="ADAL" clId="{1F999083-77DB-4CB0-B0A0-C7DA9A360D6F}" dt="2025-04-07T19:51:25.937" v="3188" actId="164"/>
          <ac:spMkLst>
            <pc:docMk/>
            <pc:sldMk cId="4221382044" sldId="267"/>
            <ac:spMk id="9" creationId="{10B60D0C-D356-D4B2-B800-A8AD2DF7AD05}"/>
          </ac:spMkLst>
        </pc:spChg>
        <pc:spChg chg="add mod">
          <ac:chgData name="Milly Jones" userId="a6349893-1ebf-4363-9b48-abec75536506" providerId="ADAL" clId="{1F999083-77DB-4CB0-B0A0-C7DA9A360D6F}" dt="2025-04-07T19:51:25.937" v="3188" actId="164"/>
          <ac:spMkLst>
            <pc:docMk/>
            <pc:sldMk cId="4221382044" sldId="267"/>
            <ac:spMk id="10" creationId="{6A4E0C76-48BB-DA37-6078-839C9C39DBBB}"/>
          </ac:spMkLst>
        </pc:spChg>
        <pc:spChg chg="add mod">
          <ac:chgData name="Milly Jones" userId="a6349893-1ebf-4363-9b48-abec75536506" providerId="ADAL" clId="{1F999083-77DB-4CB0-B0A0-C7DA9A360D6F}" dt="2025-04-07T19:51:25.937" v="3188" actId="164"/>
          <ac:spMkLst>
            <pc:docMk/>
            <pc:sldMk cId="4221382044" sldId="267"/>
            <ac:spMk id="11" creationId="{8DF8F098-698E-CC6E-DEF1-CD508A93DB1B}"/>
          </ac:spMkLst>
        </pc:spChg>
        <pc:spChg chg="add del mod">
          <ac:chgData name="Milly Jones" userId="a6349893-1ebf-4363-9b48-abec75536506" providerId="ADAL" clId="{1F999083-77DB-4CB0-B0A0-C7DA9A360D6F}" dt="2025-04-07T19:46:22.578" v="3149" actId="478"/>
          <ac:spMkLst>
            <pc:docMk/>
            <pc:sldMk cId="4221382044" sldId="267"/>
            <ac:spMk id="13" creationId="{DB98CDF3-0D22-32DD-E51A-EA4AE789AFD6}"/>
          </ac:spMkLst>
        </pc:spChg>
        <pc:spChg chg="add mod">
          <ac:chgData name="Milly Jones" userId="a6349893-1ebf-4363-9b48-abec75536506" providerId="ADAL" clId="{1F999083-77DB-4CB0-B0A0-C7DA9A360D6F}" dt="2025-04-07T19:51:38.469" v="3189" actId="164"/>
          <ac:spMkLst>
            <pc:docMk/>
            <pc:sldMk cId="4221382044" sldId="267"/>
            <ac:spMk id="20" creationId="{99091FE3-550F-074F-4EFB-4EEE6FA88F31}"/>
          </ac:spMkLst>
        </pc:spChg>
        <pc:spChg chg="add mod">
          <ac:chgData name="Milly Jones" userId="a6349893-1ebf-4363-9b48-abec75536506" providerId="ADAL" clId="{1F999083-77DB-4CB0-B0A0-C7DA9A360D6F}" dt="2025-04-07T20:15:12.354" v="3299" actId="1076"/>
          <ac:spMkLst>
            <pc:docMk/>
            <pc:sldMk cId="4221382044" sldId="267"/>
            <ac:spMk id="21" creationId="{671FDD20-4DB2-51D0-FAB6-2B966497183B}"/>
          </ac:spMkLst>
        </pc:spChg>
        <pc:spChg chg="add mod">
          <ac:chgData name="Milly Jones" userId="a6349893-1ebf-4363-9b48-abec75536506" providerId="ADAL" clId="{1F999083-77DB-4CB0-B0A0-C7DA9A360D6F}" dt="2025-04-07T19:51:38.469" v="3189" actId="164"/>
          <ac:spMkLst>
            <pc:docMk/>
            <pc:sldMk cId="4221382044" sldId="267"/>
            <ac:spMk id="22" creationId="{70BFC4A7-CEBE-BDE0-042A-2B3BF7C4D4B6}"/>
          </ac:spMkLst>
        </pc:spChg>
        <pc:spChg chg="add del mod">
          <ac:chgData name="Milly Jones" userId="a6349893-1ebf-4363-9b48-abec75536506" providerId="ADAL" clId="{1F999083-77DB-4CB0-B0A0-C7DA9A360D6F}" dt="2025-04-07T19:54:20.640" v="3232" actId="478"/>
          <ac:spMkLst>
            <pc:docMk/>
            <pc:sldMk cId="4221382044" sldId="267"/>
            <ac:spMk id="27" creationId="{5FD57914-C3C6-6CA2-62E0-36F10F670534}"/>
          </ac:spMkLst>
        </pc:spChg>
        <pc:grpChg chg="add mod">
          <ac:chgData name="Milly Jones" userId="a6349893-1ebf-4363-9b48-abec75536506" providerId="ADAL" clId="{1F999083-77DB-4CB0-B0A0-C7DA9A360D6F}" dt="2025-04-07T19:51:38.469" v="3189" actId="164"/>
          <ac:grpSpMkLst>
            <pc:docMk/>
            <pc:sldMk cId="4221382044" sldId="267"/>
            <ac:grpSpMk id="25" creationId="{5F81EBDF-BFAF-A9C5-EBCC-5B2F9482ECC0}"/>
          </ac:grpSpMkLst>
        </pc:grpChg>
        <pc:grpChg chg="add mod">
          <ac:chgData name="Milly Jones" userId="a6349893-1ebf-4363-9b48-abec75536506" providerId="ADAL" clId="{1F999083-77DB-4CB0-B0A0-C7DA9A360D6F}" dt="2025-04-07T20:00:07.891" v="3269" actId="1076"/>
          <ac:grpSpMkLst>
            <pc:docMk/>
            <pc:sldMk cId="4221382044" sldId="267"/>
            <ac:grpSpMk id="26" creationId="{3CB5761B-6693-C9F0-F565-614A1F4E7A76}"/>
          </ac:grpSpMkLst>
        </pc:grpChg>
        <pc:picChg chg="add mod modCrop">
          <ac:chgData name="Milly Jones" userId="a6349893-1ebf-4363-9b48-abec75536506" providerId="ADAL" clId="{1F999083-77DB-4CB0-B0A0-C7DA9A360D6F}" dt="2025-04-07T19:51:25.937" v="3188" actId="164"/>
          <ac:picMkLst>
            <pc:docMk/>
            <pc:sldMk cId="4221382044" sldId="267"/>
            <ac:picMk id="6" creationId="{F873B899-4C05-03B8-C439-B22AC4025319}"/>
          </ac:picMkLst>
        </pc:picChg>
        <pc:picChg chg="add mod modCrop">
          <ac:chgData name="Milly Jones" userId="a6349893-1ebf-4363-9b48-abec75536506" providerId="ADAL" clId="{1F999083-77DB-4CB0-B0A0-C7DA9A360D6F}" dt="2025-04-07T19:51:25.937" v="3188" actId="164"/>
          <ac:picMkLst>
            <pc:docMk/>
            <pc:sldMk cId="4221382044" sldId="267"/>
            <ac:picMk id="7" creationId="{4F1F298C-911E-4864-73A2-14979EB7B350}"/>
          </ac:picMkLst>
        </pc:picChg>
        <pc:picChg chg="add mod modCrop">
          <ac:chgData name="Milly Jones" userId="a6349893-1ebf-4363-9b48-abec75536506" providerId="ADAL" clId="{1F999083-77DB-4CB0-B0A0-C7DA9A360D6F}" dt="2025-04-07T19:51:25.937" v="3188" actId="164"/>
          <ac:picMkLst>
            <pc:docMk/>
            <pc:sldMk cId="4221382044" sldId="267"/>
            <ac:picMk id="8" creationId="{7E22966F-2B23-7204-97B3-C43D3201AB99}"/>
          </ac:picMkLst>
        </pc:picChg>
        <pc:picChg chg="add mod modCrop">
          <ac:chgData name="Milly Jones" userId="a6349893-1ebf-4363-9b48-abec75536506" providerId="ADAL" clId="{1F999083-77DB-4CB0-B0A0-C7DA9A360D6F}" dt="2025-04-07T19:51:38.469" v="3189" actId="164"/>
          <ac:picMkLst>
            <pc:docMk/>
            <pc:sldMk cId="4221382044" sldId="267"/>
            <ac:picMk id="12" creationId="{4DD0D142-4C75-4F50-63C4-D66329FF26CC}"/>
          </ac:picMkLst>
        </pc:picChg>
        <pc:picChg chg="add mod">
          <ac:chgData name="Milly Jones" userId="a6349893-1ebf-4363-9b48-abec75536506" providerId="ADAL" clId="{1F999083-77DB-4CB0-B0A0-C7DA9A360D6F}" dt="2025-04-07T20:15:25.147" v="3301" actId="1076"/>
          <ac:picMkLst>
            <pc:docMk/>
            <pc:sldMk cId="4221382044" sldId="267"/>
            <ac:picMk id="28" creationId="{01243E49-CD8B-80A2-0BD2-AA651426224B}"/>
          </ac:picMkLst>
        </pc:picChg>
        <pc:picChg chg="add mod">
          <ac:chgData name="Milly Jones" userId="a6349893-1ebf-4363-9b48-abec75536506" providerId="ADAL" clId="{1F999083-77DB-4CB0-B0A0-C7DA9A360D6F}" dt="2025-04-07T20:00:11.616" v="3270" actId="1076"/>
          <ac:picMkLst>
            <pc:docMk/>
            <pc:sldMk cId="4221382044" sldId="267"/>
            <ac:picMk id="29" creationId="{0F27D630-6AF0-F4CD-DC2D-9A3967003E46}"/>
          </ac:picMkLst>
        </pc:picChg>
        <pc:cxnChg chg="add mod">
          <ac:chgData name="Milly Jones" userId="a6349893-1ebf-4363-9b48-abec75536506" providerId="ADAL" clId="{1F999083-77DB-4CB0-B0A0-C7DA9A360D6F}" dt="2025-04-07T19:51:38.469" v="3189" actId="164"/>
          <ac:cxnSpMkLst>
            <pc:docMk/>
            <pc:sldMk cId="4221382044" sldId="267"/>
            <ac:cxnSpMk id="15" creationId="{E6CBA3F1-B9D4-9EC7-0CFF-E3F04F9FB644}"/>
          </ac:cxnSpMkLst>
        </pc:cxnChg>
        <pc:cxnChg chg="add mod">
          <ac:chgData name="Milly Jones" userId="a6349893-1ebf-4363-9b48-abec75536506" providerId="ADAL" clId="{1F999083-77DB-4CB0-B0A0-C7DA9A360D6F}" dt="2025-04-07T19:51:38.469" v="3189" actId="164"/>
          <ac:cxnSpMkLst>
            <pc:docMk/>
            <pc:sldMk cId="4221382044" sldId="267"/>
            <ac:cxnSpMk id="16" creationId="{96A0E0E2-19A6-CDCA-65E5-75478F5F5C4F}"/>
          </ac:cxnSpMkLst>
        </pc:cxnChg>
        <pc:cxnChg chg="add mod">
          <ac:chgData name="Milly Jones" userId="a6349893-1ebf-4363-9b48-abec75536506" providerId="ADAL" clId="{1F999083-77DB-4CB0-B0A0-C7DA9A360D6F}" dt="2025-04-07T19:51:38.469" v="3189" actId="164"/>
          <ac:cxnSpMkLst>
            <pc:docMk/>
            <pc:sldMk cId="4221382044" sldId="267"/>
            <ac:cxnSpMk id="18" creationId="{ABAA621C-E111-23B7-B790-3C6B863ADE2A}"/>
          </ac:cxnSpMkLst>
        </pc:cxnChg>
      </pc:sldChg>
      <pc:sldChg chg="addSp delSp modSp add mod">
        <pc:chgData name="Milly Jones" userId="a6349893-1ebf-4363-9b48-abec75536506" providerId="ADAL" clId="{1F999083-77DB-4CB0-B0A0-C7DA9A360D6F}" dt="2025-04-07T23:45:30.096" v="4099" actId="1036"/>
        <pc:sldMkLst>
          <pc:docMk/>
          <pc:sldMk cId="113002287" sldId="268"/>
        </pc:sldMkLst>
        <pc:spChg chg="del">
          <ac:chgData name="Milly Jones" userId="a6349893-1ebf-4363-9b48-abec75536506" providerId="ADAL" clId="{1F999083-77DB-4CB0-B0A0-C7DA9A360D6F}" dt="2025-04-07T23:44:07.653" v="4066" actId="478"/>
          <ac:spMkLst>
            <pc:docMk/>
            <pc:sldMk cId="113002287" sldId="268"/>
            <ac:spMk id="2" creationId="{604705A2-40FE-CDFB-6461-68C306661B15}"/>
          </ac:spMkLst>
        </pc:spChg>
        <pc:spChg chg="del">
          <ac:chgData name="Milly Jones" userId="a6349893-1ebf-4363-9b48-abec75536506" providerId="ADAL" clId="{1F999083-77DB-4CB0-B0A0-C7DA9A360D6F}" dt="2025-04-07T23:02:22.882" v="3478" actId="478"/>
          <ac:spMkLst>
            <pc:docMk/>
            <pc:sldMk cId="113002287" sldId="268"/>
            <ac:spMk id="3" creationId="{8112AC38-26FD-830A-FAEB-3F938E70D37D}"/>
          </ac:spMkLst>
        </pc:spChg>
        <pc:spChg chg="add del mod">
          <ac:chgData name="Milly Jones" userId="a6349893-1ebf-4363-9b48-abec75536506" providerId="ADAL" clId="{1F999083-77DB-4CB0-B0A0-C7DA9A360D6F}" dt="2025-04-07T23:02:25.202" v="3479" actId="478"/>
          <ac:spMkLst>
            <pc:docMk/>
            <pc:sldMk cId="113002287" sldId="268"/>
            <ac:spMk id="16" creationId="{878AE1CE-9BDA-C3D0-AC5A-B6BBA12F6354}"/>
          </ac:spMkLst>
        </pc:spChg>
        <pc:spChg chg="add del mod">
          <ac:chgData name="Milly Jones" userId="a6349893-1ebf-4363-9b48-abec75536506" providerId="ADAL" clId="{1F999083-77DB-4CB0-B0A0-C7DA9A360D6F}" dt="2025-04-07T23:03:29.844" v="3508" actId="478"/>
          <ac:spMkLst>
            <pc:docMk/>
            <pc:sldMk cId="113002287" sldId="268"/>
            <ac:spMk id="22" creationId="{AD6F6CBD-8D0D-7B7C-67EA-2849743E85E0}"/>
          </ac:spMkLst>
        </pc:spChg>
        <pc:spChg chg="add del mod">
          <ac:chgData name="Milly Jones" userId="a6349893-1ebf-4363-9b48-abec75536506" providerId="ADAL" clId="{1F999083-77DB-4CB0-B0A0-C7DA9A360D6F}" dt="2025-04-07T23:03:32.515" v="3509" actId="478"/>
          <ac:spMkLst>
            <pc:docMk/>
            <pc:sldMk cId="113002287" sldId="268"/>
            <ac:spMk id="25" creationId="{10D906D3-614E-193A-18C0-90995C7F4ECC}"/>
          </ac:spMkLst>
        </pc:spChg>
        <pc:spChg chg="add mod">
          <ac:chgData name="Milly Jones" userId="a6349893-1ebf-4363-9b48-abec75536506" providerId="ADAL" clId="{1F999083-77DB-4CB0-B0A0-C7DA9A360D6F}" dt="2025-04-07T23:44:40.071" v="4078" actId="20577"/>
          <ac:spMkLst>
            <pc:docMk/>
            <pc:sldMk cId="113002287" sldId="268"/>
            <ac:spMk id="27" creationId="{1B548185-A4B4-2D5D-411A-7E0119B9BE2F}"/>
          </ac:spMkLst>
        </pc:spChg>
        <pc:spChg chg="add del mod">
          <ac:chgData name="Milly Jones" userId="a6349893-1ebf-4363-9b48-abec75536506" providerId="ADAL" clId="{1F999083-77DB-4CB0-B0A0-C7DA9A360D6F}" dt="2025-04-07T23:44:09.179" v="4067" actId="478"/>
          <ac:spMkLst>
            <pc:docMk/>
            <pc:sldMk cId="113002287" sldId="268"/>
            <ac:spMk id="31" creationId="{791A2082-F2E7-B20C-15B4-BF3E68CE7231}"/>
          </ac:spMkLst>
        </pc:spChg>
        <pc:spChg chg="add mod">
          <ac:chgData name="Milly Jones" userId="a6349893-1ebf-4363-9b48-abec75536506" providerId="ADAL" clId="{1F999083-77DB-4CB0-B0A0-C7DA9A360D6F}" dt="2025-04-07T23:45:30.096" v="4099" actId="1036"/>
          <ac:spMkLst>
            <pc:docMk/>
            <pc:sldMk cId="113002287" sldId="268"/>
            <ac:spMk id="32" creationId="{2BDDE267-221A-9537-4BB7-E005064C604F}"/>
          </ac:spMkLst>
        </pc:spChg>
        <pc:grpChg chg="del">
          <ac:chgData name="Milly Jones" userId="a6349893-1ebf-4363-9b48-abec75536506" providerId="ADAL" clId="{1F999083-77DB-4CB0-B0A0-C7DA9A360D6F}" dt="2025-04-07T23:02:27.438" v="3481" actId="478"/>
          <ac:grpSpMkLst>
            <pc:docMk/>
            <pc:sldMk cId="113002287" sldId="268"/>
            <ac:grpSpMk id="51" creationId="{EC20A7E5-7E57-1442-DEF6-33771EBCACB5}"/>
          </ac:grpSpMkLst>
        </pc:grpChg>
      </pc:sldChg>
      <pc:sldChg chg="new del">
        <pc:chgData name="Milly Jones" userId="a6349893-1ebf-4363-9b48-abec75536506" providerId="ADAL" clId="{1F999083-77DB-4CB0-B0A0-C7DA9A360D6F}" dt="2025-04-07T22:57:46.250" v="3395" actId="47"/>
        <pc:sldMkLst>
          <pc:docMk/>
          <pc:sldMk cId="2758176700" sldId="268"/>
        </pc:sldMkLst>
      </pc:sldChg>
      <pc:sldChg chg="addSp delSp modSp add mod">
        <pc:chgData name="Milly Jones" userId="a6349893-1ebf-4363-9b48-abec75536506" providerId="ADAL" clId="{1F999083-77DB-4CB0-B0A0-C7DA9A360D6F}" dt="2025-04-07T23:45:32.400" v="4100"/>
        <pc:sldMkLst>
          <pc:docMk/>
          <pc:sldMk cId="2658799282" sldId="269"/>
        </pc:sldMkLst>
        <pc:spChg chg="del mod">
          <ac:chgData name="Milly Jones" userId="a6349893-1ebf-4363-9b48-abec75536506" providerId="ADAL" clId="{1F999083-77DB-4CB0-B0A0-C7DA9A360D6F}" dt="2025-04-07T23:44:45.494" v="4079" actId="478"/>
          <ac:spMkLst>
            <pc:docMk/>
            <pc:sldMk cId="2658799282" sldId="269"/>
            <ac:spMk id="2" creationId="{C2E0E0CA-ABD1-9523-7A52-CF3380EACBC4}"/>
          </ac:spMkLst>
        </pc:spChg>
        <pc:spChg chg="del">
          <ac:chgData name="Milly Jones" userId="a6349893-1ebf-4363-9b48-abec75536506" providerId="ADAL" clId="{1F999083-77DB-4CB0-B0A0-C7DA9A360D6F}" dt="2025-04-07T23:08:38.309" v="3611" actId="478"/>
          <ac:spMkLst>
            <pc:docMk/>
            <pc:sldMk cId="2658799282" sldId="269"/>
            <ac:spMk id="3" creationId="{1C6B455A-586C-072E-FE3E-376F758C72E4}"/>
          </ac:spMkLst>
        </pc:spChg>
        <pc:spChg chg="add del mod">
          <ac:chgData name="Milly Jones" userId="a6349893-1ebf-4363-9b48-abec75536506" providerId="ADAL" clId="{1F999083-77DB-4CB0-B0A0-C7DA9A360D6F}" dt="2025-04-07T23:08:40.097" v="3612" actId="478"/>
          <ac:spMkLst>
            <pc:docMk/>
            <pc:sldMk cId="2658799282" sldId="269"/>
            <ac:spMk id="16" creationId="{C3736F14-4D7E-5D27-553E-4878FB5CA6A8}"/>
          </ac:spMkLst>
        </pc:spChg>
        <pc:spChg chg="add mod">
          <ac:chgData name="Milly Jones" userId="a6349893-1ebf-4363-9b48-abec75536506" providerId="ADAL" clId="{1F999083-77DB-4CB0-B0A0-C7DA9A360D6F}" dt="2025-04-07T23:44:49.941" v="4083" actId="20577"/>
          <ac:spMkLst>
            <pc:docMk/>
            <pc:sldMk cId="2658799282" sldId="269"/>
            <ac:spMk id="22" creationId="{C3A11991-FA11-BDED-F90B-50267280A227}"/>
          </ac:spMkLst>
        </pc:spChg>
        <pc:spChg chg="add mod">
          <ac:chgData name="Milly Jones" userId="a6349893-1ebf-4363-9b48-abec75536506" providerId="ADAL" clId="{1F999083-77DB-4CB0-B0A0-C7DA9A360D6F}" dt="2025-04-07T23:45:32.400" v="4100"/>
          <ac:spMkLst>
            <pc:docMk/>
            <pc:sldMk cId="2658799282" sldId="269"/>
            <ac:spMk id="24" creationId="{674482BD-BB0C-65B4-ABF6-9BEC1A3D8C72}"/>
          </ac:spMkLst>
        </pc:spChg>
      </pc:sldChg>
      <pc:sldChg chg="addSp delSp modSp add mod">
        <pc:chgData name="Milly Jones" userId="a6349893-1ebf-4363-9b48-abec75536506" providerId="ADAL" clId="{1F999083-77DB-4CB0-B0A0-C7DA9A360D6F}" dt="2025-04-07T23:45:34.566" v="4101"/>
        <pc:sldMkLst>
          <pc:docMk/>
          <pc:sldMk cId="3829290131" sldId="270"/>
        </pc:sldMkLst>
        <pc:spChg chg="del">
          <ac:chgData name="Milly Jones" userId="a6349893-1ebf-4363-9b48-abec75536506" providerId="ADAL" clId="{1F999083-77DB-4CB0-B0A0-C7DA9A360D6F}" dt="2025-04-07T23:44:00.996" v="4064" actId="478"/>
          <ac:spMkLst>
            <pc:docMk/>
            <pc:sldMk cId="3829290131" sldId="270"/>
            <ac:spMk id="2" creationId="{2A529588-19F5-A271-8180-335C0836A640}"/>
          </ac:spMkLst>
        </pc:spChg>
        <pc:spChg chg="del">
          <ac:chgData name="Milly Jones" userId="a6349893-1ebf-4363-9b48-abec75536506" providerId="ADAL" clId="{1F999083-77DB-4CB0-B0A0-C7DA9A360D6F}" dt="2025-04-07T23:15:07.079" v="3756" actId="478"/>
          <ac:spMkLst>
            <pc:docMk/>
            <pc:sldMk cId="3829290131" sldId="270"/>
            <ac:spMk id="3" creationId="{ADBC7955-EBA2-83DB-2518-ED46EB558191}"/>
          </ac:spMkLst>
        </pc:spChg>
        <pc:spChg chg="add del mod">
          <ac:chgData name="Milly Jones" userId="a6349893-1ebf-4363-9b48-abec75536506" providerId="ADAL" clId="{1F999083-77DB-4CB0-B0A0-C7DA9A360D6F}" dt="2025-04-07T23:15:10.336" v="3757" actId="478"/>
          <ac:spMkLst>
            <pc:docMk/>
            <pc:sldMk cId="3829290131" sldId="270"/>
            <ac:spMk id="16" creationId="{7B35575B-D546-CEA4-B73C-B60B2898E5BF}"/>
          </ac:spMkLst>
        </pc:spChg>
        <pc:spChg chg="add mod">
          <ac:chgData name="Milly Jones" userId="a6349893-1ebf-4363-9b48-abec75536506" providerId="ADAL" clId="{1F999083-77DB-4CB0-B0A0-C7DA9A360D6F}" dt="2025-04-07T23:45:06.630" v="4092" actId="27636"/>
          <ac:spMkLst>
            <pc:docMk/>
            <pc:sldMk cId="3829290131" sldId="270"/>
            <ac:spMk id="22" creationId="{72E4B970-AC30-5C11-EE53-11A1E5C19F05}"/>
          </ac:spMkLst>
        </pc:spChg>
        <pc:spChg chg="add del mod">
          <ac:chgData name="Milly Jones" userId="a6349893-1ebf-4363-9b48-abec75536506" providerId="ADAL" clId="{1F999083-77DB-4CB0-B0A0-C7DA9A360D6F}" dt="2025-04-07T23:44:02.999" v="4065" actId="478"/>
          <ac:spMkLst>
            <pc:docMk/>
            <pc:sldMk cId="3829290131" sldId="270"/>
            <ac:spMk id="25" creationId="{2875F36B-1D8D-F6ED-F793-68C7001A7D01}"/>
          </ac:spMkLst>
        </pc:spChg>
        <pc:spChg chg="add mod">
          <ac:chgData name="Milly Jones" userId="a6349893-1ebf-4363-9b48-abec75536506" providerId="ADAL" clId="{1F999083-77DB-4CB0-B0A0-C7DA9A360D6F}" dt="2025-04-07T23:45:34.566" v="4101"/>
          <ac:spMkLst>
            <pc:docMk/>
            <pc:sldMk cId="3829290131" sldId="270"/>
            <ac:spMk id="27" creationId="{214EAD5B-04AA-2B3D-78E8-24AEBC678D1B}"/>
          </ac:spMkLst>
        </pc:spChg>
      </pc:sldChg>
      <pc:sldChg chg="modSp new mod">
        <pc:chgData name="Milly Jones" userId="a6349893-1ebf-4363-9b48-abec75536506" providerId="ADAL" clId="{1F999083-77DB-4CB0-B0A0-C7DA9A360D6F}" dt="2025-04-08T00:51:02.809" v="4330" actId="20577"/>
        <pc:sldMkLst>
          <pc:docMk/>
          <pc:sldMk cId="1137864936" sldId="271"/>
        </pc:sldMkLst>
        <pc:spChg chg="mod">
          <ac:chgData name="Milly Jones" userId="a6349893-1ebf-4363-9b48-abec75536506" providerId="ADAL" clId="{1F999083-77DB-4CB0-B0A0-C7DA9A360D6F}" dt="2025-04-08T00:48:35.470" v="4276" actId="20577"/>
          <ac:spMkLst>
            <pc:docMk/>
            <pc:sldMk cId="1137864936" sldId="271"/>
            <ac:spMk id="2" creationId="{91A13CCE-4D61-800B-E95B-92636711CE73}"/>
          </ac:spMkLst>
        </pc:spChg>
        <pc:spChg chg="mod">
          <ac:chgData name="Milly Jones" userId="a6349893-1ebf-4363-9b48-abec75536506" providerId="ADAL" clId="{1F999083-77DB-4CB0-B0A0-C7DA9A360D6F}" dt="2025-04-08T00:51:02.809" v="4330" actId="20577"/>
          <ac:spMkLst>
            <pc:docMk/>
            <pc:sldMk cId="1137864936" sldId="271"/>
            <ac:spMk id="3" creationId="{E7022623-DA89-84D6-DC1F-F9507C57F482}"/>
          </ac:spMkLst>
        </pc:spChg>
      </pc:sldChg>
      <pc:sldChg chg="modSp new mod">
        <pc:chgData name="Milly Jones" userId="a6349893-1ebf-4363-9b48-abec75536506" providerId="ADAL" clId="{1F999083-77DB-4CB0-B0A0-C7DA9A360D6F}" dt="2025-04-08T00:56:21.743" v="4783" actId="20577"/>
        <pc:sldMkLst>
          <pc:docMk/>
          <pc:sldMk cId="3681992619" sldId="272"/>
        </pc:sldMkLst>
        <pc:spChg chg="mod">
          <ac:chgData name="Milly Jones" userId="a6349893-1ebf-4363-9b48-abec75536506" providerId="ADAL" clId="{1F999083-77DB-4CB0-B0A0-C7DA9A360D6F}" dt="2025-04-08T00:51:55.178" v="4368" actId="20577"/>
          <ac:spMkLst>
            <pc:docMk/>
            <pc:sldMk cId="3681992619" sldId="272"/>
            <ac:spMk id="2" creationId="{F7C41499-BB69-7A4B-1312-0D0D89F936F2}"/>
          </ac:spMkLst>
        </pc:spChg>
        <pc:spChg chg="mod">
          <ac:chgData name="Milly Jones" userId="a6349893-1ebf-4363-9b48-abec75536506" providerId="ADAL" clId="{1F999083-77DB-4CB0-B0A0-C7DA9A360D6F}" dt="2025-04-08T00:56:21.743" v="4783" actId="20577"/>
          <ac:spMkLst>
            <pc:docMk/>
            <pc:sldMk cId="3681992619" sldId="272"/>
            <ac:spMk id="3" creationId="{4E23FA5E-EFFB-2018-8716-6B305F1486B0}"/>
          </ac:spMkLst>
        </pc:spChg>
      </pc:sldChg>
    </pc:docChg>
  </pc:docChgLst>
  <pc:docChgLst>
    <pc:chgData name="Milly Jones" userId="a6349893-1ebf-4363-9b48-abec75536506" providerId="ADAL" clId="{863E3947-11B7-4286-A06F-3B44A2680DAE}"/>
    <pc:docChg chg="undo custSel delSld modSld">
      <pc:chgData name="Milly Jones" userId="a6349893-1ebf-4363-9b48-abec75536506" providerId="ADAL" clId="{863E3947-11B7-4286-A06F-3B44A2680DAE}" dt="2025-04-08T12:19:14.016" v="898" actId="1076"/>
      <pc:docMkLst>
        <pc:docMk/>
      </pc:docMkLst>
      <pc:sldChg chg="addSp delSp modSp mod modMedia setBg delAnim">
        <pc:chgData name="Milly Jones" userId="a6349893-1ebf-4363-9b48-abec75536506" providerId="ADAL" clId="{863E3947-11B7-4286-A06F-3B44A2680DAE}" dt="2025-04-04T16:46:27.512" v="25" actId="26606"/>
        <pc:sldMkLst>
          <pc:docMk/>
          <pc:sldMk cId="1722915038" sldId="256"/>
        </pc:sldMkLst>
        <pc:spChg chg="mod">
          <ac:chgData name="Milly Jones" userId="a6349893-1ebf-4363-9b48-abec75536506" providerId="ADAL" clId="{863E3947-11B7-4286-A06F-3B44A2680DAE}" dt="2025-04-04T16:46:27.512" v="25" actId="26606"/>
          <ac:spMkLst>
            <pc:docMk/>
            <pc:sldMk cId="1722915038" sldId="256"/>
            <ac:spMk id="2" creationId="{8594419B-0FF2-A52B-1D66-59DB26B57199}"/>
          </ac:spMkLst>
        </pc:spChg>
        <pc:spChg chg="mod">
          <ac:chgData name="Milly Jones" userId="a6349893-1ebf-4363-9b48-abec75536506" providerId="ADAL" clId="{863E3947-11B7-4286-A06F-3B44A2680DAE}" dt="2025-04-04T16:46:27.512" v="25" actId="26606"/>
          <ac:spMkLst>
            <pc:docMk/>
            <pc:sldMk cId="1722915038" sldId="256"/>
            <ac:spMk id="3" creationId="{3C446374-B5A9-844F-C63E-38261BF136A4}"/>
          </ac:spMkLst>
        </pc:spChg>
      </pc:sldChg>
      <pc:sldChg chg="addSp modSp mod">
        <pc:chgData name="Milly Jones" userId="a6349893-1ebf-4363-9b48-abec75536506" providerId="ADAL" clId="{863E3947-11B7-4286-A06F-3B44A2680DAE}" dt="2025-04-04T16:45:11.277" v="17" actId="1076"/>
        <pc:sldMkLst>
          <pc:docMk/>
          <pc:sldMk cId="3874469655" sldId="257"/>
        </pc:sldMkLst>
        <pc:spChg chg="mod">
          <ac:chgData name="Milly Jones" userId="a6349893-1ebf-4363-9b48-abec75536506" providerId="ADAL" clId="{863E3947-11B7-4286-A06F-3B44A2680DAE}" dt="2025-04-04T15:04:47.575" v="0" actId="1076"/>
          <ac:spMkLst>
            <pc:docMk/>
            <pc:sldMk cId="3874469655" sldId="257"/>
            <ac:spMk id="3" creationId="{DB71C9C7-3F8E-CFE8-D8B3-0ED99DDED511}"/>
          </ac:spMkLst>
        </pc:spChg>
      </pc:sldChg>
      <pc:sldChg chg="modSp mod">
        <pc:chgData name="Milly Jones" userId="a6349893-1ebf-4363-9b48-abec75536506" providerId="ADAL" clId="{863E3947-11B7-4286-A06F-3B44A2680DAE}" dt="2025-04-08T10:07:56.228" v="204" actId="207"/>
        <pc:sldMkLst>
          <pc:docMk/>
          <pc:sldMk cId="4105999180" sldId="258"/>
        </pc:sldMkLst>
        <pc:spChg chg="mod">
          <ac:chgData name="Milly Jones" userId="a6349893-1ebf-4363-9b48-abec75536506" providerId="ADAL" clId="{863E3947-11B7-4286-A06F-3B44A2680DAE}" dt="2025-04-08T10:05:49.067" v="99" actId="20577"/>
          <ac:spMkLst>
            <pc:docMk/>
            <pc:sldMk cId="4105999180" sldId="258"/>
            <ac:spMk id="5" creationId="{B3A4481D-701B-2A84-E6E2-17B4606582C5}"/>
          </ac:spMkLst>
        </pc:spChg>
        <pc:spChg chg="mod">
          <ac:chgData name="Milly Jones" userId="a6349893-1ebf-4363-9b48-abec75536506" providerId="ADAL" clId="{863E3947-11B7-4286-A06F-3B44A2680DAE}" dt="2025-04-08T10:07:56.228" v="204" actId="207"/>
          <ac:spMkLst>
            <pc:docMk/>
            <pc:sldMk cId="4105999180" sldId="258"/>
            <ac:spMk id="18" creationId="{82C88F8F-0C81-6869-9350-A169DA197646}"/>
          </ac:spMkLst>
        </pc:spChg>
      </pc:sldChg>
      <pc:sldChg chg="addSp modSp mod">
        <pc:chgData name="Milly Jones" userId="a6349893-1ebf-4363-9b48-abec75536506" providerId="ADAL" clId="{863E3947-11B7-4286-A06F-3B44A2680DAE}" dt="2025-04-08T10:43:56.466" v="376" actId="1076"/>
        <pc:sldMkLst>
          <pc:docMk/>
          <pc:sldMk cId="1505774506" sldId="260"/>
        </pc:sldMkLst>
        <pc:grpChg chg="mod">
          <ac:chgData name="Milly Jones" userId="a6349893-1ebf-4363-9b48-abec75536506" providerId="ADAL" clId="{863E3947-11B7-4286-A06F-3B44A2680DAE}" dt="2025-04-08T10:43:56.466" v="376" actId="1076"/>
          <ac:grpSpMkLst>
            <pc:docMk/>
            <pc:sldMk cId="1505774506" sldId="260"/>
            <ac:grpSpMk id="2" creationId="{A7509D66-A11D-C70E-47AD-FC293FD18746}"/>
          </ac:grpSpMkLst>
        </pc:grpChg>
        <pc:grpChg chg="add mod">
          <ac:chgData name="Milly Jones" userId="a6349893-1ebf-4363-9b48-abec75536506" providerId="ADAL" clId="{863E3947-11B7-4286-A06F-3B44A2680DAE}" dt="2025-04-08T10:43:42.838" v="372" actId="1076"/>
          <ac:grpSpMkLst>
            <pc:docMk/>
            <pc:sldMk cId="1505774506" sldId="260"/>
            <ac:grpSpMk id="3" creationId="{53A7222B-240F-A94E-65CA-5ABCD1E507E5}"/>
          </ac:grpSpMkLst>
        </pc:grpChg>
        <pc:picChg chg="mod">
          <ac:chgData name="Milly Jones" userId="a6349893-1ebf-4363-9b48-abec75536506" providerId="ADAL" clId="{863E3947-11B7-4286-A06F-3B44A2680DAE}" dt="2025-04-08T10:43:40.969" v="371" actId="164"/>
          <ac:picMkLst>
            <pc:docMk/>
            <pc:sldMk cId="1505774506" sldId="260"/>
            <ac:picMk id="4" creationId="{86CFE09C-5964-0629-1FE7-73B8288FB927}"/>
          </ac:picMkLst>
        </pc:picChg>
        <pc:picChg chg="mod">
          <ac:chgData name="Milly Jones" userId="a6349893-1ebf-4363-9b48-abec75536506" providerId="ADAL" clId="{863E3947-11B7-4286-A06F-3B44A2680DAE}" dt="2025-04-08T10:43:51.050" v="374" actId="1076"/>
          <ac:picMkLst>
            <pc:docMk/>
            <pc:sldMk cId="1505774506" sldId="260"/>
            <ac:picMk id="8" creationId="{8EB71D3A-65AE-8D7E-FB17-49DA78F003ED}"/>
          </ac:picMkLst>
        </pc:picChg>
        <pc:picChg chg="mod">
          <ac:chgData name="Milly Jones" userId="a6349893-1ebf-4363-9b48-abec75536506" providerId="ADAL" clId="{863E3947-11B7-4286-A06F-3B44A2680DAE}" dt="2025-04-08T10:43:54.594" v="375" actId="1076"/>
          <ac:picMkLst>
            <pc:docMk/>
            <pc:sldMk cId="1505774506" sldId="260"/>
            <ac:picMk id="16" creationId="{ED049819-2C60-07F9-76BE-B113C8B9007B}"/>
          </ac:picMkLst>
        </pc:picChg>
        <pc:picChg chg="mod">
          <ac:chgData name="Milly Jones" userId="a6349893-1ebf-4363-9b48-abec75536506" providerId="ADAL" clId="{863E3947-11B7-4286-A06F-3B44A2680DAE}" dt="2025-04-08T10:43:40.969" v="371" actId="164"/>
          <ac:picMkLst>
            <pc:docMk/>
            <pc:sldMk cId="1505774506" sldId="260"/>
            <ac:picMk id="19" creationId="{533C12C9-3D61-3414-A4BE-651BD3FC4944}"/>
          </ac:picMkLst>
        </pc:picChg>
      </pc:sldChg>
      <pc:sldChg chg="modSp del mod">
        <pc:chgData name="Milly Jones" userId="a6349893-1ebf-4363-9b48-abec75536506" providerId="ADAL" clId="{863E3947-11B7-4286-A06F-3B44A2680DAE}" dt="2025-04-08T12:00:20.585" v="552" actId="47"/>
        <pc:sldMkLst>
          <pc:docMk/>
          <pc:sldMk cId="120929299" sldId="261"/>
        </pc:sldMkLst>
        <pc:spChg chg="mod">
          <ac:chgData name="Milly Jones" userId="a6349893-1ebf-4363-9b48-abec75536506" providerId="ADAL" clId="{863E3947-11B7-4286-A06F-3B44A2680DAE}" dt="2025-04-08T12:00:15.526" v="548" actId="20577"/>
          <ac:spMkLst>
            <pc:docMk/>
            <pc:sldMk cId="120929299" sldId="261"/>
            <ac:spMk id="3" creationId="{20760D37-D697-51BC-0952-9A24B052A691}"/>
          </ac:spMkLst>
        </pc:spChg>
      </pc:sldChg>
      <pc:sldChg chg="modSp mod">
        <pc:chgData name="Milly Jones" userId="a6349893-1ebf-4363-9b48-abec75536506" providerId="ADAL" clId="{863E3947-11B7-4286-A06F-3B44A2680DAE}" dt="2025-04-08T11:28:34.294" v="538" actId="20577"/>
        <pc:sldMkLst>
          <pc:docMk/>
          <pc:sldMk cId="422250228" sldId="266"/>
        </pc:sldMkLst>
        <pc:spChg chg="mod">
          <ac:chgData name="Milly Jones" userId="a6349893-1ebf-4363-9b48-abec75536506" providerId="ADAL" clId="{863E3947-11B7-4286-A06F-3B44A2680DAE}" dt="2025-04-08T11:28:34.294" v="538" actId="20577"/>
          <ac:spMkLst>
            <pc:docMk/>
            <pc:sldMk cId="422250228" sldId="266"/>
            <ac:spMk id="22" creationId="{EE8B0D31-F563-211B-24E3-7F6569A21DB7}"/>
          </ac:spMkLst>
        </pc:spChg>
      </pc:sldChg>
      <pc:sldChg chg="modSp mod">
        <pc:chgData name="Milly Jones" userId="a6349893-1ebf-4363-9b48-abec75536506" providerId="ADAL" clId="{863E3947-11B7-4286-A06F-3B44A2680DAE}" dt="2025-04-08T11:41:16.735" v="543" actId="14100"/>
        <pc:sldMkLst>
          <pc:docMk/>
          <pc:sldMk cId="1137864936" sldId="271"/>
        </pc:sldMkLst>
        <pc:spChg chg="mod">
          <ac:chgData name="Milly Jones" userId="a6349893-1ebf-4363-9b48-abec75536506" providerId="ADAL" clId="{863E3947-11B7-4286-A06F-3B44A2680DAE}" dt="2025-04-08T11:41:16.735" v="543" actId="14100"/>
          <ac:spMkLst>
            <pc:docMk/>
            <pc:sldMk cId="1137864936" sldId="271"/>
            <ac:spMk id="3" creationId="{E7022623-DA89-84D6-DC1F-F9507C57F482}"/>
          </ac:spMkLst>
        </pc:spChg>
      </pc:sldChg>
      <pc:sldChg chg="addSp modSp mod">
        <pc:chgData name="Milly Jones" userId="a6349893-1ebf-4363-9b48-abec75536506" providerId="ADAL" clId="{863E3947-11B7-4286-A06F-3B44A2680DAE}" dt="2025-04-08T12:19:14.016" v="898" actId="1076"/>
        <pc:sldMkLst>
          <pc:docMk/>
          <pc:sldMk cId="3681992619" sldId="272"/>
        </pc:sldMkLst>
        <pc:spChg chg="mod">
          <ac:chgData name="Milly Jones" userId="a6349893-1ebf-4363-9b48-abec75536506" providerId="ADAL" clId="{863E3947-11B7-4286-A06F-3B44A2680DAE}" dt="2025-04-08T12:09:04.985" v="717" actId="1076"/>
          <ac:spMkLst>
            <pc:docMk/>
            <pc:sldMk cId="3681992619" sldId="272"/>
            <ac:spMk id="2" creationId="{F7C41499-BB69-7A4B-1312-0D0D89F936F2}"/>
          </ac:spMkLst>
        </pc:spChg>
        <pc:spChg chg="mod">
          <ac:chgData name="Milly Jones" userId="a6349893-1ebf-4363-9b48-abec75536506" providerId="ADAL" clId="{863E3947-11B7-4286-A06F-3B44A2680DAE}" dt="2025-04-08T12:19:03.712" v="896" actId="1076"/>
          <ac:spMkLst>
            <pc:docMk/>
            <pc:sldMk cId="3681992619" sldId="272"/>
            <ac:spMk id="3" creationId="{4E23FA5E-EFFB-2018-8716-6B305F1486B0}"/>
          </ac:spMkLst>
        </pc:spChg>
        <pc:grpChg chg="add mod">
          <ac:chgData name="Milly Jones" userId="a6349893-1ebf-4363-9b48-abec75536506" providerId="ADAL" clId="{863E3947-11B7-4286-A06F-3B44A2680DAE}" dt="2025-04-08T12:19:14.016" v="898" actId="1076"/>
          <ac:grpSpMkLst>
            <pc:docMk/>
            <pc:sldMk cId="3681992619" sldId="272"/>
            <ac:grpSpMk id="5" creationId="{E26F61D9-E5FA-2EC4-8EF6-D169D5BA0611}"/>
          </ac:grpSpMkLst>
        </pc:grpChg>
        <pc:picChg chg="mod">
          <ac:chgData name="Milly Jones" userId="a6349893-1ebf-4363-9b48-abec75536506" providerId="ADAL" clId="{863E3947-11B7-4286-A06F-3B44A2680DAE}" dt="2025-04-08T12:19:11.263" v="897"/>
          <ac:picMkLst>
            <pc:docMk/>
            <pc:sldMk cId="3681992619" sldId="272"/>
            <ac:picMk id="6" creationId="{25DE20E2-913B-9B80-627E-3E37EB0D9FB2}"/>
          </ac:picMkLst>
        </pc:picChg>
        <pc:picChg chg="mod">
          <ac:chgData name="Milly Jones" userId="a6349893-1ebf-4363-9b48-abec75536506" providerId="ADAL" clId="{863E3947-11B7-4286-A06F-3B44A2680DAE}" dt="2025-04-08T12:19:11.263" v="897"/>
          <ac:picMkLst>
            <pc:docMk/>
            <pc:sldMk cId="3681992619" sldId="272"/>
            <ac:picMk id="7" creationId="{2A8A8C14-E5BC-031E-6903-9B358E586120}"/>
          </ac:picMkLst>
        </pc:picChg>
        <pc:picChg chg="mod">
          <ac:chgData name="Milly Jones" userId="a6349893-1ebf-4363-9b48-abec75536506" providerId="ADAL" clId="{863E3947-11B7-4286-A06F-3B44A2680DAE}" dt="2025-04-08T12:19:11.263" v="897"/>
          <ac:picMkLst>
            <pc:docMk/>
            <pc:sldMk cId="3681992619" sldId="272"/>
            <ac:picMk id="8" creationId="{A93C27D9-B75B-B410-B525-92ABD14ECB4B}"/>
          </ac:picMkLst>
        </pc:picChg>
        <pc:picChg chg="mod">
          <ac:chgData name="Milly Jones" userId="a6349893-1ebf-4363-9b48-abec75536506" providerId="ADAL" clId="{863E3947-11B7-4286-A06F-3B44A2680DAE}" dt="2025-04-08T12:19:11.263" v="897"/>
          <ac:picMkLst>
            <pc:docMk/>
            <pc:sldMk cId="3681992619" sldId="272"/>
            <ac:picMk id="9" creationId="{FAD4144F-890A-9EE9-4705-1E7435EE8E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25A3F-5760-4440-878F-4DE76E2642B4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7714B-E9FF-439A-966D-488602D138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5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7714B-E9FF-439A-966D-488602D1382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97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8807-15FA-4E05-821E-A48508D215CC}" type="datetime1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50564-093E-422F-AC77-85AD53B1CFD7}" type="datetime1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9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FF12-4128-4EC2-ABF8-2C3E56C718CB}" type="datetime1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7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29CF-2981-4265-97BD-E2FA04CBE64B}" type="datetime1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1F5E-C263-41C5-8342-28ECB2413148}" type="datetime1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805B1-5C7B-4434-9B9E-15F4E16A03C8}" type="datetime1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0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2288-F11A-4D6F-BF23-561B52405A84}" type="datetime1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99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1C83-289E-4628-BB98-0B607D9B548D}" type="datetime1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4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F6EC-4AAB-4DC6-AD61-C130B365C52F}" type="datetime1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38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E90A-7EFF-403F-94E8-7F80F2176A42}" type="datetime1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3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688D-9D37-44DC-8A30-E08BDF2B88A1}" type="datetime1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76BA-3E47-44B4-9F03-2612AFE0403B}" type="datetime1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198B1-0D84-4A54-B22E-2B09830BF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3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lj23@kent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8/rspb.2021.2613" TargetMode="External"/><Relationship Id="rId2" Type="http://schemas.openxmlformats.org/officeDocument/2006/relationships/hyperlink" Target="https://doi.org/10.1002/edn3.27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71/journal.pone.007144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419B-0FF2-A52B-1D66-59DB26B57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eDNA and qPCR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6374-B5A9-844F-C63E-38261BF13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6618" y="3860897"/>
            <a:ext cx="7638759" cy="1874740"/>
          </a:xfrm>
        </p:spPr>
        <p:txBody>
          <a:bodyPr>
            <a:normAutofit/>
          </a:bodyPr>
          <a:lstStyle/>
          <a:p>
            <a:r>
              <a:rPr lang="en-GB" dirty="0"/>
              <a:t>Milly Jones</a:t>
            </a:r>
          </a:p>
          <a:p>
            <a:r>
              <a:rPr lang="en-GB" dirty="0">
                <a:hlinkClick r:id="rId2"/>
              </a:rPr>
              <a:t>mlj23@kent.ac.uk</a:t>
            </a:r>
            <a:endParaRPr lang="en-GB" dirty="0"/>
          </a:p>
          <a:p>
            <a:r>
              <a:rPr lang="en-GB" dirty="0"/>
              <a:t>Eleni Matechou, Diana Cole, Alex Diana, Jim Griffin, </a:t>
            </a:r>
          </a:p>
          <a:p>
            <a:r>
              <a:rPr lang="en-GB" dirty="0"/>
              <a:t>Sara Peixoto, Lori Lawson Handley, Andrew Buxton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7FE6D-B074-7CAA-95FF-BB18139B1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888" y="171729"/>
            <a:ext cx="3178221" cy="214443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2B5D9-4DDB-B9CF-7EC5-C2623BB0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91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87FB2-AEF0-D36B-3F37-855B743A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249" b="29733"/>
          <a:stretch/>
        </p:blipFill>
        <p:spPr>
          <a:xfrm>
            <a:off x="530375" y="2408441"/>
            <a:ext cx="8517450" cy="818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B71D3A-65AE-8D7E-FB17-49DA78F0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455" y="3270726"/>
            <a:ext cx="1797109" cy="747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509D66-A11D-C70E-47AD-FC293FD18746}"/>
              </a:ext>
            </a:extLst>
          </p:cNvPr>
          <p:cNvGrpSpPr/>
          <p:nvPr/>
        </p:nvGrpSpPr>
        <p:grpSpPr>
          <a:xfrm>
            <a:off x="7181680" y="1874393"/>
            <a:ext cx="4189227" cy="2010433"/>
            <a:chOff x="6816346" y="1745640"/>
            <a:chExt cx="4189227" cy="201043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8C6257-0BAC-4E76-B693-4DA3F1E0C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6346" y="1745640"/>
              <a:ext cx="2005600" cy="19908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1F9DB97-18B9-56EC-0D0C-0CD25E1A7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0981" y="1765220"/>
              <a:ext cx="1984592" cy="1990853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711F52-D060-5D5C-D95E-D5DA4254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98" r="555" b="72730"/>
          <a:stretch/>
        </p:blipFill>
        <p:spPr>
          <a:xfrm>
            <a:off x="322652" y="4492290"/>
            <a:ext cx="7834118" cy="1115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049819-2C60-07F9-76BE-B113C8B90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47" y="4542488"/>
            <a:ext cx="2061288" cy="157165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9146BF4-78D0-D6C1-81BC-62EF8F82A719}"/>
              </a:ext>
            </a:extLst>
          </p:cNvPr>
          <p:cNvGrpSpPr/>
          <p:nvPr/>
        </p:nvGrpSpPr>
        <p:grpSpPr>
          <a:xfrm>
            <a:off x="989921" y="930815"/>
            <a:ext cx="3481607" cy="977340"/>
            <a:chOff x="400771" y="355520"/>
            <a:chExt cx="3481607" cy="97734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11D0B6-75AD-66BA-C209-A4FEF9E34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267" t="91162" r="50274" b="1779"/>
            <a:stretch/>
          </p:blipFill>
          <p:spPr>
            <a:xfrm>
              <a:off x="400771" y="715860"/>
              <a:ext cx="3383438" cy="30342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1005667-0D31-13C2-FD4F-73A2C919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9017" t="89161" r="4678" b="1632"/>
            <a:stretch/>
          </p:blipFill>
          <p:spPr>
            <a:xfrm>
              <a:off x="400771" y="941843"/>
              <a:ext cx="3481607" cy="39101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5D42832-4A9B-80A9-5C7C-3C89F5E57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771" y="355520"/>
              <a:ext cx="2856972" cy="39577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A7222B-240F-A94E-65CA-5ABCD1E507E5}"/>
              </a:ext>
            </a:extLst>
          </p:cNvPr>
          <p:cNvGrpSpPr/>
          <p:nvPr/>
        </p:nvGrpSpPr>
        <p:grpSpPr>
          <a:xfrm>
            <a:off x="3070455" y="5780790"/>
            <a:ext cx="3815339" cy="365126"/>
            <a:chOff x="3256671" y="5762602"/>
            <a:chExt cx="3815339" cy="36512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33C12C9-3D61-3414-A4BE-651BD3FC4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6671" y="5762602"/>
              <a:ext cx="1952021" cy="36512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CFE09C-5964-0629-1FE7-73B8288FB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19989" y="5779035"/>
              <a:ext cx="1952021" cy="332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577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80844-A1BA-08EB-80FD-7A08F12F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11</a:t>
            </a:fld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B5761B-6693-C9F0-F565-614A1F4E7A76}"/>
              </a:ext>
            </a:extLst>
          </p:cNvPr>
          <p:cNvGrpSpPr/>
          <p:nvPr/>
        </p:nvGrpSpPr>
        <p:grpSpPr>
          <a:xfrm>
            <a:off x="1849889" y="2017461"/>
            <a:ext cx="8141676" cy="3486664"/>
            <a:chOff x="604911" y="1770670"/>
            <a:chExt cx="11254152" cy="452479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81EBDF-BFAF-A9C5-EBCC-5B2F9482ECC0}"/>
                </a:ext>
              </a:extLst>
            </p:cNvPr>
            <p:cNvGrpSpPr/>
            <p:nvPr/>
          </p:nvGrpSpPr>
          <p:grpSpPr>
            <a:xfrm>
              <a:off x="604911" y="2475914"/>
              <a:ext cx="11254152" cy="3819547"/>
              <a:chOff x="604911" y="2475914"/>
              <a:chExt cx="11254152" cy="38195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873B899-4C05-03B8-C439-B22AC4025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4623" t="20539" r="7177" b="12467"/>
              <a:stretch/>
            </p:blipFill>
            <p:spPr>
              <a:xfrm>
                <a:off x="4112455" y="3960224"/>
                <a:ext cx="4304714" cy="233523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F1F298C-911E-4864-73A2-14979EB7B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3626" t="17814" r="8174" b="15192"/>
              <a:stretch/>
            </p:blipFill>
            <p:spPr>
              <a:xfrm>
                <a:off x="604911" y="2475914"/>
                <a:ext cx="4304714" cy="233523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E22966F-2B23-7204-97B3-C43D3201A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5415" t="22657" r="8430" b="14384"/>
              <a:stretch/>
            </p:blipFill>
            <p:spPr>
              <a:xfrm>
                <a:off x="7666891" y="2616590"/>
                <a:ext cx="4192172" cy="21945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0B60D0C-D356-D4B2-B800-A8AD2DF7AD05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2" y="4501660"/>
                    <a:ext cx="9612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GB" sz="2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0B60D0C-D356-D4B2-B800-A8AD2DF7AD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4501660"/>
                    <a:ext cx="96129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898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A4E0C76-48BB-DA37-6078-839C9C39DBBB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167" y="5833796"/>
                    <a:ext cx="9612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A4E0C76-48BB-DA37-6078-839C9C39DB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167" y="5833796"/>
                    <a:ext cx="96129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137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DF8F098-698E-CC6E-DEF1-CD508A93DB1B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332" y="4501661"/>
                    <a:ext cx="9612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DF8F098-698E-CC6E-DEF1-CD508A93DB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332" y="4501661"/>
                    <a:ext cx="96129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898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D0D142-4C75-4F50-63C4-D66329FF2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33635" t="10732" r="58232" b="78528"/>
            <a:stretch/>
          </p:blipFill>
          <p:spPr>
            <a:xfrm>
              <a:off x="5765490" y="1770670"/>
              <a:ext cx="1025705" cy="765021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CBA3F1-B9D4-9EC7-0CFF-E3F04F9FB644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6278343" y="2535691"/>
              <a:ext cx="0" cy="12150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6A0E0E2-19A6-CDCA-65E5-75478F5F5C4F}"/>
                </a:ext>
              </a:extLst>
            </p:cNvPr>
            <p:cNvCxnSpPr>
              <a:cxnSpLocks/>
            </p:cNvCxnSpPr>
            <p:nvPr/>
          </p:nvCxnSpPr>
          <p:spPr>
            <a:xfrm>
              <a:off x="6747801" y="2328022"/>
              <a:ext cx="1327054" cy="5839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AA621C-E111-23B7-B790-3C6B863AD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6068" y="2328022"/>
              <a:ext cx="1186376" cy="7650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091FE3-550F-074F-4EFB-4EEE6FA88F31}"/>
                </a:ext>
              </a:extLst>
            </p:cNvPr>
            <p:cNvSpPr txBox="1"/>
            <p:nvPr/>
          </p:nvSpPr>
          <p:spPr>
            <a:xfrm>
              <a:off x="6372665" y="2912012"/>
              <a:ext cx="520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0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FDD20-4DB2-51D0-FAB6-2B966497183B}"/>
                </a:ext>
              </a:extLst>
            </p:cNvPr>
            <p:cNvSpPr txBox="1"/>
            <p:nvPr/>
          </p:nvSpPr>
          <p:spPr>
            <a:xfrm>
              <a:off x="4696534" y="2153181"/>
              <a:ext cx="520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BFC4A7-CEBE-BDE0-042A-2B3BF7C4D4B6}"/>
                </a:ext>
              </a:extLst>
            </p:cNvPr>
            <p:cNvSpPr txBox="1"/>
            <p:nvPr/>
          </p:nvSpPr>
          <p:spPr>
            <a:xfrm>
              <a:off x="7260652" y="2056740"/>
              <a:ext cx="475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2</a:t>
              </a:r>
              <a:endParaRPr lang="en-GB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1243E49-CD8B-80A2-0BD2-AA651426224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7887" b="47041"/>
          <a:stretch/>
        </p:blipFill>
        <p:spPr>
          <a:xfrm>
            <a:off x="2025162" y="638404"/>
            <a:ext cx="8141676" cy="11529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F27D630-6AF0-F4CD-DC2D-9A3967003E4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9162" r="18634" b="10987"/>
          <a:stretch/>
        </p:blipFill>
        <p:spPr>
          <a:xfrm>
            <a:off x="2522615" y="5595854"/>
            <a:ext cx="6843715" cy="9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8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1499-BB69-7A4B-1312-0D0D89F9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81564"/>
            <a:ext cx="10515600" cy="1325563"/>
          </a:xfrm>
        </p:spPr>
        <p:txBody>
          <a:bodyPr/>
          <a:lstStyle/>
          <a:p>
            <a:r>
              <a:rPr lang="en-GB" dirty="0"/>
              <a:t>Final Comments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3FA5E-EFFB-2018-8716-6B305F148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000" y="1699491"/>
                <a:ext cx="10515600" cy="23681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/>
                  <a:t>Prior sensitivity analysis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show these are robust to prior specification.</a:t>
                </a:r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Ignoring contamination, inhibition, and heteroscedasticity leads to increased bias and uncertainty.</a:t>
                </a:r>
              </a:p>
              <a:p>
                <a:pPr marL="0" indent="0">
                  <a:buNone/>
                </a:pPr>
                <a:endParaRPr lang="en-GB" sz="2000" dirty="0"/>
              </a:p>
              <a:p>
                <a:pPr marL="0" indent="0">
                  <a:buNone/>
                </a:pPr>
                <a:r>
                  <a:rPr lang="en-GB" sz="2000" dirty="0"/>
                  <a:t>Contamination/inhibition can occur at lab or DNA collection stages. This approach does not account for the collection stage.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23FA5E-EFFB-2018-8716-6B305F148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00" y="1699491"/>
                <a:ext cx="10515600" cy="2368116"/>
              </a:xfrm>
              <a:blipFill>
                <a:blip r:embed="rId2"/>
                <a:stretch>
                  <a:fillRect l="-580" t="-2320" r="-522" b="-7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D15D-6DCC-47F9-8BF4-24F2EA16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12</a:t>
            </a:fld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6F61D9-E5FA-2EC4-8EF6-D169D5BA0611}"/>
              </a:ext>
            </a:extLst>
          </p:cNvPr>
          <p:cNvGrpSpPr/>
          <p:nvPr/>
        </p:nvGrpSpPr>
        <p:grpSpPr>
          <a:xfrm>
            <a:off x="3671136" y="3985638"/>
            <a:ext cx="4577862" cy="2452682"/>
            <a:chOff x="838200" y="2456943"/>
            <a:chExt cx="3984547" cy="20086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5DE20E2-913B-9B80-627E-3E37EB0D9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456943"/>
              <a:ext cx="3984547" cy="17473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A8A8C14-E5BC-031E-6903-9B358E586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3902" y="3582031"/>
              <a:ext cx="444446" cy="44018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3C27D9-B75B-B410-B525-92ABD14EC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9698" y="2618575"/>
              <a:ext cx="444446" cy="4401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AD4144F-890A-9EE9-4705-1E7435EE8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3782" y="4025363"/>
              <a:ext cx="444446" cy="440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199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3CCE-4D61-800B-E95B-92636711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2623-DA89-84D6-DC1F-F9507C57F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770"/>
            <a:ext cx="10515600" cy="27094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Espe, M.B., Johnston, M., Blankenship, S.M., Dean, C.A., Bowen, M.D., Schultz, A., Schumer, G.: The </a:t>
            </a:r>
            <a:r>
              <a:rPr lang="en-GB" sz="1600" dirty="0" err="1"/>
              <a:t>artemis</a:t>
            </a:r>
            <a:r>
              <a:rPr lang="en-GB" sz="1600" dirty="0"/>
              <a:t> package for environmental DNA analysis in R. Environmental DNA 4(3), 523–532 (2022) </a:t>
            </a:r>
            <a:r>
              <a:rPr lang="en-GB" sz="1600" dirty="0">
                <a:hlinkClick r:id="rId2"/>
              </a:rPr>
              <a:t>https://doi.org/10.1002/edn3.277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Shelton, A.O., Ramon-Laca, A., Wells, A., Clemons, J., Chu, D., Feist, B.E., Kelly, R.P., Parker-Stetter, S.L., Thomas, R., Nichols, K.M., Park, L.: Environmental DNA provides quantitative estimates of pacific hake abundance and distribution in the open ocean. Proceedings of the Royal Society B 289(1971), 20212613 (2022) </a:t>
            </a:r>
            <a:r>
              <a:rPr lang="en-GB" sz="1600" dirty="0">
                <a:hlinkClick r:id="rId3"/>
              </a:rPr>
              <a:t>https://doi.org/10.1098/rspb.2021.2613</a:t>
            </a: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Matz, M.V., Wright, R.M., Scott, J.G.: No control genes required: Bayesian analysis of </a:t>
            </a:r>
            <a:r>
              <a:rPr lang="en-GB" sz="1600" dirty="0" err="1"/>
              <a:t>qRT</a:t>
            </a:r>
            <a:r>
              <a:rPr lang="en-GB" sz="1600" dirty="0"/>
              <a:t>-PCR data. PLOS ONE 8(8), 71448 (2013) </a:t>
            </a:r>
            <a:r>
              <a:rPr lang="en-GB" sz="1600" dirty="0">
                <a:hlinkClick r:id="rId4"/>
              </a:rPr>
              <a:t>https://doi.org/10.1371/journal.pone.0071448</a:t>
            </a:r>
            <a:endParaRPr lang="en-GB" sz="16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2F8D1-1FEB-B08E-4A02-DDB2E12B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DE75-B2DA-915B-A70D-78C6E361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99" y="216503"/>
            <a:ext cx="10515600" cy="1325563"/>
          </a:xfrm>
        </p:spPr>
        <p:txBody>
          <a:bodyPr/>
          <a:lstStyle/>
          <a:p>
            <a:r>
              <a:rPr lang="en-GB" dirty="0"/>
              <a:t>eDNA and qPCR survey data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DF653F-9B26-9991-F681-8A4CA282AF86}"/>
              </a:ext>
            </a:extLst>
          </p:cNvPr>
          <p:cNvGrpSpPr/>
          <p:nvPr/>
        </p:nvGrpSpPr>
        <p:grpSpPr>
          <a:xfrm>
            <a:off x="512299" y="2521021"/>
            <a:ext cx="4577862" cy="2452682"/>
            <a:chOff x="838200" y="2456943"/>
            <a:chExt cx="3984547" cy="20086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4615BE-4230-1B04-FF8B-AC5C9FE13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456943"/>
              <a:ext cx="3984547" cy="17473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E3FAB0-BEA4-65BE-F497-6CE301493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902" y="3582031"/>
              <a:ext cx="444446" cy="44018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CE08E8-EC3A-AE68-F782-70EDB96D4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9698" y="2618575"/>
              <a:ext cx="444446" cy="44018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7E26AF7-8ECC-7E45-806E-A71340B9F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3782" y="4025363"/>
              <a:ext cx="444446" cy="44018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6E40DB-B9FE-836D-B66B-991C6A339EBB}"/>
              </a:ext>
            </a:extLst>
          </p:cNvPr>
          <p:cNvGrpSpPr/>
          <p:nvPr/>
        </p:nvGrpSpPr>
        <p:grpSpPr>
          <a:xfrm>
            <a:off x="5452868" y="2336355"/>
            <a:ext cx="6098345" cy="1888700"/>
            <a:chOff x="5686863" y="2519903"/>
            <a:chExt cx="6098345" cy="18887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CA240B-061A-72F5-B243-7E797960ACDA}"/>
                </a:ext>
              </a:extLst>
            </p:cNvPr>
            <p:cNvSpPr txBox="1"/>
            <p:nvPr/>
          </p:nvSpPr>
          <p:spPr>
            <a:xfrm>
              <a:off x="5686864" y="2989999"/>
              <a:ext cx="5992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eDNA: </a:t>
              </a:r>
              <a:r>
                <a:rPr lang="en-GB" dirty="0"/>
                <a:t>traces of DNA left by organisms in environmental samples such as water and soil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6540D7-76A3-8E22-CD4B-1D608A586C24}"/>
                </a:ext>
              </a:extLst>
            </p:cNvPr>
            <p:cNvSpPr txBox="1"/>
            <p:nvPr/>
          </p:nvSpPr>
          <p:spPr>
            <a:xfrm>
              <a:off x="5686864" y="3762272"/>
              <a:ext cx="6098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1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qPCR</a:t>
              </a:r>
              <a:r>
                <a:rPr lang="en-GB" sz="18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: Quantitative PCR is a technique used to amplify and quantify a target DNA molecule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26DDEF-0C27-3172-7B93-201C5EFCC626}"/>
                </a:ext>
              </a:extLst>
            </p:cNvPr>
            <p:cNvSpPr txBox="1"/>
            <p:nvPr/>
          </p:nvSpPr>
          <p:spPr>
            <a:xfrm>
              <a:off x="5686863" y="2519903"/>
              <a:ext cx="293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u="sng" dirty="0"/>
                <a:t>Terminology:</a:t>
              </a:r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9F45ABF-4888-A171-A0DD-A399F6D8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3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1C9C7-3F8E-CFE8-D8B3-0ED99DDED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6275" y="1496655"/>
                <a:ext cx="6468070" cy="5168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u="sng" dirty="0"/>
                  <a:t>qPCR survey pipeline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DNA availability:</a:t>
                </a:r>
              </a:p>
              <a:p>
                <a:pPr marL="457200" lvl="1" indent="0">
                  <a:buNone/>
                </a:pPr>
                <a:r>
                  <a:rPr lang="en-GB" sz="1600" dirty="0"/>
                  <a:t>Across sites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600" dirty="0"/>
                  <a:t> and time-points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60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GB" sz="1600" dirty="0"/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1C9C7-3F8E-CFE8-D8B3-0ED99DDED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275" y="1496655"/>
                <a:ext cx="6468070" cy="5168539"/>
              </a:xfrm>
              <a:blipFill>
                <a:blip r:embed="rId2"/>
                <a:stretch>
                  <a:fillRect l="-1037" t="-1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F414164-88D5-83F6-7F3A-B172900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3</a:t>
            </a:fld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E926CD-8F14-D6B5-AE19-5AF978F518F1}"/>
              </a:ext>
            </a:extLst>
          </p:cNvPr>
          <p:cNvGrpSpPr/>
          <p:nvPr/>
        </p:nvGrpSpPr>
        <p:grpSpPr>
          <a:xfrm>
            <a:off x="543139" y="514636"/>
            <a:ext cx="3651490" cy="2067649"/>
            <a:chOff x="727893" y="550675"/>
            <a:chExt cx="4231094" cy="283925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AADA8B-31B1-38E5-C04F-9218B20AF48F}"/>
                </a:ext>
              </a:extLst>
            </p:cNvPr>
            <p:cNvGrpSpPr/>
            <p:nvPr/>
          </p:nvGrpSpPr>
          <p:grpSpPr>
            <a:xfrm>
              <a:off x="727893" y="550675"/>
              <a:ext cx="4231094" cy="2839250"/>
              <a:chOff x="6876159" y="791207"/>
              <a:chExt cx="4231094" cy="28392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5CD7ECA-52B8-7FC3-FC93-17A24CFC3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6159" y="1557462"/>
                <a:ext cx="3984547" cy="174736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F77924-87D8-A3CA-8855-865C713E4883}"/>
                  </a:ext>
                </a:extLst>
              </p:cNvPr>
              <p:cNvSpPr txBox="1"/>
              <p:nvPr/>
            </p:nvSpPr>
            <p:spPr>
              <a:xfrm>
                <a:off x="7388669" y="928565"/>
                <a:ext cx="1477107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Spatial</a:t>
                </a:r>
                <a:endParaRPr lang="en-GB" sz="1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15F69A8-6BC6-9BFF-451C-7F21FD617B14}"/>
                  </a:ext>
                </a:extLst>
              </p:cNvPr>
              <p:cNvSpPr txBox="1"/>
              <p:nvPr/>
            </p:nvSpPr>
            <p:spPr>
              <a:xfrm>
                <a:off x="8892559" y="791207"/>
                <a:ext cx="1927273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Temporal</a:t>
                </a:r>
                <a:endParaRPr lang="en-GB" sz="2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8BEF1DD-C9DC-024C-C75B-5954C98974EF}"/>
                  </a:ext>
                </a:extLst>
              </p:cNvPr>
              <p:cNvSpPr txBox="1"/>
              <p:nvPr/>
            </p:nvSpPr>
            <p:spPr>
              <a:xfrm>
                <a:off x="6935934" y="3207825"/>
                <a:ext cx="3565434" cy="42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Environmental Covariates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E73C735-F664-F27A-7564-9C1B72043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1578" y="1252872"/>
                <a:ext cx="223295" cy="85308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0A837D7-F128-B0A0-6BB0-FB05E3ADFF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7295" y="2651552"/>
                <a:ext cx="382455" cy="49469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709670C3-E46A-6DC1-812B-1233DF65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9750" y="1458305"/>
                <a:ext cx="244231" cy="62943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052288-A0CA-8A21-8E04-618EEF73070C}"/>
                  </a:ext>
                </a:extLst>
              </p:cNvPr>
              <p:cNvSpPr txBox="1"/>
              <p:nvPr/>
            </p:nvSpPr>
            <p:spPr>
              <a:xfrm>
                <a:off x="8396456" y="2220884"/>
                <a:ext cx="2710797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</a:rPr>
                  <a:t>log(DNA)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CE0F8CC-96F3-0E7B-FB52-47B5E96BA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236" y="2233062"/>
              <a:ext cx="444446" cy="440181"/>
            </a:xfrm>
            <a:prstGeom prst="rect">
              <a:avLst/>
            </a:prstGeom>
          </p:spPr>
        </p:pic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BFB9BBA3-A4C2-3E99-0B99-54B05818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275" y="108501"/>
            <a:ext cx="6468070" cy="1325563"/>
          </a:xfrm>
        </p:spPr>
        <p:txBody>
          <a:bodyPr/>
          <a:lstStyle/>
          <a:p>
            <a:r>
              <a:rPr lang="en-GB" dirty="0"/>
              <a:t>eDNA and qPCR survey data</a:t>
            </a:r>
          </a:p>
        </p:txBody>
      </p:sp>
    </p:spTree>
    <p:extLst>
      <p:ext uri="{BB962C8B-B14F-4D97-AF65-F5344CB8AC3E}">
        <p14:creationId xmlns:p14="http://schemas.microsoft.com/office/powerpoint/2010/main" val="387446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907F-C680-0D47-5D92-E44DA087B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C6A47-9568-E0F7-B878-A69E59C79602}"/>
              </a:ext>
            </a:extLst>
          </p:cNvPr>
          <p:cNvGrpSpPr/>
          <p:nvPr/>
        </p:nvGrpSpPr>
        <p:grpSpPr>
          <a:xfrm>
            <a:off x="543139" y="514636"/>
            <a:ext cx="3651490" cy="2067649"/>
            <a:chOff x="727893" y="550675"/>
            <a:chExt cx="4231094" cy="28392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20451FA-03DD-41E2-58BA-D411C4B81976}"/>
                </a:ext>
              </a:extLst>
            </p:cNvPr>
            <p:cNvGrpSpPr/>
            <p:nvPr/>
          </p:nvGrpSpPr>
          <p:grpSpPr>
            <a:xfrm>
              <a:off x="727893" y="550675"/>
              <a:ext cx="4231094" cy="2839250"/>
              <a:chOff x="6876159" y="791207"/>
              <a:chExt cx="4231094" cy="28392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C7BB27A-A359-BEB7-72E5-25208EBF5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6159" y="1557462"/>
                <a:ext cx="3984547" cy="174736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59AEE-38CB-128F-FA94-5FD910421312}"/>
                  </a:ext>
                </a:extLst>
              </p:cNvPr>
              <p:cNvSpPr txBox="1"/>
              <p:nvPr/>
            </p:nvSpPr>
            <p:spPr>
              <a:xfrm>
                <a:off x="7388669" y="928565"/>
                <a:ext cx="1477107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Spatial</a:t>
                </a:r>
                <a:endParaRPr lang="en-GB" sz="1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34D843-0BEA-6633-A33A-E8F6677FBF71}"/>
                  </a:ext>
                </a:extLst>
              </p:cNvPr>
              <p:cNvSpPr txBox="1"/>
              <p:nvPr/>
            </p:nvSpPr>
            <p:spPr>
              <a:xfrm>
                <a:off x="8892559" y="791207"/>
                <a:ext cx="1927273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Temporal</a:t>
                </a:r>
                <a:endParaRPr lang="en-GB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1AEE7-B487-E79A-4668-6CA6BC7ACD19}"/>
                  </a:ext>
                </a:extLst>
              </p:cNvPr>
              <p:cNvSpPr txBox="1"/>
              <p:nvPr/>
            </p:nvSpPr>
            <p:spPr>
              <a:xfrm>
                <a:off x="6935934" y="3207825"/>
                <a:ext cx="3565434" cy="42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Environmental Covariates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1D17084-CEB8-C072-A619-1996851A4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1578" y="1252872"/>
                <a:ext cx="223295" cy="85308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1DB05C8-6ACF-CF15-79D6-8D55497F1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7295" y="2651552"/>
                <a:ext cx="382455" cy="49469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F016772-3957-9011-39E6-28554781D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9750" y="1458305"/>
                <a:ext cx="244231" cy="62943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A65185-4641-5365-CFB6-C9DB5AE4A63E}"/>
                  </a:ext>
                </a:extLst>
              </p:cNvPr>
              <p:cNvSpPr txBox="1"/>
              <p:nvPr/>
            </p:nvSpPr>
            <p:spPr>
              <a:xfrm>
                <a:off x="8396456" y="2220884"/>
                <a:ext cx="2710797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</a:rPr>
                  <a:t>log(DNA)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8E5A488-A353-C77E-826C-3F0FD037A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36" y="2233062"/>
              <a:ext cx="444446" cy="44018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B254F0-E44E-D115-91C7-2409E14BE7DD}"/>
              </a:ext>
            </a:extLst>
          </p:cNvPr>
          <p:cNvGrpSpPr/>
          <p:nvPr/>
        </p:nvGrpSpPr>
        <p:grpSpPr>
          <a:xfrm>
            <a:off x="373411" y="2635855"/>
            <a:ext cx="5483078" cy="2263701"/>
            <a:chOff x="379505" y="3635621"/>
            <a:chExt cx="6735644" cy="307070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0A9AB1-BA25-7ADD-9D73-D7B8ECBFB70F}"/>
                </a:ext>
              </a:extLst>
            </p:cNvPr>
            <p:cNvGrpSpPr/>
            <p:nvPr/>
          </p:nvGrpSpPr>
          <p:grpSpPr>
            <a:xfrm>
              <a:off x="379505" y="3635621"/>
              <a:ext cx="6735644" cy="3070703"/>
              <a:chOff x="6782411" y="3744374"/>
              <a:chExt cx="6735644" cy="30707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BA7EFCD-A3E5-C6D0-71AB-05CDECE20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2411" y="3744374"/>
                <a:ext cx="4172044" cy="266390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8F0C3F-B475-4B34-8B33-B53D59ED5430}"/>
                  </a:ext>
                </a:extLst>
              </p:cNvPr>
              <p:cNvSpPr txBox="1"/>
              <p:nvPr/>
            </p:nvSpPr>
            <p:spPr>
              <a:xfrm>
                <a:off x="10479433" y="5942506"/>
                <a:ext cx="3038622" cy="45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Technical Covariates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54A1DA-3FDE-B150-2DBB-0EE695DAFBA5}"/>
                  </a:ext>
                </a:extLst>
              </p:cNvPr>
              <p:cNvSpPr txBox="1"/>
              <p:nvPr/>
            </p:nvSpPr>
            <p:spPr>
              <a:xfrm>
                <a:off x="8330222" y="6355830"/>
                <a:ext cx="3565434" cy="45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Environmental Covariates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97A8E3-43EC-0973-78AF-3F696952B033}"/>
                  </a:ext>
                </a:extLst>
              </p:cNvPr>
              <p:cNvSpPr txBox="1"/>
              <p:nvPr/>
            </p:nvSpPr>
            <p:spPr>
              <a:xfrm>
                <a:off x="8464587" y="4914738"/>
                <a:ext cx="1232437" cy="45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</a:rPr>
                  <a:t>log(DNA)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5EB7219-2B89-5137-809C-2AFB22073C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399" y="5374469"/>
                <a:ext cx="503442" cy="3033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9B36A6F-7A28-10C1-2BEC-E0B1626525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3668" y="5962919"/>
                <a:ext cx="731953" cy="3689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5892B1F-6CD1-70C4-CD32-2E100BF5E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09157" y="5800063"/>
                <a:ext cx="785316" cy="1628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C338E96-6EBC-30B8-B4A7-613C85066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70" y="5038046"/>
              <a:ext cx="444446" cy="44018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8078309-339F-C95D-D36B-5C63C8F7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1B548185-A4B4-2D5D-411A-7E0119B9B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6275" y="1496655"/>
                <a:ext cx="6468070" cy="5168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u="sng" dirty="0"/>
                  <a:t>qPCR survey pipeline</a:t>
                </a:r>
                <a:endParaRPr lang="en-GB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DNA availability:</a:t>
                </a:r>
              </a:p>
              <a:p>
                <a:pPr marL="457200" lvl="1" indent="0">
                  <a:buNone/>
                </a:pPr>
                <a:r>
                  <a:rPr lang="en-GB" sz="1600" dirty="0"/>
                  <a:t>Across sites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600" dirty="0"/>
                  <a:t> and time-points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/>
                  <a:t> DNA collection:</a:t>
                </a:r>
              </a:p>
              <a:p>
                <a:pPr marL="457200" lvl="1" indent="0">
                  <a:buNone/>
                </a:pPr>
                <a:r>
                  <a:rPr lang="en-GB" sz="1600" dirty="0"/>
                  <a:t>In samples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600" dirty="0"/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1B548185-A4B4-2D5D-411A-7E0119B9B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275" y="1496655"/>
                <a:ext cx="6468070" cy="5168539"/>
              </a:xfrm>
              <a:blipFill>
                <a:blip r:embed="rId5"/>
                <a:stretch>
                  <a:fillRect l="-1037" t="-1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>
            <a:extLst>
              <a:ext uri="{FF2B5EF4-FFF2-40B4-BE49-F238E27FC236}">
                <a16:creationId xmlns:a16="http://schemas.microsoft.com/office/drawing/2014/main" id="{2BDDE267-221A-9537-4BB7-E005064C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275" y="150705"/>
            <a:ext cx="6468070" cy="1325563"/>
          </a:xfrm>
        </p:spPr>
        <p:txBody>
          <a:bodyPr/>
          <a:lstStyle/>
          <a:p>
            <a:r>
              <a:rPr lang="en-GB" dirty="0"/>
              <a:t>eDNA and qPCR survey data</a:t>
            </a:r>
          </a:p>
        </p:txBody>
      </p:sp>
    </p:spTree>
    <p:extLst>
      <p:ext uri="{BB962C8B-B14F-4D97-AF65-F5344CB8AC3E}">
        <p14:creationId xmlns:p14="http://schemas.microsoft.com/office/powerpoint/2010/main" val="11300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69217-D017-2F13-CCC5-C3CB4C9B4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D54E12F-4A10-7B18-E0D0-E49F166CC009}"/>
              </a:ext>
            </a:extLst>
          </p:cNvPr>
          <p:cNvGrpSpPr/>
          <p:nvPr/>
        </p:nvGrpSpPr>
        <p:grpSpPr>
          <a:xfrm>
            <a:off x="543139" y="514636"/>
            <a:ext cx="3651490" cy="2067649"/>
            <a:chOff x="727893" y="550675"/>
            <a:chExt cx="4231094" cy="28392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14B5219-9D94-9A2C-E9E6-48DF95B514E7}"/>
                </a:ext>
              </a:extLst>
            </p:cNvPr>
            <p:cNvGrpSpPr/>
            <p:nvPr/>
          </p:nvGrpSpPr>
          <p:grpSpPr>
            <a:xfrm>
              <a:off x="727893" y="550675"/>
              <a:ext cx="4231094" cy="2839250"/>
              <a:chOff x="6876159" y="791207"/>
              <a:chExt cx="4231094" cy="28392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5737E2E-5A63-E746-34EB-CEE62A4C7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6159" y="1557462"/>
                <a:ext cx="3984547" cy="174736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6E5C38-42F4-7714-2A76-73A319B1ECE9}"/>
                  </a:ext>
                </a:extLst>
              </p:cNvPr>
              <p:cNvSpPr txBox="1"/>
              <p:nvPr/>
            </p:nvSpPr>
            <p:spPr>
              <a:xfrm>
                <a:off x="7388669" y="928565"/>
                <a:ext cx="1477107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Spatial</a:t>
                </a:r>
                <a:endParaRPr lang="en-GB" sz="1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4879F4-6AED-D7BB-24D8-85480311622D}"/>
                  </a:ext>
                </a:extLst>
              </p:cNvPr>
              <p:cNvSpPr txBox="1"/>
              <p:nvPr/>
            </p:nvSpPr>
            <p:spPr>
              <a:xfrm>
                <a:off x="8892559" y="791207"/>
                <a:ext cx="1927273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Temporal</a:t>
                </a:r>
                <a:endParaRPr lang="en-GB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588BF5-F044-2C30-CB98-67CBF8484C89}"/>
                  </a:ext>
                </a:extLst>
              </p:cNvPr>
              <p:cNvSpPr txBox="1"/>
              <p:nvPr/>
            </p:nvSpPr>
            <p:spPr>
              <a:xfrm>
                <a:off x="6935934" y="3207825"/>
                <a:ext cx="3565434" cy="42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Environmental Covariates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78B4B62-1477-CF35-C52B-6BE66DE7D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1578" y="1252872"/>
                <a:ext cx="223295" cy="85308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E23A92A-068A-4D1F-986B-AEB3FC032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7295" y="2651552"/>
                <a:ext cx="382455" cy="49469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94C403E-A8AC-CAB3-CEDA-51B9F0799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9750" y="1458305"/>
                <a:ext cx="244231" cy="62943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87E964-E55D-21F3-A1AF-BF053104ED56}"/>
                  </a:ext>
                </a:extLst>
              </p:cNvPr>
              <p:cNvSpPr txBox="1"/>
              <p:nvPr/>
            </p:nvSpPr>
            <p:spPr>
              <a:xfrm>
                <a:off x="8396456" y="2220884"/>
                <a:ext cx="2710797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</a:rPr>
                  <a:t>log(DNA)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0669427-E0A1-95EC-775E-007C54AE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36" y="2233062"/>
              <a:ext cx="444446" cy="44018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21C305-8261-070F-4176-C8C5A8EE2F74}"/>
              </a:ext>
            </a:extLst>
          </p:cNvPr>
          <p:cNvGrpSpPr/>
          <p:nvPr/>
        </p:nvGrpSpPr>
        <p:grpSpPr>
          <a:xfrm>
            <a:off x="373411" y="2635855"/>
            <a:ext cx="5483078" cy="2263701"/>
            <a:chOff x="379505" y="3635621"/>
            <a:chExt cx="6735644" cy="307070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146F8A7-63A1-87CD-808C-AB22FEB956DD}"/>
                </a:ext>
              </a:extLst>
            </p:cNvPr>
            <p:cNvGrpSpPr/>
            <p:nvPr/>
          </p:nvGrpSpPr>
          <p:grpSpPr>
            <a:xfrm>
              <a:off x="379505" y="3635621"/>
              <a:ext cx="6735644" cy="3070703"/>
              <a:chOff x="6782411" y="3744374"/>
              <a:chExt cx="6735644" cy="30707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B274137-5C96-2D59-B99D-2CAFED2C2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2411" y="3744374"/>
                <a:ext cx="4172044" cy="266390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9530B6-922F-E88D-8734-B9BAB166273B}"/>
                  </a:ext>
                </a:extLst>
              </p:cNvPr>
              <p:cNvSpPr txBox="1"/>
              <p:nvPr/>
            </p:nvSpPr>
            <p:spPr>
              <a:xfrm>
                <a:off x="10479433" y="5942506"/>
                <a:ext cx="3038622" cy="45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Technical Covariates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66473-148B-90DC-1C59-4C6805E3F2F5}"/>
                  </a:ext>
                </a:extLst>
              </p:cNvPr>
              <p:cNvSpPr txBox="1"/>
              <p:nvPr/>
            </p:nvSpPr>
            <p:spPr>
              <a:xfrm>
                <a:off x="8330222" y="6355830"/>
                <a:ext cx="3565434" cy="45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Environmental Covariates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0C9965-CA28-2F6F-B41F-7396E6631B71}"/>
                  </a:ext>
                </a:extLst>
              </p:cNvPr>
              <p:cNvSpPr txBox="1"/>
              <p:nvPr/>
            </p:nvSpPr>
            <p:spPr>
              <a:xfrm>
                <a:off x="8464587" y="4914738"/>
                <a:ext cx="1232437" cy="45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</a:rPr>
                  <a:t>log(DNA)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FAA454-C2AA-2ACC-EB02-83F0021BC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399" y="5374469"/>
                <a:ext cx="503442" cy="3033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ECA5F9-9111-7DF8-BFFB-06B560468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3668" y="5962919"/>
                <a:ext cx="731953" cy="3689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C50727C-5AA3-8D24-A7CD-0E80F2A9F4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09157" y="5800063"/>
                <a:ext cx="785316" cy="1628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5C94103-B16A-2077-4E22-77C5A047C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70" y="5038046"/>
              <a:ext cx="444446" cy="44018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B8EE89-0D7A-A44F-145A-321A612365C3}"/>
              </a:ext>
            </a:extLst>
          </p:cNvPr>
          <p:cNvGrpSpPr/>
          <p:nvPr/>
        </p:nvGrpSpPr>
        <p:grpSpPr>
          <a:xfrm>
            <a:off x="761969" y="5091560"/>
            <a:ext cx="3265976" cy="1151775"/>
            <a:chOff x="7170825" y="4818495"/>
            <a:chExt cx="4796537" cy="148052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278A9F4-F116-B71E-06A7-E4FAA21D8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1683" y="4822605"/>
              <a:ext cx="563369" cy="1476415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5D05E1E-5D99-AD64-61F5-7A3CD4BF2581}"/>
                </a:ext>
              </a:extLst>
            </p:cNvPr>
            <p:cNvCxnSpPr>
              <a:cxnSpLocks/>
            </p:cNvCxnSpPr>
            <p:nvPr/>
          </p:nvCxnSpPr>
          <p:spPr>
            <a:xfrm>
              <a:off x="8861218" y="5631486"/>
              <a:ext cx="109121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B17AEC-1CC8-0A4C-ADA5-AB12E7FF55B3}"/>
                </a:ext>
              </a:extLst>
            </p:cNvPr>
            <p:cNvSpPr txBox="1"/>
            <p:nvPr/>
          </p:nvSpPr>
          <p:spPr>
            <a:xfrm>
              <a:off x="10166699" y="5392390"/>
              <a:ext cx="1800663" cy="47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Laboratory</a:t>
              </a:r>
              <a:endParaRPr lang="en-GB" sz="2400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21F7088-85A5-2217-3113-AD4F0F9F8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5729" y="4822604"/>
              <a:ext cx="563369" cy="147641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ACC676D-1B34-62EF-B57B-C898F3F47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0825" y="4818495"/>
              <a:ext cx="563369" cy="1476415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7429911-15D1-D57C-5A34-CCB506A1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3A11991-FA11-BDED-F90B-50267280A2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6275" y="1496655"/>
                <a:ext cx="6468070" cy="5168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u="sng" dirty="0"/>
                  <a:t>qPCR survey pipeline</a:t>
                </a:r>
                <a:endParaRPr lang="en-GB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DNA availability:</a:t>
                </a:r>
              </a:p>
              <a:p>
                <a:pPr marL="457200" lvl="1" indent="0">
                  <a:buNone/>
                </a:pPr>
                <a:r>
                  <a:rPr lang="en-GB" sz="1600" dirty="0"/>
                  <a:t>Across sites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600" dirty="0"/>
                  <a:t> and time-points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/>
                  <a:t> DNA collection:</a:t>
                </a:r>
              </a:p>
              <a:p>
                <a:pPr marL="457200" lvl="1" indent="0">
                  <a:buNone/>
                </a:pPr>
                <a:r>
                  <a:rPr lang="en-GB" sz="1600" dirty="0"/>
                  <a:t>In samples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sz="16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DNA analysis:</a:t>
                </a:r>
              </a:p>
              <a:p>
                <a:pPr marL="457200" lvl="1" indent="0">
                  <a:buNone/>
                </a:pPr>
                <a:r>
                  <a:rPr lang="en-GB" sz="1600" dirty="0"/>
                  <a:t>Model qPCR output on DNA concentration in the sample</a:t>
                </a:r>
              </a:p>
              <a:p>
                <a:pPr marL="457200" lvl="1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3A11991-FA11-BDED-F90B-50267280A2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275" y="1496655"/>
                <a:ext cx="6468070" cy="5168539"/>
              </a:xfrm>
              <a:blipFill>
                <a:blip r:embed="rId6"/>
                <a:stretch>
                  <a:fillRect l="-1037" t="-1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674482BD-BB0C-65B4-ABF6-9BEC1A3D8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275" y="108501"/>
            <a:ext cx="6468070" cy="1325563"/>
          </a:xfrm>
        </p:spPr>
        <p:txBody>
          <a:bodyPr/>
          <a:lstStyle/>
          <a:p>
            <a:r>
              <a:rPr lang="en-GB" dirty="0"/>
              <a:t>eDNA and qPCR survey data</a:t>
            </a:r>
          </a:p>
        </p:txBody>
      </p:sp>
    </p:spTree>
    <p:extLst>
      <p:ext uri="{BB962C8B-B14F-4D97-AF65-F5344CB8AC3E}">
        <p14:creationId xmlns:p14="http://schemas.microsoft.com/office/powerpoint/2010/main" val="265879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B0B63-7C15-4001-D27C-9BBAD879D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4240939-8226-49EC-3534-B23ADA968BE3}"/>
              </a:ext>
            </a:extLst>
          </p:cNvPr>
          <p:cNvGrpSpPr/>
          <p:nvPr/>
        </p:nvGrpSpPr>
        <p:grpSpPr>
          <a:xfrm>
            <a:off x="543139" y="514636"/>
            <a:ext cx="3651490" cy="2067649"/>
            <a:chOff x="727893" y="550675"/>
            <a:chExt cx="4231094" cy="28392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7F0FEF0-3910-1D86-72C5-B3767F66486D}"/>
                </a:ext>
              </a:extLst>
            </p:cNvPr>
            <p:cNvGrpSpPr/>
            <p:nvPr/>
          </p:nvGrpSpPr>
          <p:grpSpPr>
            <a:xfrm>
              <a:off x="727893" y="550675"/>
              <a:ext cx="4231094" cy="2839250"/>
              <a:chOff x="6876159" y="791207"/>
              <a:chExt cx="4231094" cy="28392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F7FBF12-789D-4C2C-5C50-68ABCA413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76159" y="1557462"/>
                <a:ext cx="3984547" cy="174736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38964-ADC2-D12F-29AA-53FD41FC7762}"/>
                  </a:ext>
                </a:extLst>
              </p:cNvPr>
              <p:cNvSpPr txBox="1"/>
              <p:nvPr/>
            </p:nvSpPr>
            <p:spPr>
              <a:xfrm>
                <a:off x="7388669" y="928565"/>
                <a:ext cx="1477107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Spatial</a:t>
                </a:r>
                <a:endParaRPr lang="en-GB" sz="1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CB050F-E9B6-2C09-E0A4-625A7DACA378}"/>
                  </a:ext>
                </a:extLst>
              </p:cNvPr>
              <p:cNvSpPr txBox="1"/>
              <p:nvPr/>
            </p:nvSpPr>
            <p:spPr>
              <a:xfrm>
                <a:off x="8892559" y="791207"/>
                <a:ext cx="1927273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Temporal</a:t>
                </a:r>
                <a:endParaRPr lang="en-GB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E79370-FA30-0734-76FA-B70050F95C8A}"/>
                  </a:ext>
                </a:extLst>
              </p:cNvPr>
              <p:cNvSpPr txBox="1"/>
              <p:nvPr/>
            </p:nvSpPr>
            <p:spPr>
              <a:xfrm>
                <a:off x="6935934" y="3207825"/>
                <a:ext cx="3565434" cy="422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Environmental Covariates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296C6B3-CD21-1D10-85BD-9FFDCFEA74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1578" y="1252872"/>
                <a:ext cx="223295" cy="85308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144A526-4C27-A124-AE56-09E84F0A99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7295" y="2651552"/>
                <a:ext cx="382455" cy="494695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5E217E7-5BDF-BEE8-4BBB-F96B071C12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9750" y="1458305"/>
                <a:ext cx="244231" cy="62943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A7DEE4-8D95-C4CE-EFB0-F0AF31BBB925}"/>
                  </a:ext>
                </a:extLst>
              </p:cNvPr>
              <p:cNvSpPr txBox="1"/>
              <p:nvPr/>
            </p:nvSpPr>
            <p:spPr>
              <a:xfrm>
                <a:off x="8396456" y="2220884"/>
                <a:ext cx="2710797" cy="46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</a:rPr>
                  <a:t>log(DNA)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730626B-6813-5DF4-B991-B3EACCD95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236" y="2233062"/>
              <a:ext cx="444446" cy="44018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EA0670-EB97-5512-3F0D-F4DC4C721E4A}"/>
              </a:ext>
            </a:extLst>
          </p:cNvPr>
          <p:cNvGrpSpPr/>
          <p:nvPr/>
        </p:nvGrpSpPr>
        <p:grpSpPr>
          <a:xfrm>
            <a:off x="373411" y="2635855"/>
            <a:ext cx="5483078" cy="2263701"/>
            <a:chOff x="379505" y="3635621"/>
            <a:chExt cx="6735644" cy="307070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95E5FE6-B9D6-8AB6-ECB7-BA14B56BC651}"/>
                </a:ext>
              </a:extLst>
            </p:cNvPr>
            <p:cNvGrpSpPr/>
            <p:nvPr/>
          </p:nvGrpSpPr>
          <p:grpSpPr>
            <a:xfrm>
              <a:off x="379505" y="3635621"/>
              <a:ext cx="6735644" cy="3070703"/>
              <a:chOff x="6782411" y="3744374"/>
              <a:chExt cx="6735644" cy="30707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02542C5-7E0F-9270-AE81-C90D3EB5D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2411" y="3744374"/>
                <a:ext cx="4172044" cy="266390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930B71-86CA-7D59-2018-116534493B09}"/>
                  </a:ext>
                </a:extLst>
              </p:cNvPr>
              <p:cNvSpPr txBox="1"/>
              <p:nvPr/>
            </p:nvSpPr>
            <p:spPr>
              <a:xfrm>
                <a:off x="10479433" y="5942506"/>
                <a:ext cx="3038622" cy="45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Technical Covariates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88E4B7-A1C6-F65F-E75C-D6C336C080A1}"/>
                  </a:ext>
                </a:extLst>
              </p:cNvPr>
              <p:cNvSpPr txBox="1"/>
              <p:nvPr/>
            </p:nvSpPr>
            <p:spPr>
              <a:xfrm>
                <a:off x="8330222" y="6355830"/>
                <a:ext cx="3565434" cy="45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Environmental Covariates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82A4EDB-5BA5-0DC5-EC64-0E9A7374260E}"/>
                  </a:ext>
                </a:extLst>
              </p:cNvPr>
              <p:cNvSpPr txBox="1"/>
              <p:nvPr/>
            </p:nvSpPr>
            <p:spPr>
              <a:xfrm>
                <a:off x="8464587" y="4914738"/>
                <a:ext cx="1232437" cy="45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1"/>
                    </a:solidFill>
                  </a:rPr>
                  <a:t>log(DNA)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92683CC-7AF8-A1F7-3B97-DA5BCE820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8399" y="5374469"/>
                <a:ext cx="503442" cy="3033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F990523-7A2E-776B-B1CA-F17259300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3668" y="5962919"/>
                <a:ext cx="731953" cy="3689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871DC4E-5CE7-9417-18BF-97175E81B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09157" y="5800063"/>
                <a:ext cx="785316" cy="1628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2F17E8B-CC0B-7577-19EE-953F852D4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670" y="5038046"/>
              <a:ext cx="444446" cy="44018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6F81EB-AC9E-B073-E57E-1CA34138A553}"/>
              </a:ext>
            </a:extLst>
          </p:cNvPr>
          <p:cNvGrpSpPr/>
          <p:nvPr/>
        </p:nvGrpSpPr>
        <p:grpSpPr>
          <a:xfrm>
            <a:off x="761969" y="5091560"/>
            <a:ext cx="3265976" cy="1151775"/>
            <a:chOff x="7170825" y="4818495"/>
            <a:chExt cx="4796537" cy="1480525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8A1BA08-BFA0-F7B1-16C6-C022EF784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1683" y="4822605"/>
              <a:ext cx="563369" cy="1476415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D0180B-38C2-793C-5D11-84415983A1CA}"/>
                </a:ext>
              </a:extLst>
            </p:cNvPr>
            <p:cNvCxnSpPr>
              <a:cxnSpLocks/>
            </p:cNvCxnSpPr>
            <p:nvPr/>
          </p:nvCxnSpPr>
          <p:spPr>
            <a:xfrm>
              <a:off x="8861218" y="5631486"/>
              <a:ext cx="1091211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D24246-5B31-8040-D68A-B5FB0305C10E}"/>
                </a:ext>
              </a:extLst>
            </p:cNvPr>
            <p:cNvSpPr txBox="1"/>
            <p:nvPr/>
          </p:nvSpPr>
          <p:spPr>
            <a:xfrm>
              <a:off x="10166699" y="5392390"/>
              <a:ext cx="1800663" cy="47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Laboratory</a:t>
              </a:r>
              <a:endParaRPr lang="en-GB" sz="2400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B2650AD-5794-DC67-4461-11BB6822E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85729" y="4822604"/>
              <a:ext cx="563369" cy="147641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2AC2535-C817-8771-8482-0D6FCFDBF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0825" y="4818495"/>
              <a:ext cx="563369" cy="1476415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052E7A9-325A-02B0-95FE-C81D7A96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2E4B970-AC30-5C11-EE53-11A1E5C19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6275" y="1496656"/>
                <a:ext cx="6468070" cy="53613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u="sng" dirty="0"/>
                  <a:t>qPCR survey pipeline</a:t>
                </a:r>
                <a:endParaRPr lang="en-GB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DNA availability:</a:t>
                </a:r>
              </a:p>
              <a:p>
                <a:pPr marL="457200" lvl="1" indent="0">
                  <a:buNone/>
                </a:pPr>
                <a:r>
                  <a:rPr lang="en-GB" sz="1600" dirty="0"/>
                  <a:t>Across sites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600" dirty="0"/>
                  <a:t> and time-points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0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2000" dirty="0"/>
                  <a:t> DNA collection:</a:t>
                </a:r>
              </a:p>
              <a:p>
                <a:pPr marL="457200" lvl="1" indent="0">
                  <a:buNone/>
                </a:pPr>
                <a:r>
                  <a:rPr lang="en-GB" sz="1600" dirty="0"/>
                  <a:t>In samples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6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dirty="0"/>
                  <a:t>DNA analysis:</a:t>
                </a:r>
              </a:p>
              <a:p>
                <a:pPr marL="457200" lvl="1" indent="0">
                  <a:buNone/>
                </a:pPr>
                <a:r>
                  <a:rPr lang="en-GB" sz="1600" dirty="0"/>
                  <a:t>Model qPCR output on DNA concentration in the sample</a:t>
                </a:r>
              </a:p>
              <a:p>
                <a:pPr marL="457200" lvl="1" indent="0">
                  <a:buNone/>
                </a:pPr>
                <a:endParaRPr lang="en-GB" sz="1600" dirty="0"/>
              </a:p>
              <a:p>
                <a:pPr marL="0" indent="0">
                  <a:buNone/>
                </a:pPr>
                <a:r>
                  <a:rPr lang="en-GB" sz="2000" u="sng" dirty="0"/>
                  <a:t>Previous work:</a:t>
                </a:r>
              </a:p>
              <a:p>
                <a:r>
                  <a:rPr lang="en-GB" sz="2000" dirty="0"/>
                  <a:t>[Espe et al. 2022] – </a:t>
                </a:r>
                <a:r>
                  <a:rPr lang="en-GB" sz="2000" dirty="0" err="1"/>
                  <a:t>artemis</a:t>
                </a:r>
                <a:r>
                  <a:rPr lang="en-GB" sz="2000" dirty="0"/>
                  <a:t> package</a:t>
                </a:r>
              </a:p>
              <a:p>
                <a:r>
                  <a:rPr lang="en-GB" sz="2000" dirty="0"/>
                  <a:t>[Shelton et al. 2022] – spatial model for Pacific Hake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GB" sz="2000" u="sng" dirty="0"/>
                  <a:t>Our focus:</a:t>
                </a:r>
              </a:p>
              <a:p>
                <a:r>
                  <a:rPr lang="en-GB" sz="2000" dirty="0"/>
                  <a:t>Modelling contamination and inhibition in the lab</a:t>
                </a:r>
              </a:p>
              <a:p>
                <a:r>
                  <a:rPr lang="en-GB" sz="2000" dirty="0"/>
                  <a:t>qPCR output heteroscedasticity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2E4B970-AC30-5C11-EE53-11A1E5C19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275" y="1496656"/>
                <a:ext cx="6468070" cy="5361344"/>
              </a:xfrm>
              <a:blipFill>
                <a:blip r:embed="rId6"/>
                <a:stretch>
                  <a:fillRect l="-1037" t="-12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>
            <a:extLst>
              <a:ext uri="{FF2B5EF4-FFF2-40B4-BE49-F238E27FC236}">
                <a16:creationId xmlns:a16="http://schemas.microsoft.com/office/drawing/2014/main" id="{214EAD5B-04AA-2B3D-78E8-24AEBC67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275" y="108501"/>
            <a:ext cx="6468070" cy="1325563"/>
          </a:xfrm>
        </p:spPr>
        <p:txBody>
          <a:bodyPr/>
          <a:lstStyle/>
          <a:p>
            <a:r>
              <a:rPr lang="en-GB" dirty="0"/>
              <a:t>eDNA and qPCR survey data</a:t>
            </a:r>
          </a:p>
        </p:txBody>
      </p:sp>
    </p:spTree>
    <p:extLst>
      <p:ext uri="{BB962C8B-B14F-4D97-AF65-F5344CB8AC3E}">
        <p14:creationId xmlns:p14="http://schemas.microsoft.com/office/powerpoint/2010/main" val="382929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E335-4211-2CF9-640F-789FBD6A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373" y="864099"/>
            <a:ext cx="3368040" cy="1069780"/>
          </a:xfrm>
        </p:spPr>
        <p:txBody>
          <a:bodyPr/>
          <a:lstStyle/>
          <a:p>
            <a:r>
              <a:rPr lang="en-GB" dirty="0"/>
              <a:t>DNA analysis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3603BF-D626-2256-45EE-D8CF3579A6B3}"/>
              </a:ext>
            </a:extLst>
          </p:cNvPr>
          <p:cNvGrpSpPr/>
          <p:nvPr/>
        </p:nvGrpSpPr>
        <p:grpSpPr>
          <a:xfrm>
            <a:off x="298551" y="184481"/>
            <a:ext cx="6315609" cy="6536994"/>
            <a:chOff x="38211" y="184481"/>
            <a:chExt cx="6315609" cy="6536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A4481D-701B-2A84-E6E2-17B4606582C5}"/>
                </a:ext>
              </a:extLst>
            </p:cNvPr>
            <p:cNvSpPr txBox="1"/>
            <p:nvPr/>
          </p:nvSpPr>
          <p:spPr>
            <a:xfrm>
              <a:off x="3174464" y="706499"/>
              <a:ext cx="317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Collected samples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50D4E4-6B5C-1EDD-D4BD-88487FD74FF0}"/>
                </a:ext>
              </a:extLst>
            </p:cNvPr>
            <p:cNvSpPr txBox="1"/>
            <p:nvPr/>
          </p:nvSpPr>
          <p:spPr>
            <a:xfrm>
              <a:off x="3174464" y="1126835"/>
              <a:ext cx="2569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Unknown Concentrations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6D7BDB-C4F8-EA5F-87F6-224A4904F83C}"/>
                </a:ext>
              </a:extLst>
            </p:cNvPr>
            <p:cNvGrpSpPr/>
            <p:nvPr/>
          </p:nvGrpSpPr>
          <p:grpSpPr>
            <a:xfrm>
              <a:off x="3217567" y="5596410"/>
              <a:ext cx="2569699" cy="716557"/>
              <a:chOff x="9365293" y="5865537"/>
              <a:chExt cx="2569699" cy="71655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F1B2A0-129A-6FB4-D2AC-20001E4B5455}"/>
                  </a:ext>
                </a:extLst>
              </p:cNvPr>
              <p:cNvSpPr txBox="1"/>
              <p:nvPr/>
            </p:nvSpPr>
            <p:spPr>
              <a:xfrm>
                <a:off x="9371007" y="5865537"/>
                <a:ext cx="1969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Standards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3D7C82-6704-8E60-A84C-975AF52DAEAA}"/>
                  </a:ext>
                </a:extLst>
              </p:cNvPr>
              <p:cNvSpPr txBox="1"/>
              <p:nvPr/>
            </p:nvSpPr>
            <p:spPr>
              <a:xfrm>
                <a:off x="9365293" y="6212762"/>
                <a:ext cx="2569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Known Concentrations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763268C-73FE-F6D3-956D-04CDB7F36676}"/>
                </a:ext>
              </a:extLst>
            </p:cNvPr>
            <p:cNvGrpSpPr/>
            <p:nvPr/>
          </p:nvGrpSpPr>
          <p:grpSpPr>
            <a:xfrm>
              <a:off x="3174462" y="2368560"/>
              <a:ext cx="2569699" cy="700367"/>
              <a:chOff x="9695465" y="2432444"/>
              <a:chExt cx="2569699" cy="70036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F516E9-D48F-52FA-2528-F0DC8840892C}"/>
                  </a:ext>
                </a:extLst>
              </p:cNvPr>
              <p:cNvSpPr txBox="1"/>
              <p:nvPr/>
            </p:nvSpPr>
            <p:spPr>
              <a:xfrm>
                <a:off x="9695465" y="2432444"/>
                <a:ext cx="2153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K replicates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17ADE-1747-F290-CADA-90744348B52C}"/>
                  </a:ext>
                </a:extLst>
              </p:cNvPr>
              <p:cNvSpPr txBox="1"/>
              <p:nvPr/>
            </p:nvSpPr>
            <p:spPr>
              <a:xfrm>
                <a:off x="9695465" y="2763479"/>
                <a:ext cx="2569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per sample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58DF52-0A48-D7EF-C808-EA5C42B46137}"/>
                </a:ext>
              </a:extLst>
            </p:cNvPr>
            <p:cNvGrpSpPr/>
            <p:nvPr/>
          </p:nvGrpSpPr>
          <p:grpSpPr>
            <a:xfrm>
              <a:off x="3174463" y="4088417"/>
              <a:ext cx="2569699" cy="697526"/>
              <a:chOff x="9695465" y="4100586"/>
              <a:chExt cx="2569699" cy="6975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A55DD-456D-A636-ECFC-285A413F5570}"/>
                  </a:ext>
                </a:extLst>
              </p:cNvPr>
              <p:cNvSpPr txBox="1"/>
              <p:nvPr/>
            </p:nvSpPr>
            <p:spPr>
              <a:xfrm>
                <a:off x="9695465" y="4100586"/>
                <a:ext cx="2153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K* replicates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ED984C-B588-97A5-8FF4-09E8ED648A04}"/>
                  </a:ext>
                </a:extLst>
              </p:cNvPr>
              <p:cNvSpPr txBox="1"/>
              <p:nvPr/>
            </p:nvSpPr>
            <p:spPr>
              <a:xfrm>
                <a:off x="9695465" y="4428780"/>
                <a:ext cx="2569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per standard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9CDA44-DE37-609C-9960-447095FEF2BF}"/>
                </a:ext>
              </a:extLst>
            </p:cNvPr>
            <p:cNvSpPr txBox="1"/>
            <p:nvPr/>
          </p:nvSpPr>
          <p:spPr>
            <a:xfrm>
              <a:off x="3145620" y="1775079"/>
              <a:ext cx="1092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Plate p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FBCA-05E4-541F-2992-C513B8D6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11" y="184481"/>
              <a:ext cx="3179356" cy="653699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C88F8F-0C81-6869-9350-A169DA197646}"/>
                  </a:ext>
                </a:extLst>
              </p:cNvPr>
              <p:cNvSpPr txBox="1"/>
              <p:nvPr/>
            </p:nvSpPr>
            <p:spPr>
              <a:xfrm>
                <a:off x="6187500" y="2638624"/>
                <a:ext cx="5507162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Each plate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contains: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chemeClr val="tx1"/>
                    </a:solidFill>
                  </a:rPr>
                  <a:t>Samples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each divided into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replicates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Standards</a:t>
                </a:r>
                <a:r>
                  <a:rPr lang="en-GB" dirty="0"/>
                  <a:t> (solutions of known DNA concentration) divided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 replicates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C88F8F-0C81-6869-9350-A169DA19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500" y="2638624"/>
                <a:ext cx="5507162" cy="1777987"/>
              </a:xfrm>
              <a:prstGeom prst="rect">
                <a:avLst/>
              </a:prstGeom>
              <a:blipFill>
                <a:blip r:embed="rId3"/>
                <a:stretch>
                  <a:fillRect l="-886" t="-2055" b="-3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E79CF8F-D193-B096-B639-4D72870B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99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78F15-81B8-92FD-3DD1-043E68D76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F7EE-CDBB-C7DB-886F-CF7D66DE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275" y="851234"/>
            <a:ext cx="4739640" cy="1069780"/>
          </a:xfrm>
        </p:spPr>
        <p:txBody>
          <a:bodyPr>
            <a:normAutofit/>
          </a:bodyPr>
          <a:lstStyle/>
          <a:p>
            <a:r>
              <a:rPr lang="en-GB" dirty="0"/>
              <a:t>DNA analysis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DBC059-A411-DCB3-A808-447BDD64B1E9}"/>
              </a:ext>
            </a:extLst>
          </p:cNvPr>
          <p:cNvGrpSpPr/>
          <p:nvPr/>
        </p:nvGrpSpPr>
        <p:grpSpPr>
          <a:xfrm>
            <a:off x="298551" y="184481"/>
            <a:ext cx="6315609" cy="6536994"/>
            <a:chOff x="38211" y="184481"/>
            <a:chExt cx="6315609" cy="6536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A31D49-E45C-0837-719D-B3F165B6EC7B}"/>
                </a:ext>
              </a:extLst>
            </p:cNvPr>
            <p:cNvSpPr txBox="1"/>
            <p:nvPr/>
          </p:nvSpPr>
          <p:spPr>
            <a:xfrm>
              <a:off x="3174464" y="706499"/>
              <a:ext cx="3179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M samples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A6085-8158-3E5F-5345-41300E869406}"/>
                </a:ext>
              </a:extLst>
            </p:cNvPr>
            <p:cNvSpPr txBox="1"/>
            <p:nvPr/>
          </p:nvSpPr>
          <p:spPr>
            <a:xfrm>
              <a:off x="3174464" y="1126835"/>
              <a:ext cx="2569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Unknown Concentrations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96177A7-CC1A-C003-CBC3-E4F18A080F86}"/>
                </a:ext>
              </a:extLst>
            </p:cNvPr>
            <p:cNvGrpSpPr/>
            <p:nvPr/>
          </p:nvGrpSpPr>
          <p:grpSpPr>
            <a:xfrm>
              <a:off x="3217567" y="5596410"/>
              <a:ext cx="2569699" cy="716557"/>
              <a:chOff x="9365293" y="5865537"/>
              <a:chExt cx="2569699" cy="71655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0EE12D-05EB-9C57-1895-2BE4BA049235}"/>
                  </a:ext>
                </a:extLst>
              </p:cNvPr>
              <p:cNvSpPr txBox="1"/>
              <p:nvPr/>
            </p:nvSpPr>
            <p:spPr>
              <a:xfrm>
                <a:off x="9371007" y="5865537"/>
                <a:ext cx="19694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Standards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02ECD-66AE-912A-CB37-282BA1AA8C1F}"/>
                  </a:ext>
                </a:extLst>
              </p:cNvPr>
              <p:cNvSpPr txBox="1"/>
              <p:nvPr/>
            </p:nvSpPr>
            <p:spPr>
              <a:xfrm>
                <a:off x="9365293" y="6212762"/>
                <a:ext cx="2569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Known Concentrations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0ED0CC-77F0-24D9-3471-4BA0F2143752}"/>
                </a:ext>
              </a:extLst>
            </p:cNvPr>
            <p:cNvSpPr txBox="1"/>
            <p:nvPr/>
          </p:nvSpPr>
          <p:spPr>
            <a:xfrm>
              <a:off x="3217567" y="1690182"/>
              <a:ext cx="10925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Plate p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FFE23F-A125-5018-A26B-618EF3DE8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11" y="184481"/>
              <a:ext cx="3179356" cy="6536994"/>
            </a:xfrm>
            <a:prstGeom prst="rect">
              <a:avLst/>
            </a:prstGeom>
          </p:spPr>
        </p:pic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C1FED5C-D977-DBF7-54F4-7A40210A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8</a:t>
            </a:fld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51ABFC-8724-6EE2-2793-117AC3A8F269}"/>
              </a:ext>
            </a:extLst>
          </p:cNvPr>
          <p:cNvGrpSpPr/>
          <p:nvPr/>
        </p:nvGrpSpPr>
        <p:grpSpPr>
          <a:xfrm>
            <a:off x="399630" y="2151847"/>
            <a:ext cx="5377055" cy="2666896"/>
            <a:chOff x="402833" y="1944272"/>
            <a:chExt cx="6793372" cy="34162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2931BB-2621-09B3-5A2E-EC6017EA6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833" y="1944272"/>
              <a:ext cx="4647468" cy="341627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75837D-4606-1C9A-3C97-6CE7D81C6883}"/>
                </a:ext>
              </a:extLst>
            </p:cNvPr>
            <p:cNvSpPr txBox="1"/>
            <p:nvPr/>
          </p:nvSpPr>
          <p:spPr>
            <a:xfrm>
              <a:off x="4904937" y="2128939"/>
              <a:ext cx="2291268" cy="512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Contaminated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2F468A-002F-141F-6CC9-B72EDAE2B357}"/>
                </a:ext>
              </a:extLst>
            </p:cNvPr>
            <p:cNvSpPr txBox="1"/>
            <p:nvPr/>
          </p:nvSpPr>
          <p:spPr>
            <a:xfrm>
              <a:off x="4904938" y="2713716"/>
              <a:ext cx="1684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Inhibited</a:t>
              </a:r>
              <a:endParaRPr lang="en-GB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E8B0D31-F563-211B-24E3-7F6569A21DB7}"/>
              </a:ext>
            </a:extLst>
          </p:cNvPr>
          <p:cNvSpPr txBox="1"/>
          <p:nvPr/>
        </p:nvSpPr>
        <p:spPr>
          <a:xfrm>
            <a:off x="6411183" y="2457089"/>
            <a:ext cx="54781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Contamination</a:t>
            </a:r>
            <a:r>
              <a:rPr lang="en-GB" dirty="0"/>
              <a:t>: presence of additional DNA in wells from lab through contaminated equipment or clothing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Inhibition</a:t>
            </a:r>
            <a:r>
              <a:rPr lang="en-GB" dirty="0"/>
              <a:t>: factors (substances or chemicals) interfering with the PCR process delaying DNA amplification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CT value</a:t>
            </a:r>
            <a:r>
              <a:rPr lang="en-GB" dirty="0"/>
              <a:t> – cycles to threshold, the (fractional) cycle number at which DNA is detected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5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FDD2-2AD0-57A4-8899-189E8498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25" y="92330"/>
            <a:ext cx="3171092" cy="1325563"/>
          </a:xfrm>
        </p:spPr>
        <p:txBody>
          <a:bodyPr/>
          <a:lstStyle/>
          <a:p>
            <a:r>
              <a:rPr lang="en-GB" dirty="0"/>
              <a:t>DNA analysis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38A333-FEB1-56A2-16DE-A45C20CB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198B1-0D84-4A54-B22E-2B09830BFEE7}" type="slidenum">
              <a:rPr lang="en-GB" smtClean="0"/>
              <a:t>9</a:t>
            </a:fld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3C4A5C-A6DB-0C76-A125-4F80C89A4CAF}"/>
              </a:ext>
            </a:extLst>
          </p:cNvPr>
          <p:cNvGrpSpPr/>
          <p:nvPr/>
        </p:nvGrpSpPr>
        <p:grpSpPr>
          <a:xfrm>
            <a:off x="1123491" y="1481882"/>
            <a:ext cx="9190720" cy="4276373"/>
            <a:chOff x="1036406" y="1947971"/>
            <a:chExt cx="9190720" cy="42763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8B433C-BFE8-3788-A442-492F401E4E93}"/>
                </a:ext>
              </a:extLst>
            </p:cNvPr>
            <p:cNvGrpSpPr/>
            <p:nvPr/>
          </p:nvGrpSpPr>
          <p:grpSpPr>
            <a:xfrm>
              <a:off x="1676486" y="1947971"/>
              <a:ext cx="8550640" cy="4276373"/>
              <a:chOff x="1676486" y="1947971"/>
              <a:chExt cx="8550640" cy="427637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4282F8B-0793-6FBD-3D81-D746CE579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6486" y="1968156"/>
                <a:ext cx="4287715" cy="4256188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C22E02D-15CC-8C23-5771-EB428FB31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4201" y="1947971"/>
                <a:ext cx="4262925" cy="4276373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CB3E7AF-AF7B-CB15-92B4-D0BFAE2265BE}"/>
                  </a:ext>
                </a:extLst>
              </p:cNvPr>
              <p:cNvCxnSpPr/>
              <p:nvPr/>
            </p:nvCxnSpPr>
            <p:spPr>
              <a:xfrm>
                <a:off x="2293034" y="2321170"/>
                <a:ext cx="355912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F98A8-27BC-3066-0922-27A8334EC99E}"/>
                </a:ext>
              </a:extLst>
            </p:cNvPr>
            <p:cNvSpPr txBox="1"/>
            <p:nvPr/>
          </p:nvSpPr>
          <p:spPr>
            <a:xfrm>
              <a:off x="1036406" y="2136504"/>
              <a:ext cx="928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CT.max</a:t>
              </a:r>
              <a:endParaRPr lang="en-GB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761BE8-6AFD-A395-90E5-BA41A8128C49}"/>
              </a:ext>
            </a:extLst>
          </p:cNvPr>
          <p:cNvSpPr txBox="1"/>
          <p:nvPr/>
        </p:nvSpPr>
        <p:spPr>
          <a:xfrm>
            <a:off x="178025" y="6275337"/>
            <a:ext cx="522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Heteroskedasticity: [Matz et al. 2013]</a:t>
            </a:r>
          </a:p>
        </p:txBody>
      </p:sp>
    </p:spTree>
    <p:extLst>
      <p:ext uri="{BB962C8B-B14F-4D97-AF65-F5344CB8AC3E}">
        <p14:creationId xmlns:p14="http://schemas.microsoft.com/office/powerpoint/2010/main" val="324000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742</Words>
  <Application>Microsoft Office PowerPoint</Application>
  <PresentationFormat>Widescreen</PresentationFormat>
  <Paragraphs>139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Cambria Math</vt:lpstr>
      <vt:lpstr>Office Theme</vt:lpstr>
      <vt:lpstr>eDNA and qPCR survey data</vt:lpstr>
      <vt:lpstr>eDNA and qPCR survey data</vt:lpstr>
      <vt:lpstr>eDNA and qPCR survey data</vt:lpstr>
      <vt:lpstr>eDNA and qPCR survey data</vt:lpstr>
      <vt:lpstr>eDNA and qPCR survey data</vt:lpstr>
      <vt:lpstr>eDNA and qPCR survey data</vt:lpstr>
      <vt:lpstr>DNA analysis</vt:lpstr>
      <vt:lpstr>DNA analysis</vt:lpstr>
      <vt:lpstr>DNA analysis</vt:lpstr>
      <vt:lpstr>PowerPoint Presentation</vt:lpstr>
      <vt:lpstr>PowerPoint Presentation</vt:lpstr>
      <vt:lpstr>Final Comments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Milly Jones</dc:creator>
  <cp:lastModifiedBy>Milly Jones</cp:lastModifiedBy>
  <cp:revision>1</cp:revision>
  <dcterms:created xsi:type="dcterms:W3CDTF">2025-03-31T13:52:18Z</dcterms:created>
  <dcterms:modified xsi:type="dcterms:W3CDTF">2025-04-08T12:19:15Z</dcterms:modified>
</cp:coreProperties>
</file>