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7559675" cy="10691800"/>
  <p:embeddedFontLst>
    <p:embeddedFont>
      <p:font typeface="Roboto Slab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9za5K1pPms4BKUAAHvxWpkh4n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83675797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d683675797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83675797_0_1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d683675797_0_1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83675797_0_3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683675797_0_3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83675797_0_6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d683675797_0_6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ПРОЕКТА.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ПРОЕКТА.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Тема проекта.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2"/>
          <p:cNvSpPr/>
          <p:nvPr/>
        </p:nvSpPr>
        <p:spPr>
          <a:xfrm>
            <a:off x="736925" y="3093457"/>
            <a:ext cx="79164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ПРОЕКТ?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4331580" y="373565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d68367579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683675797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683675797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Тема проекта.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d68367579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683675797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68367579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d683675797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d683675797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683675797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d683675797_0_1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ПРОЕКТА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0" name="Google Shape;110;gd683675797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81303" y="1566831"/>
            <a:ext cx="6175278" cy="481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d68367579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d683675797_0_1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683675797_0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Тема проекта.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d68367579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d683675797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d68367579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d683675797_0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d683675797_0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d683675797_0_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d683675797_0_16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ПРОЕКТА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5" name="Google Shape;125;gd683675797_0_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2164565"/>
            <a:ext cx="7767673" cy="35396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d683675797_0_16"/>
          <p:cNvSpPr/>
          <p:nvPr/>
        </p:nvSpPr>
        <p:spPr>
          <a:xfrm>
            <a:off x="3321625" y="1712200"/>
            <a:ext cx="23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Формулируем цель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d68367579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d683675797_0_33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683675797_0_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Тема проекта.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d683675797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d683675797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d683675797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d683675797_0_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d683675797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d683675797_0_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d683675797_0_33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ПРОЕКТА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" name="Google Shape;141;gd683675797_0_33"/>
          <p:cNvSpPr/>
          <p:nvPr/>
        </p:nvSpPr>
        <p:spPr>
          <a:xfrm>
            <a:off x="1858820" y="2419765"/>
            <a:ext cx="5657400" cy="2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План работы над проектом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Постановка проблемы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План разработки проекта (по пунктам)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Осуществление плана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Анализ полученных результатов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d683675797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683675797_0_63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d683675797_0_6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Тема проекта.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d683675797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683675797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d683675797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683675797_0_6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d683675797_0_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d683675797_0_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d683675797_0_63"/>
          <p:cNvSpPr/>
          <p:nvPr/>
        </p:nvSpPr>
        <p:spPr>
          <a:xfrm>
            <a:off x="4380555" y="3939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ТЕМА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ПРОЕКТА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gd683675797_0_63"/>
          <p:cNvSpPr txBox="1"/>
          <p:nvPr/>
        </p:nvSpPr>
        <p:spPr>
          <a:xfrm>
            <a:off x="936150" y="2216275"/>
            <a:ext cx="7271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Обязательные требования к итоговому проекту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Модульность (классы лежат в своих файлах и импортируются при необходимости).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Чистый код (отсутствие хардкода в виде непонятных констант при параметризации объектов; понятный нейминг; отсутствие лишнего кода).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Применение объектно-ориентированного подхода в программировании (использование классов).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базы данных для хранения информации (SQLite3).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Сдача проекта как репозитория на GitHub.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