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hy7QLYg/pH4/4f3D/QZCecN+ZJ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a5c31611e_1_0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gda5c31611e_1_0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a5c31611e_1_68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da5c31611e_1_68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.png"/><Relationship Id="rId7" Type="http://schemas.openxmlformats.org/officeDocument/2006/relationships/image" Target="../media/image16.png"/><Relationship Id="rId8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8.png"/><Relationship Id="rId1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9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1.png"/><Relationship Id="rId7" Type="http://schemas.openxmlformats.org/officeDocument/2006/relationships/image" Target="../media/image16.png"/><Relationship Id="rId8" Type="http://schemas.openxmlformats.org/officeDocument/2006/relationships/hyperlink" Target="https://www.geeksforgeek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E500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9680" y="5519160"/>
            <a:ext cx="1514521" cy="72396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/>
          <p:nvPr/>
        </p:nvSpPr>
        <p:spPr>
          <a:xfrm>
            <a:off x="955500" y="3832791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ЗАЩИТА ПРОЕКТОВ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классы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Python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 30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3941280" y="6452280"/>
            <a:ext cx="1222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</a:t>
            </a: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E500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Python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 30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</a:t>
            </a: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955500" y="3832791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ЗАЩИТА ПРОЕКТОВ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gda5c31611e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da5c31611e_1_0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gda5c31611e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gda5c31611e_1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da5c31611e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da5c31611e_1_0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gda5c31611e_1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gda5c31611e_1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da5c31611e_1_0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Защита проектов</a:t>
            </a: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da5c31611e_1_0"/>
          <p:cNvSpPr/>
          <p:nvPr/>
        </p:nvSpPr>
        <p:spPr>
          <a:xfrm>
            <a:off x="4380555" y="39390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ЗАЩИТА</a:t>
            </a:r>
            <a:endParaRPr b="1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ПРОЕКТОВ</a:t>
            </a:r>
            <a:endParaRPr b="1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gda5c31611e_1_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262600" y="1630075"/>
            <a:ext cx="4771800" cy="47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da5c31611e_1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da5c31611e_1_68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gda5c31611e_1_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da5c31611e_1_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da5c31611e_1_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da5c31611e_1_6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gda5c31611e_1_6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da5c31611e_1_6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da5c31611e_1_68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Защита проектов</a:t>
            </a: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da5c31611e_1_68"/>
          <p:cNvSpPr/>
          <p:nvPr/>
        </p:nvSpPr>
        <p:spPr>
          <a:xfrm>
            <a:off x="4380555" y="39390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ЗАЩИТА</a:t>
            </a:r>
            <a:endParaRPr b="1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ПРОЕКТОВ</a:t>
            </a:r>
            <a:endParaRPr b="1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da5c31611e_1_68"/>
          <p:cNvSpPr txBox="1"/>
          <p:nvPr/>
        </p:nvSpPr>
        <p:spPr>
          <a:xfrm>
            <a:off x="505175" y="2039575"/>
            <a:ext cx="5397300" cy="20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Материалы для дальнейшего развития.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https://www.pygame.org/docs/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https://leetcode.com/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https://www.codewars.com/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0" i="0" lang="ru-RU" sz="1400" u="none" cap="none" strike="noStrike">
                <a:solidFill>
                  <a:srgbClr val="000000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https://www.geeksforgeeks.org/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https://hyperskill.org/onboarding/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Чарльз Петцольд – «Код. Тайный язык информатики»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gda5c31611e_1_6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984450" y="2120550"/>
            <a:ext cx="2258775" cy="392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da5c31611e_1_6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838775" y="4451825"/>
            <a:ext cx="328190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da5c31611e_1_6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179225" y="5286475"/>
            <a:ext cx="2601000" cy="8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2020-01-18T08:52:17Z</dcterms:created>
  <dc:creator>Kirill Priyomko</dc:creator>
</cp:coreProperties>
</file>