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dd878f9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dd878f9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d878f9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dd878f9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d878f9c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d878f9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d878f9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d878f9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dd878f9c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dd878f9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dd878f9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dd878f9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dd878f9c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dd878f9c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d878f9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dd878f9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dd878f9c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dd878f9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d878f9c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dd878f9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d878f9c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d878f9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dd878f9c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dd878f9c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dd878f9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dd878f9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dd878f9c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dd878f9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d878f9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d878f9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dd878f9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dd878f9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dd878f9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dd878f9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d878f9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d878f9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d878f9c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dd878f9c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dd878f9c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dd878f9c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dd878f9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dd878f9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Migration in EU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25900" y="4313450"/>
            <a:ext cx="52182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Mariia Milanenko, MFF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 title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875" y="0"/>
            <a:ext cx="65942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 title="Figure_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321"/>
            <a:ext cx="9143998" cy="391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63" y="152400"/>
            <a:ext cx="79484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25" y="152400"/>
            <a:ext cx="74455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3" y="103725"/>
            <a:ext cx="9098476" cy="493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0" y="111737"/>
            <a:ext cx="8087000" cy="49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89" y="76200"/>
            <a:ext cx="8203823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38" y="63975"/>
            <a:ext cx="7981926" cy="50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38" y="152400"/>
            <a:ext cx="795333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731" y="0"/>
            <a:ext cx="65905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What is it about?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3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 this project, I will explore several key aspects of migration and integration across European countries using data from Eurostat. My analysis will be focused on three areas: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Residence permits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Employment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Education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which I will compare between nationals, EU-migrants and </a:t>
            </a:r>
            <a:r>
              <a:rPr lang="cs"/>
              <a:t>Non EU-migrants.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49" y="0"/>
            <a:ext cx="79051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0100"/>
            <a:ext cx="8991599" cy="454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Figure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300" y="68275"/>
            <a:ext cx="5349325" cy="50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Figure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50" y="30402"/>
            <a:ext cx="6516300" cy="5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 title="Figure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321"/>
            <a:ext cx="9143998" cy="391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 title="Figure_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23850"/>
            <a:ext cx="8991602" cy="44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Figure_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 title="Figure_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3998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 title="Figure_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404" y="0"/>
            <a:ext cx="54951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