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56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68FF-C2A5-48B3-903C-AD0CC5145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23C69-EC8C-4D40-9287-B872FE951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51C88-244C-4323-86D1-09A34501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D80E-6D16-4D93-A642-BAD8D2285C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3AC6C-1FED-4274-9CB2-3B563A9B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84735-F5EE-4401-B08C-7F7C84FB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3832-005D-4C4B-A28B-4A7063F15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0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1903-0A84-4206-8D23-98197C0C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3DF88-68A8-4555-907B-DBD7B45AB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D5635-3AE4-4619-8B8D-1405C433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D80E-6D16-4D93-A642-BAD8D2285C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D3E2-F5B6-44F6-A958-52C1290F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6A355-C510-40D6-AB63-1F46C4CA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3832-005D-4C4B-A28B-4A7063F15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4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3D356-1D20-4EC5-9C19-C556540C9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DC957-7968-4034-8A8C-A016663D0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1BA38-EB00-4A72-8278-98CBD2D4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D80E-6D16-4D93-A642-BAD8D2285C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E278C-08B9-4521-85B2-6F2FB3B2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9CB46-E4B3-407B-968C-9890D8DD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3832-005D-4C4B-A28B-4A7063F15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3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7824-1AEA-4942-A09D-98FD1CC6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3288-130C-4F96-95EC-B690FA942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DF99-2261-474E-8ED8-044961D6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D80E-6D16-4D93-A642-BAD8D2285C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12EE-4847-4AFB-B6C2-7E1ED732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42F08-0C19-4385-8615-76572189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3832-005D-4C4B-A28B-4A7063F15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7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A3A7-E1DA-424F-9819-E3CD059D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B1A2C-B7D1-4AC7-83DC-DA7C2F732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A82AE-C424-4B28-8927-8254A4F8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D80E-6D16-4D93-A642-BAD8D2285C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A9CCE-CE38-49D7-A0F7-DCABB04B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1DF69-4E75-4C00-8C5E-E4CE11CB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3832-005D-4C4B-A28B-4A7063F15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2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161A-D199-4BFB-94A5-30946777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AEBA2-07F0-4E7E-B5E3-04ADF44C0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250AF-1B87-4253-A5EA-850AD1A2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1B176-52C4-4D18-A341-E4D05939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D80E-6D16-4D93-A642-BAD8D2285C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A9675-CA3C-4179-89A5-F8D79C2A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C2277-8659-4A05-BDA9-BBD6F54E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3832-005D-4C4B-A28B-4A7063F15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0937-1D22-4D75-A686-FB5497B3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8A9DB-A6EC-4754-8CD6-0F2CE1B00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907FC-4D0E-4B1F-8EA6-357B13D8B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322C6-C5A8-431B-B8CE-A0BC2A5A0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E37B3-4B03-4465-B273-ACC0534AA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0CA2B-3EEB-4712-BE89-0B369F22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D80E-6D16-4D93-A642-BAD8D2285C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2B261-1815-476F-AF32-F06BC557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6CA71-F32F-4E64-8C7B-35391AEF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3832-005D-4C4B-A28B-4A7063F15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2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5037-9439-4BC8-BA70-25FE4D68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601E8-9775-404B-B0AE-8000FA3B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D80E-6D16-4D93-A642-BAD8D2285C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9D7DE-A346-4015-A445-9A17C648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7EAB3-1F9C-452C-BABA-9C34A944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3832-005D-4C4B-A28B-4A7063F15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C074D-E1C6-4AAA-A12C-29255EDE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D80E-6D16-4D93-A642-BAD8D2285C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88BB2-DB99-42F9-A5C6-D471A17C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42456-0500-4785-A7D3-848E0B91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3832-005D-4C4B-A28B-4A7063F15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7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C15D-E369-4AE0-8425-7753F2DA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24F3D-85B2-4BBD-84F1-05A6EB45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8F3B9-CDAC-449E-A334-650568F9F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875B1-B737-4F05-942E-691BA45E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D80E-6D16-4D93-A642-BAD8D2285C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D0E16-C2C5-407D-B541-1638EECB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46A3F-8F0B-43E0-82DA-A091B7CA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3832-005D-4C4B-A28B-4A7063F15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0ED1-E0CC-496A-9B40-BAC0779A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A09E8-D4E0-43E7-B8EC-C0583E2CD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686A5-89A0-4A2F-8F05-680A395EB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8EAE3-FAA7-4C62-95F6-EAC5C4F2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D80E-6D16-4D93-A642-BAD8D2285C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C4BAD-2C1A-45F9-869E-C8C98F1B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BCED-A732-4A47-B446-6C958863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3832-005D-4C4B-A28B-4A7063F15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3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B8707-D893-4C07-B7D4-373C7B65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FBE81-0130-430A-87C2-658CD1633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30B5-9B12-4AC2-8B3D-CC3C6B167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8D80E-6D16-4D93-A642-BAD8D2285C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B2FD-A502-4AC9-A20F-B4E6A8C9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3C2C4-29BD-4662-A9A1-7E365E57B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B3832-005D-4C4B-A28B-4A7063F15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8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esvetr@uwgb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esvetr@uwgb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nesvetr@uwgb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nesvetr@uwgb.edu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nesvetr@uwgb.ed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nesvetr@uwgb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9EDD-8D56-41A8-B959-C92244BC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666"/>
            <a:ext cx="10515600" cy="889022"/>
          </a:xfrm>
        </p:spPr>
        <p:txBody>
          <a:bodyPr>
            <a:normAutofit fontScale="90000"/>
          </a:bodyPr>
          <a:lstStyle/>
          <a:p>
            <a:r>
              <a:rPr lang="en-US" sz="4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Walden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Huntington 924 Transcription Project: Learning Objectives: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8C95-97A0-471F-ADDC-44047262A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2364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learn how to transcribe literary manuscripts from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holograph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apply your basic knowledge of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XML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encoding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learn how to search the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TEI Guidelines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attributes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and,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deliberately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making critical and creative choices, use those elements and attribute to create accurate, clear, illuminating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markup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a digital edition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tell the story of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literary’s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work’s genesis and to recognize the many other possible stories that might arise from the same documentary evidence.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explain these achievements of yours with accuracy and confidence, as you eventually may to potential and present employers.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confidence and flexibility in experimenting with unfamiliar digital tools, languages, and methods; getting to the point where you can say to an employer, “I can figure out how to do that.”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AA7E4-F26F-4F32-81EE-6E78CEA5830F}"/>
              </a:ext>
            </a:extLst>
          </p:cNvPr>
          <p:cNvSpPr txBox="1"/>
          <p:nvPr/>
        </p:nvSpPr>
        <p:spPr>
          <a:xfrm>
            <a:off x="8051799" y="5499100"/>
            <a:ext cx="4947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Rebecca Nesvet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University of Wisconsin, Green Bay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nesvetr@uwgb.edu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 @R3b33cca</a:t>
            </a:r>
          </a:p>
        </p:txBody>
      </p:sp>
    </p:spTree>
    <p:extLst>
      <p:ext uri="{BB962C8B-B14F-4D97-AF65-F5344CB8AC3E}">
        <p14:creationId xmlns:p14="http://schemas.microsoft.com/office/powerpoint/2010/main" val="117323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77615E-6944-4BCA-80AE-EA28F7516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24023" cy="5916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E88C6F-EA17-4097-AAD9-837CCDD6BD80}"/>
              </a:ext>
            </a:extLst>
          </p:cNvPr>
          <p:cNvSpPr txBox="1"/>
          <p:nvPr/>
        </p:nvSpPr>
        <p:spPr>
          <a:xfrm>
            <a:off x="8050433" y="5916874"/>
            <a:ext cx="4947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Rebecca Nesvet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University of Wisconsin, Green Bay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nesvetr@uwgb.edu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 @R3b33cca</a:t>
            </a:r>
          </a:p>
        </p:txBody>
      </p:sp>
    </p:spTree>
    <p:extLst>
      <p:ext uri="{BB962C8B-B14F-4D97-AF65-F5344CB8AC3E}">
        <p14:creationId xmlns:p14="http://schemas.microsoft.com/office/powerpoint/2010/main" val="93391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3427A2-7D20-4F15-B1FE-570A22381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892" y="90487"/>
            <a:ext cx="7877175" cy="6677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91E217-D15F-447B-85CC-C95CF0FA0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487"/>
            <a:ext cx="6191250" cy="4848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605E5C-AA4B-4421-A5A3-7FCE18A03171}"/>
              </a:ext>
            </a:extLst>
          </p:cNvPr>
          <p:cNvSpPr txBox="1"/>
          <p:nvPr/>
        </p:nvSpPr>
        <p:spPr>
          <a:xfrm>
            <a:off x="7244821" y="5537200"/>
            <a:ext cx="4947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Rebecca Nesvet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University of Wisconsin, Green Bay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nesvetr@uwgb.edu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 @R3b33cca</a:t>
            </a:r>
          </a:p>
        </p:txBody>
      </p:sp>
    </p:spTree>
    <p:extLst>
      <p:ext uri="{BB962C8B-B14F-4D97-AF65-F5344CB8AC3E}">
        <p14:creationId xmlns:p14="http://schemas.microsoft.com/office/powerpoint/2010/main" val="222485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EF52D2-2A9A-4B38-AACB-01AC51BC7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61" y="292100"/>
            <a:ext cx="6851650" cy="627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16E73-E90A-4C68-A233-68DF3E2B02D3}"/>
              </a:ext>
            </a:extLst>
          </p:cNvPr>
          <p:cNvSpPr txBox="1"/>
          <p:nvPr/>
        </p:nvSpPr>
        <p:spPr>
          <a:xfrm>
            <a:off x="8051799" y="5499100"/>
            <a:ext cx="4947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Rebecca Nesvet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University of Wisconsin, Green Bay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nesvetr@uwgb.edu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 @R3b33cca</a:t>
            </a:r>
          </a:p>
        </p:txBody>
      </p:sp>
    </p:spTree>
    <p:extLst>
      <p:ext uri="{BB962C8B-B14F-4D97-AF65-F5344CB8AC3E}">
        <p14:creationId xmlns:p14="http://schemas.microsoft.com/office/powerpoint/2010/main" val="399732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96F876-4104-4B35-9585-3C02B134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8" y="237995"/>
            <a:ext cx="11899724" cy="4885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744D41-2AD0-4614-8650-E5D40F189B59}"/>
              </a:ext>
            </a:extLst>
          </p:cNvPr>
          <p:cNvSpPr txBox="1"/>
          <p:nvPr/>
        </p:nvSpPr>
        <p:spPr>
          <a:xfrm>
            <a:off x="8051799" y="5499100"/>
            <a:ext cx="4947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Rebecca Nesvet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University of Wisconsin, Green Bay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nesvetr@uwgb.edu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 @R3b33cca</a:t>
            </a:r>
          </a:p>
        </p:txBody>
      </p:sp>
    </p:spTree>
    <p:extLst>
      <p:ext uri="{BB962C8B-B14F-4D97-AF65-F5344CB8AC3E}">
        <p14:creationId xmlns:p14="http://schemas.microsoft.com/office/powerpoint/2010/main" val="122788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926901-570E-4F67-8BD5-6E55655B9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5" y="176212"/>
            <a:ext cx="6467475" cy="6505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629163-3BDA-498E-9F94-9B0608B7517E}"/>
              </a:ext>
            </a:extLst>
          </p:cNvPr>
          <p:cNvSpPr txBox="1"/>
          <p:nvPr/>
        </p:nvSpPr>
        <p:spPr>
          <a:xfrm>
            <a:off x="2167004" y="176212"/>
            <a:ext cx="3309726" cy="47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Editor: Dani Gottfried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7F33E5-9F7B-485F-A84D-3FEDEB3D7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77" y="984467"/>
            <a:ext cx="44100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10F850-78CC-419E-9E90-BA7347B75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28575"/>
            <a:ext cx="6543675" cy="6829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456A05-A7E4-495B-9086-2F8ABDEF5E41}"/>
              </a:ext>
            </a:extLst>
          </p:cNvPr>
          <p:cNvSpPr txBox="1"/>
          <p:nvPr/>
        </p:nvSpPr>
        <p:spPr>
          <a:xfrm>
            <a:off x="2167004" y="176212"/>
            <a:ext cx="3309726" cy="47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Editor: Kaitlyn Pichette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946D13-2D19-4607-8A1A-B166D58F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98" y="839570"/>
            <a:ext cx="4554451" cy="552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1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9C27-C5F4-496B-8B4B-6E822CB2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Critical Commentary</a:t>
            </a:r>
            <a:br>
              <a:rPr lang="en-US" sz="2800" b="1" dirty="0"/>
            </a:br>
            <a:r>
              <a:rPr lang="en-US" sz="2800" b="1" dirty="0"/>
              <a:t>Editor: Amelia Boylan-Knorr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7A122-1773-4168-8373-6130D5561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880" y="0"/>
            <a:ext cx="6459610" cy="6858000"/>
          </a:xfrm>
          <a:prstGeom prst="rect">
            <a:avLst/>
          </a:prstGeom>
        </p:spPr>
      </p:pic>
      <p:pic>
        <p:nvPicPr>
          <p:cNvPr id="1026" name="Picture 2" descr="p. 165">
            <a:extLst>
              <a:ext uri="{FF2B5EF4-FFF2-40B4-BE49-F238E27FC236}">
                <a16:creationId xmlns:a16="http://schemas.microsoft.com/office/drawing/2014/main" id="{0371F0ED-3783-4C0B-A158-24EF3EFE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10" y="1175130"/>
            <a:ext cx="3486193" cy="45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7161F8-8CF0-47C6-8387-B9513DB516C7}"/>
              </a:ext>
            </a:extLst>
          </p:cNvPr>
          <p:cNvSpPr txBox="1"/>
          <p:nvPr/>
        </p:nvSpPr>
        <p:spPr>
          <a:xfrm>
            <a:off x="0" y="5934670"/>
            <a:ext cx="4947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Rebecca Nesvet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University of Wisconsin, Green Bay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nesvetr@uwgb.edu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 @R3b33cca</a:t>
            </a:r>
          </a:p>
        </p:txBody>
      </p:sp>
    </p:spTree>
    <p:extLst>
      <p:ext uri="{BB962C8B-B14F-4D97-AF65-F5344CB8AC3E}">
        <p14:creationId xmlns:p14="http://schemas.microsoft.com/office/powerpoint/2010/main" val="312291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Symbol</vt:lpstr>
      <vt:lpstr>Times New Roman</vt:lpstr>
      <vt:lpstr>Office Theme</vt:lpstr>
      <vt:lpstr>Walden Huntington 924 Transcription Project: Learning Objectives: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Critical Commentary Editor: Amelia Boylan-Knorr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Nesvet, Rebecca</dc:creator>
  <cp:lastModifiedBy>Nesvet, Rebecca</cp:lastModifiedBy>
  <cp:revision>18</cp:revision>
  <dcterms:created xsi:type="dcterms:W3CDTF">2020-10-06T14:41:35Z</dcterms:created>
  <dcterms:modified xsi:type="dcterms:W3CDTF">2020-10-06T15:20:08Z</dcterms:modified>
</cp:coreProperties>
</file>