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E0B255-51BB-4EC8-A76D-6187868360C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26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B255-51BB-4EC8-A76D-6187868360C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57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E0B255-51BB-4EC8-A76D-6187868360C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00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B255-51BB-4EC8-A76D-6187868360C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78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E0B255-51BB-4EC8-A76D-6187868360C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15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B255-51BB-4EC8-A76D-6187868360C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44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B255-51BB-4EC8-A76D-6187868360C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25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B255-51BB-4EC8-A76D-6187868360C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4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B255-51BB-4EC8-A76D-6187868360C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32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E0B255-51BB-4EC8-A76D-6187868360C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5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B255-51BB-4EC8-A76D-6187868360C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86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7E0B255-51BB-4EC8-A76D-6187868360C8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1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7695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自身にとっての超えるべき「Ｘ」とは何か</a:t>
            </a:r>
            <a:r>
              <a:rPr lang="ja-JP" altLang="en-US" dirty="0" smtClean="0"/>
              <a:t>。またその実現に向けてこれまでしてきたこと。</a:t>
            </a:r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424617"/>
            <a:ext cx="9144000" cy="1655762"/>
          </a:xfrm>
        </p:spPr>
        <p:txBody>
          <a:bodyPr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2020/2/26 </a:t>
            </a:r>
            <a:r>
              <a:rPr kumimoji="1"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徐洋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7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リーダーとしての活躍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プロジェクトのリーダー</a:t>
            </a:r>
            <a:r>
              <a:rPr kumimoji="1" lang="ja-JP" altLang="en-US" dirty="0" smtClean="0"/>
              <a:t>として</a:t>
            </a:r>
            <a:r>
              <a:rPr kumimoji="1" lang="ja-JP" altLang="en-US" dirty="0" smtClean="0"/>
              <a:t>、</a:t>
            </a:r>
            <a:r>
              <a:rPr lang="ja-JP" altLang="en-US" dirty="0" smtClean="0"/>
              <a:t>活躍してきた。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・作業スケジュール管理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・仕様の調整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・技術の展開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・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398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請負の活躍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本業以外に、請負社内開発も兼務した。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・顧客と仕様の確認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・顧客とスケジュールの調整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・社内開発メンバの管理とフォロー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570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会社と共に成長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マネジメント、</a:t>
            </a:r>
            <a:r>
              <a:rPr lang="ja-JP" altLang="en-US" dirty="0" smtClean="0"/>
              <a:t>請負経験を生かして、</a:t>
            </a:r>
            <a:r>
              <a:rPr lang="en-US" altLang="ja-JP" dirty="0" smtClean="0"/>
              <a:t>NCJ</a:t>
            </a:r>
            <a:r>
              <a:rPr lang="ja-JP" altLang="en-US" dirty="0"/>
              <a:t>の業務拡大、現場</a:t>
            </a:r>
            <a:r>
              <a:rPr lang="ja-JP" altLang="en-US" dirty="0" smtClean="0"/>
              <a:t>開拓に全力を注ぐ。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1673926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210</TotalTime>
  <Words>81</Words>
  <Application>Microsoft Office PowerPoint</Application>
  <PresentationFormat>ワイド画面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HGｺﾞｼｯｸE</vt:lpstr>
      <vt:lpstr>Gill Sans MT</vt:lpstr>
      <vt:lpstr>Wingdings 2</vt:lpstr>
      <vt:lpstr>配当</vt:lpstr>
      <vt:lpstr>自身にとっての超えるべき「Ｘ」とは何か。またその実現に向けてこれまでしてきたこと。 </vt:lpstr>
      <vt:lpstr>リーダーとしての活躍</vt:lpstr>
      <vt:lpstr>請負の活躍</vt:lpstr>
      <vt:lpstr>会社と共に成長</vt:lpstr>
    </vt:vector>
  </TitlesOfParts>
  <Company>NEC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自身にとっての超えるべき「Ｘ」とは何か。またその実現に向けてこれまでしてきたこと。 </dc:title>
  <dc:creator>1149950002820</dc:creator>
  <cp:lastModifiedBy>1149950002820</cp:lastModifiedBy>
  <cp:revision>11</cp:revision>
  <dcterms:created xsi:type="dcterms:W3CDTF">2020-02-10T04:39:32Z</dcterms:created>
  <dcterms:modified xsi:type="dcterms:W3CDTF">2020-02-14T02:30:20Z</dcterms:modified>
</cp:coreProperties>
</file>