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7" r:id="rId1"/>
  </p:sldMasterIdLst>
  <p:notesMasterIdLst>
    <p:notesMasterId r:id="rId12"/>
  </p:notesMasterIdLst>
  <p:handoutMasterIdLst>
    <p:handoutMasterId r:id="rId13"/>
  </p:handoutMasterIdLst>
  <p:sldIdLst>
    <p:sldId id="322" r:id="rId2"/>
    <p:sldId id="338" r:id="rId3"/>
    <p:sldId id="324" r:id="rId4"/>
    <p:sldId id="340" r:id="rId5"/>
    <p:sldId id="323" r:id="rId6"/>
    <p:sldId id="342" r:id="rId7"/>
    <p:sldId id="345" r:id="rId8"/>
    <p:sldId id="344" r:id="rId9"/>
    <p:sldId id="341" r:id="rId10"/>
    <p:sldId id="336" r:id="rId11"/>
  </p:sldIdLst>
  <p:sldSz cx="6858000" cy="51435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935" userDrawn="1">
          <p15:clr>
            <a:srgbClr val="A4A3A4"/>
          </p15:clr>
        </p15:guide>
        <p15:guide id="3" pos="2160" userDrawn="1">
          <p15:clr>
            <a:srgbClr val="A4A3A4"/>
          </p15:clr>
        </p15:guide>
        <p15:guide id="4" pos="86" userDrawn="1">
          <p15:clr>
            <a:srgbClr val="A4A3A4"/>
          </p15:clr>
        </p15:guide>
        <p15:guide id="5" pos="4235" userDrawn="1">
          <p15:clr>
            <a:srgbClr val="A4A3A4"/>
          </p15:clr>
        </p15:guide>
      </p15:sldGuideLst>
    </p:ext>
    <p:ext uri="{2D200454-40CA-4A62-9FC3-DE9A4176ACB9}">
      <p15:notesGuideLst xmlns:p15="http://schemas.microsoft.com/office/powerpoint/2012/main">
        <p15:guide id="1" orient="horz" pos="3109" userDrawn="1">
          <p15:clr>
            <a:srgbClr val="A4A3A4"/>
          </p15:clr>
        </p15:guide>
        <p15:guide id="2" pos="2138" userDrawn="1">
          <p15:clr>
            <a:srgbClr val="A4A3A4"/>
          </p15:clr>
        </p15:guide>
        <p15:guide id="3" orient="horz" pos="3107" userDrawn="1">
          <p15:clr>
            <a:srgbClr val="A4A3A4"/>
          </p15:clr>
        </p15:guide>
        <p15:guide id="4"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C" initials="N"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800000"/>
    <a:srgbClr val="0000CC"/>
    <a:srgbClr val="002B62"/>
    <a:srgbClr val="E64B00"/>
    <a:srgbClr val="4CB3C0"/>
    <a:srgbClr val="CCD5E0"/>
    <a:srgbClr val="AFD1FF"/>
    <a:srgbClr val="7A8BA2"/>
    <a:srgbClr val="D6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94294" autoAdjust="0"/>
  </p:normalViewPr>
  <p:slideViewPr>
    <p:cSldViewPr snapToGrid="0" snapToObjects="1">
      <p:cViewPr varScale="1">
        <p:scale>
          <a:sx n="145" d="100"/>
          <a:sy n="145" d="100"/>
        </p:scale>
        <p:origin x="1554" y="108"/>
      </p:cViewPr>
      <p:guideLst>
        <p:guide orient="horz" pos="2935"/>
        <p:guide pos="2160"/>
        <p:guide pos="86"/>
        <p:guide pos="42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0" d="100"/>
          <a:sy n="80" d="100"/>
        </p:scale>
        <p:origin x="3012" y="96"/>
      </p:cViewPr>
      <p:guideLst>
        <p:guide orient="horz" pos="3109"/>
        <p:guide pos="2138"/>
        <p:guide orient="horz" pos="3107"/>
        <p:guide pos="212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87F9C-A82B-46A8-BEB3-9D7024B8FCF4}" type="doc">
      <dgm:prSet loTypeId="urn:microsoft.com/office/officeart/2011/layout/TabList" loCatId="list" qsTypeId="urn:microsoft.com/office/officeart/2005/8/quickstyle/simple5" qsCatId="simple" csTypeId="urn:microsoft.com/office/officeart/2005/8/colors/accent2_5" csCatId="accent2" phldr="1"/>
      <dgm:spPr/>
      <dgm:t>
        <a:bodyPr/>
        <a:lstStyle/>
        <a:p>
          <a:endParaRPr kumimoji="1" lang="ja-JP" altLang="en-US"/>
        </a:p>
      </dgm:t>
    </dgm:pt>
    <dgm:pt modelId="{C6D8CC31-E514-4539-A16B-50CA32A28581}">
      <dgm:prSet phldrT="[テキスト]"/>
      <dgm:spPr>
        <a:solidFill>
          <a:schemeClr val="accent2">
            <a:lumMod val="60000"/>
            <a:lumOff val="40000"/>
          </a:schemeClr>
        </a:solidFill>
      </dgm:spPr>
      <dgm:t>
        <a:bodyPr/>
        <a:lstStyle/>
        <a:p>
          <a:r>
            <a:rPr kumimoji="1" lang="ja-JP" altLang="en-US" dirty="0" smtClean="0"/>
            <a:t>流通ｽﾄｱ合同ＰＪ</a:t>
          </a:r>
          <a:endParaRPr kumimoji="1" lang="ja-JP" altLang="en-US" dirty="0"/>
        </a:p>
      </dgm:t>
    </dgm:pt>
    <dgm:pt modelId="{BCF2B7FD-27AC-4C1C-81DE-9ADB08CCB7B2}" type="parTrans" cxnId="{D2DD55B1-02C9-4F3E-88B1-040B206DF046}">
      <dgm:prSet/>
      <dgm:spPr/>
      <dgm:t>
        <a:bodyPr/>
        <a:lstStyle/>
        <a:p>
          <a:endParaRPr kumimoji="1" lang="ja-JP" altLang="en-US"/>
        </a:p>
      </dgm:t>
    </dgm:pt>
    <dgm:pt modelId="{6157D3F9-2627-4DD2-AA42-DB85A43BDA75}" type="sibTrans" cxnId="{D2DD55B1-02C9-4F3E-88B1-040B206DF046}">
      <dgm:prSet/>
      <dgm:spPr/>
      <dgm:t>
        <a:bodyPr/>
        <a:lstStyle/>
        <a:p>
          <a:endParaRPr kumimoji="1" lang="ja-JP" altLang="en-US"/>
        </a:p>
      </dgm:t>
    </dgm:pt>
    <dgm:pt modelId="{00667617-B96C-47D7-925F-4AD4E09F54F2}">
      <dgm:prSet phldrT="[テキスト]"/>
      <dgm:spPr/>
      <dgm:t>
        <a:bodyPr/>
        <a:lstStyle/>
        <a:p>
          <a:r>
            <a:rPr kumimoji="1" lang="en-US" altLang="ja-JP" dirty="0" smtClean="0">
              <a:latin typeface="HGP創英角ﾎﾟｯﾌﾟ体" panose="040B0A00000000000000" pitchFamily="50" charset="-128"/>
              <a:ea typeface="HGP創英角ﾎﾟｯﾌﾟ体" panose="040B0A00000000000000" pitchFamily="50" charset="-128"/>
            </a:rPr>
            <a:t>NCJ</a:t>
          </a:r>
          <a:r>
            <a:rPr kumimoji="1" lang="ja-JP" altLang="en-US" dirty="0" smtClean="0">
              <a:latin typeface="HGP創英角ﾎﾟｯﾌﾟ体" panose="040B0A00000000000000" pitchFamily="50" charset="-128"/>
              <a:ea typeface="HGP創英角ﾎﾟｯﾌﾟ体" panose="040B0A00000000000000" pitchFamily="50" charset="-128"/>
            </a:rPr>
            <a:t>ﾒﾝﾊﾞｰ：朱彦凝</a:t>
          </a:r>
          <a:r>
            <a:rPr kumimoji="1" lang="en-US" altLang="ja-JP" dirty="0" smtClean="0">
              <a:latin typeface="HGP創英角ﾎﾟｯﾌﾟ体" panose="040B0A00000000000000" pitchFamily="50" charset="-128"/>
              <a:ea typeface="HGP創英角ﾎﾟｯﾌﾟ体" panose="040B0A00000000000000" pitchFamily="50" charset="-128"/>
            </a:rPr>
            <a:t>S</a:t>
          </a:r>
          <a:endParaRPr kumimoji="1" lang="ja-JP" altLang="en-US" dirty="0">
            <a:latin typeface="HGP創英角ﾎﾟｯﾌﾟ体" panose="040B0A00000000000000" pitchFamily="50" charset="-128"/>
            <a:ea typeface="HGP創英角ﾎﾟｯﾌﾟ体" panose="040B0A00000000000000" pitchFamily="50" charset="-128"/>
          </a:endParaRPr>
        </a:p>
      </dgm:t>
    </dgm:pt>
    <dgm:pt modelId="{E590C399-4F87-4EE3-8D59-8A14909A270C}" type="parTrans" cxnId="{6E59C857-55F7-4736-A469-626034EBFC02}">
      <dgm:prSet/>
      <dgm:spPr/>
      <dgm:t>
        <a:bodyPr/>
        <a:lstStyle/>
        <a:p>
          <a:endParaRPr kumimoji="1" lang="ja-JP" altLang="en-US"/>
        </a:p>
      </dgm:t>
    </dgm:pt>
    <dgm:pt modelId="{9207F99D-D8C2-4914-A9D1-A6377A04CD8B}" type="sibTrans" cxnId="{6E59C857-55F7-4736-A469-626034EBFC02}">
      <dgm:prSet/>
      <dgm:spPr/>
      <dgm:t>
        <a:bodyPr/>
        <a:lstStyle/>
        <a:p>
          <a:endParaRPr kumimoji="1" lang="ja-JP" altLang="en-US"/>
        </a:p>
      </dgm:t>
    </dgm:pt>
    <dgm:pt modelId="{67EF17EA-7120-4A43-B59A-6471C84EB387}">
      <dgm:prSet phldrT="[テキスト]" custT="1"/>
      <dgm:spPr/>
      <dgm:t>
        <a:bodyPr/>
        <a:lstStyle/>
        <a:p>
          <a:pPr>
            <a:lnSpc>
              <a:spcPct val="50000"/>
            </a:lnSpc>
          </a:pPr>
          <a:r>
            <a:rPr kumimoji="1" lang="ja-JP" altLang="en-US" sz="1000" dirty="0" smtClean="0">
              <a:latin typeface="+mn-ea"/>
              <a:ea typeface="+mn-ea"/>
            </a:rPr>
            <a:t>ﾀｲﾌﾟ</a:t>
          </a:r>
          <a:r>
            <a:rPr kumimoji="1" lang="en-US" altLang="ja-JP" sz="1000" dirty="0" smtClean="0">
              <a:latin typeface="+mn-ea"/>
              <a:ea typeface="+mn-ea"/>
            </a:rPr>
            <a:t>	</a:t>
          </a:r>
          <a:r>
            <a:rPr kumimoji="1" lang="ja-JP" altLang="en-US" sz="1000" dirty="0" smtClean="0">
              <a:latin typeface="+mn-ea"/>
              <a:ea typeface="+mn-ea"/>
            </a:rPr>
            <a:t>：オン（</a:t>
          </a:r>
          <a:r>
            <a:rPr kumimoji="1" lang="en-US" altLang="ja-JP" sz="1000" dirty="0" smtClean="0">
              <a:latin typeface="+mn-ea"/>
              <a:ea typeface="+mn-ea"/>
            </a:rPr>
            <a:t>NES</a:t>
          </a:r>
          <a:r>
            <a:rPr kumimoji="1" lang="ja-JP" altLang="en-US" sz="1000" dirty="0" smtClean="0">
              <a:latin typeface="+mn-ea"/>
              <a:ea typeface="+mn-ea"/>
            </a:rPr>
            <a:t>済南出張者</a:t>
          </a:r>
          <a:r>
            <a:rPr kumimoji="1" lang="en-US" altLang="ja-JP" sz="1000" dirty="0" smtClean="0">
              <a:latin typeface="+mn-ea"/>
              <a:ea typeface="+mn-ea"/>
            </a:rPr>
            <a:t>3</a:t>
          </a:r>
          <a:r>
            <a:rPr kumimoji="1" lang="ja-JP" altLang="en-US" sz="1000" dirty="0" smtClean="0">
              <a:latin typeface="+mn-ea"/>
              <a:ea typeface="+mn-ea"/>
            </a:rPr>
            <a:t>～</a:t>
          </a:r>
          <a:r>
            <a:rPr kumimoji="1" lang="en-US" altLang="ja-JP" sz="1000" dirty="0" smtClean="0">
              <a:latin typeface="+mn-ea"/>
              <a:ea typeface="+mn-ea"/>
            </a:rPr>
            <a:t>4</a:t>
          </a:r>
          <a:r>
            <a:rPr kumimoji="1" lang="ja-JP" altLang="en-US" sz="1000" dirty="0" smtClean="0">
              <a:latin typeface="+mn-ea"/>
              <a:ea typeface="+mn-ea"/>
            </a:rPr>
            <a:t>名、</a:t>
          </a:r>
          <a:r>
            <a:rPr kumimoji="1" lang="en-US" altLang="ja-JP" sz="1000" dirty="0" smtClean="0">
              <a:latin typeface="+mn-ea"/>
              <a:ea typeface="+mn-ea"/>
            </a:rPr>
            <a:t>NCJ</a:t>
          </a:r>
          <a:r>
            <a:rPr kumimoji="1" lang="ja-JP" altLang="en-US" sz="1000" dirty="0" smtClean="0">
              <a:latin typeface="+mn-ea"/>
              <a:ea typeface="+mn-ea"/>
            </a:rPr>
            <a:t>）　⇔　オフ（</a:t>
          </a:r>
          <a:r>
            <a:rPr kumimoji="1" lang="en-US" altLang="ja-JP" sz="1000" dirty="0" smtClean="0">
              <a:latin typeface="+mn-ea"/>
              <a:ea typeface="+mn-ea"/>
            </a:rPr>
            <a:t>NES</a:t>
          </a:r>
          <a:r>
            <a:rPr kumimoji="1" lang="ja-JP" altLang="en-US" sz="1000" dirty="0" smtClean="0">
              <a:latin typeface="+mn-ea"/>
              <a:ea typeface="+mn-ea"/>
            </a:rPr>
            <a:t>済南）</a:t>
          </a:r>
          <a:endParaRPr kumimoji="1" lang="ja-JP" altLang="en-US" sz="1000" dirty="0">
            <a:latin typeface="+mn-ea"/>
            <a:ea typeface="+mn-ea"/>
          </a:endParaRPr>
        </a:p>
      </dgm:t>
    </dgm:pt>
    <dgm:pt modelId="{23EDDFE7-5330-4EF1-9849-A1FD7779B2EC}" type="parTrans" cxnId="{C565A870-C7D3-4CDD-91BB-C454CD20FAAD}">
      <dgm:prSet/>
      <dgm:spPr/>
      <dgm:t>
        <a:bodyPr/>
        <a:lstStyle/>
        <a:p>
          <a:endParaRPr kumimoji="1" lang="ja-JP" altLang="en-US"/>
        </a:p>
      </dgm:t>
    </dgm:pt>
    <dgm:pt modelId="{53F5E600-981A-461A-B6D7-6DDCCD9A1356}" type="sibTrans" cxnId="{C565A870-C7D3-4CDD-91BB-C454CD20FAAD}">
      <dgm:prSet/>
      <dgm:spPr/>
      <dgm:t>
        <a:bodyPr/>
        <a:lstStyle/>
        <a:p>
          <a:endParaRPr kumimoji="1" lang="ja-JP" altLang="en-US"/>
        </a:p>
      </dgm:t>
    </dgm:pt>
    <dgm:pt modelId="{8F5F900A-62AC-47D3-929A-FFA9FCE075CC}">
      <dgm:prSet phldrT="[テキスト]"/>
      <dgm:spPr>
        <a:solidFill>
          <a:srgbClr val="92D050"/>
        </a:solidFill>
      </dgm:spPr>
      <dgm:t>
        <a:bodyPr/>
        <a:lstStyle/>
        <a:p>
          <a:r>
            <a:rPr kumimoji="1" lang="en-US" altLang="ja-JP" dirty="0" smtClean="0"/>
            <a:t>EOOY</a:t>
          </a:r>
          <a:endParaRPr kumimoji="1" lang="ja-JP" altLang="en-US" dirty="0"/>
        </a:p>
      </dgm:t>
    </dgm:pt>
    <dgm:pt modelId="{9047B2F6-083D-4444-A478-175412794D78}" type="parTrans" cxnId="{23D23163-5942-4C05-A9CB-511E752A4E16}">
      <dgm:prSet/>
      <dgm:spPr/>
      <dgm:t>
        <a:bodyPr/>
        <a:lstStyle/>
        <a:p>
          <a:endParaRPr kumimoji="1" lang="ja-JP" altLang="en-US"/>
        </a:p>
      </dgm:t>
    </dgm:pt>
    <dgm:pt modelId="{6CBC9D3F-CA23-46A0-88D6-DF0A4F0966BA}" type="sibTrans" cxnId="{23D23163-5942-4C05-A9CB-511E752A4E16}">
      <dgm:prSet/>
      <dgm:spPr/>
      <dgm:t>
        <a:bodyPr/>
        <a:lstStyle/>
        <a:p>
          <a:endParaRPr kumimoji="1" lang="ja-JP" altLang="en-US"/>
        </a:p>
      </dgm:t>
    </dgm:pt>
    <dgm:pt modelId="{AE4A48AF-B196-4666-9A9E-E251C5FCD9FF}">
      <dgm:prSet phldrT="[テキスト]"/>
      <dgm:spPr/>
      <dgm:t>
        <a:bodyPr/>
        <a:lstStyle/>
        <a:p>
          <a:r>
            <a:rPr kumimoji="1" lang="en-US" altLang="ja-JP" dirty="0" smtClean="0">
              <a:latin typeface="HGP創英角ﾎﾟｯﾌﾟ体" panose="040B0A00000000000000" pitchFamily="50" charset="-128"/>
              <a:ea typeface="HGP創英角ﾎﾟｯﾌﾟ体" panose="040B0A00000000000000" pitchFamily="50" charset="-128"/>
            </a:rPr>
            <a:t>NCJ</a:t>
          </a:r>
          <a:r>
            <a:rPr kumimoji="1" lang="ja-JP" altLang="en-US" dirty="0" smtClean="0">
              <a:latin typeface="HGP創英角ﾎﾟｯﾌﾟ体" panose="040B0A00000000000000" pitchFamily="50" charset="-128"/>
              <a:ea typeface="HGP創英角ﾎﾟｯﾌﾟ体" panose="040B0A00000000000000" pitchFamily="50" charset="-128"/>
            </a:rPr>
            <a:t>ﾒﾝﾊﾞｰ：兪弘洙</a:t>
          </a:r>
          <a:r>
            <a:rPr kumimoji="1" lang="en-US" altLang="ja-JP" dirty="0" smtClean="0">
              <a:latin typeface="HGP創英角ﾎﾟｯﾌﾟ体" panose="040B0A00000000000000" pitchFamily="50" charset="-128"/>
              <a:ea typeface="HGP創英角ﾎﾟｯﾌﾟ体" panose="040B0A00000000000000" pitchFamily="50" charset="-128"/>
            </a:rPr>
            <a:t>M</a:t>
          </a:r>
          <a:endParaRPr kumimoji="1" lang="ja-JP" altLang="en-US" dirty="0">
            <a:latin typeface="HGP創英角ﾎﾟｯﾌﾟ体" panose="040B0A00000000000000" pitchFamily="50" charset="-128"/>
            <a:ea typeface="HGP創英角ﾎﾟｯﾌﾟ体" panose="040B0A00000000000000" pitchFamily="50" charset="-128"/>
          </a:endParaRPr>
        </a:p>
      </dgm:t>
    </dgm:pt>
    <dgm:pt modelId="{2C1015FD-56FB-4C49-9006-4AB806E9EBD3}" type="parTrans" cxnId="{060847BB-1112-4078-8380-491BFC9D9D6D}">
      <dgm:prSet/>
      <dgm:spPr/>
      <dgm:t>
        <a:bodyPr/>
        <a:lstStyle/>
        <a:p>
          <a:endParaRPr kumimoji="1" lang="ja-JP" altLang="en-US"/>
        </a:p>
      </dgm:t>
    </dgm:pt>
    <dgm:pt modelId="{0D6C2F24-7E46-429A-A963-9C632A9CB24D}" type="sibTrans" cxnId="{060847BB-1112-4078-8380-491BFC9D9D6D}">
      <dgm:prSet/>
      <dgm:spPr/>
      <dgm:t>
        <a:bodyPr/>
        <a:lstStyle/>
        <a:p>
          <a:endParaRPr kumimoji="1" lang="ja-JP" altLang="en-US"/>
        </a:p>
      </dgm:t>
    </dgm:pt>
    <dgm:pt modelId="{A013C120-FAC3-48B4-8183-E270AC7C8576}">
      <dgm:prSet phldrT="[テキスト]"/>
      <dgm:spPr>
        <a:solidFill>
          <a:schemeClr val="accent6">
            <a:lumMod val="50000"/>
            <a:lumOff val="50000"/>
          </a:schemeClr>
        </a:solidFill>
      </dgm:spPr>
      <dgm:t>
        <a:bodyPr/>
        <a:lstStyle/>
        <a:p>
          <a:r>
            <a:rPr kumimoji="1" lang="ja-JP" altLang="en-US" dirty="0" smtClean="0"/>
            <a:t>仏事管理</a:t>
          </a:r>
          <a:endParaRPr kumimoji="1" lang="ja-JP" altLang="en-US" dirty="0"/>
        </a:p>
      </dgm:t>
    </dgm:pt>
    <dgm:pt modelId="{B7206350-EA00-482C-BB80-93843C452844}" type="parTrans" cxnId="{38919CF7-2678-4CB8-9AD0-B6AF1300CA3E}">
      <dgm:prSet/>
      <dgm:spPr/>
      <dgm:t>
        <a:bodyPr/>
        <a:lstStyle/>
        <a:p>
          <a:endParaRPr kumimoji="1" lang="ja-JP" altLang="en-US"/>
        </a:p>
      </dgm:t>
    </dgm:pt>
    <dgm:pt modelId="{C0276B6C-D526-410B-BDB8-464F9266F6E0}" type="sibTrans" cxnId="{38919CF7-2678-4CB8-9AD0-B6AF1300CA3E}">
      <dgm:prSet/>
      <dgm:spPr/>
      <dgm:t>
        <a:bodyPr/>
        <a:lstStyle/>
        <a:p>
          <a:endParaRPr kumimoji="1" lang="ja-JP" altLang="en-US"/>
        </a:p>
      </dgm:t>
    </dgm:pt>
    <dgm:pt modelId="{7747597F-3AC5-4B7E-B20B-6810D6CCC990}">
      <dgm:prSet phldrT="[テキスト]"/>
      <dgm:spPr/>
      <dgm:t>
        <a:bodyPr/>
        <a:lstStyle/>
        <a:p>
          <a:r>
            <a:rPr kumimoji="1" lang="en-US" altLang="ja-JP" dirty="0" smtClean="0">
              <a:latin typeface="HGP創英角ﾎﾟｯﾌﾟ体" panose="040B0A00000000000000" pitchFamily="50" charset="-128"/>
              <a:ea typeface="HGP創英角ﾎﾟｯﾌﾟ体" panose="040B0A00000000000000" pitchFamily="50" charset="-128"/>
            </a:rPr>
            <a:t>NCJ</a:t>
          </a:r>
          <a:r>
            <a:rPr kumimoji="1" lang="ja-JP" altLang="en-US" dirty="0" smtClean="0">
              <a:latin typeface="HGP創英角ﾎﾟｯﾌﾟ体" panose="040B0A00000000000000" pitchFamily="50" charset="-128"/>
              <a:ea typeface="HGP創英角ﾎﾟｯﾌﾟ体" panose="040B0A00000000000000" pitchFamily="50" charset="-128"/>
            </a:rPr>
            <a:t>ﾒﾝﾊﾞｰ：鄭永日</a:t>
          </a:r>
          <a:r>
            <a:rPr kumimoji="1" lang="en-US" altLang="ja-JP" dirty="0" smtClean="0">
              <a:latin typeface="HGP創英角ﾎﾟｯﾌﾟ体" panose="040B0A00000000000000" pitchFamily="50" charset="-128"/>
              <a:ea typeface="HGP創英角ﾎﾟｯﾌﾟ体" panose="040B0A00000000000000" pitchFamily="50" charset="-128"/>
            </a:rPr>
            <a:t>S</a:t>
          </a:r>
          <a:endParaRPr kumimoji="1" lang="ja-JP" altLang="en-US" dirty="0">
            <a:latin typeface="HGP創英角ﾎﾟｯﾌﾟ体" panose="040B0A00000000000000" pitchFamily="50" charset="-128"/>
            <a:ea typeface="HGP創英角ﾎﾟｯﾌﾟ体" panose="040B0A00000000000000" pitchFamily="50" charset="-128"/>
          </a:endParaRPr>
        </a:p>
      </dgm:t>
    </dgm:pt>
    <dgm:pt modelId="{D4CE5278-4A5E-4AAD-B2E1-C58B3CB5DC59}" type="parTrans" cxnId="{BABA0C3A-000D-4CE4-BE94-46BCBEEE333C}">
      <dgm:prSet/>
      <dgm:spPr/>
      <dgm:t>
        <a:bodyPr/>
        <a:lstStyle/>
        <a:p>
          <a:endParaRPr kumimoji="1" lang="ja-JP" altLang="en-US"/>
        </a:p>
      </dgm:t>
    </dgm:pt>
    <dgm:pt modelId="{02E66CB7-CF0F-42F2-AE92-AEBB9D6BBADF}" type="sibTrans" cxnId="{BABA0C3A-000D-4CE4-BE94-46BCBEEE333C}">
      <dgm:prSet/>
      <dgm:spPr/>
      <dgm:t>
        <a:bodyPr/>
        <a:lstStyle/>
        <a:p>
          <a:endParaRPr kumimoji="1" lang="ja-JP" altLang="en-US"/>
        </a:p>
      </dgm:t>
    </dgm:pt>
    <dgm:pt modelId="{6BBE6643-0150-4138-BE0B-EC2F43323AAF}">
      <dgm:prSet phldrT="[テキスト]" custT="1"/>
      <dgm:spPr/>
      <dgm:t>
        <a:bodyPr/>
        <a:lstStyle/>
        <a:p>
          <a:pPr>
            <a:lnSpc>
              <a:spcPct val="50000"/>
            </a:lnSpc>
          </a:pPr>
          <a:r>
            <a:rPr kumimoji="1" lang="ja-JP" altLang="en-US" sz="1000" dirty="0" smtClean="0">
              <a:latin typeface="+mn-ea"/>
              <a:ea typeface="+mn-ea"/>
            </a:rPr>
            <a:t>ﾀｲﾌﾟ</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NES</a:t>
          </a:r>
          <a:r>
            <a:rPr kumimoji="1" lang="ja-JP" altLang="en-US" sz="1000" dirty="0" smtClean="0">
              <a:latin typeface="+mn-ea"/>
              <a:ea typeface="+mn-ea"/>
            </a:rPr>
            <a:t>の</a:t>
          </a:r>
          <a:r>
            <a:rPr kumimoji="1" lang="en-US" altLang="ja-JP" sz="1000" dirty="0" smtClean="0">
              <a:latin typeface="+mn-ea"/>
              <a:ea typeface="+mn-ea"/>
            </a:rPr>
            <a:t>PM</a:t>
          </a:r>
          <a:r>
            <a:rPr kumimoji="1" lang="ja-JP" altLang="en-US" sz="1000" dirty="0" smtClean="0">
              <a:latin typeface="+mn-ea"/>
              <a:ea typeface="+mn-ea"/>
            </a:rPr>
            <a:t>　⇔　</a:t>
          </a:r>
          <a:r>
            <a:rPr kumimoji="1" lang="en-US" altLang="ja-JP" sz="1000" dirty="0" smtClean="0">
              <a:latin typeface="+mn-ea"/>
              <a:ea typeface="+mn-ea"/>
            </a:rPr>
            <a:t>NCJ</a:t>
          </a:r>
          <a:r>
            <a:rPr kumimoji="1" lang="ja-JP" altLang="en-US" sz="1000" dirty="0" smtClean="0">
              <a:latin typeface="+mn-ea"/>
              <a:ea typeface="+mn-ea"/>
            </a:rPr>
            <a:t>ｵﾝｻｲﾄ</a:t>
          </a:r>
          <a:endParaRPr kumimoji="1" lang="ja-JP" altLang="en-US" sz="1000" dirty="0">
            <a:latin typeface="+mn-ea"/>
            <a:ea typeface="+mn-ea"/>
          </a:endParaRPr>
        </a:p>
      </dgm:t>
    </dgm:pt>
    <dgm:pt modelId="{35643EA5-80F2-4331-BAA4-71378C9BA6AC}" type="parTrans" cxnId="{159B7465-29C8-4451-A682-4DE251792DD7}">
      <dgm:prSet/>
      <dgm:spPr/>
      <dgm:t>
        <a:bodyPr/>
        <a:lstStyle/>
        <a:p>
          <a:endParaRPr kumimoji="1" lang="ja-JP" altLang="en-US"/>
        </a:p>
      </dgm:t>
    </dgm:pt>
    <dgm:pt modelId="{96446BDB-9693-44C6-BA9B-E699EE9E9E19}" type="sibTrans" cxnId="{159B7465-29C8-4451-A682-4DE251792DD7}">
      <dgm:prSet/>
      <dgm:spPr/>
      <dgm:t>
        <a:bodyPr/>
        <a:lstStyle/>
        <a:p>
          <a:endParaRPr kumimoji="1" lang="ja-JP" altLang="en-US"/>
        </a:p>
      </dgm:t>
    </dgm:pt>
    <dgm:pt modelId="{769B8B0C-8B42-46DA-A383-7E7728EBC3C6}">
      <dgm:prSet phldrT="[テキスト]" custT="1"/>
      <dgm:spPr/>
      <dgm:t>
        <a:bodyPr/>
        <a:lstStyle/>
        <a:p>
          <a:pPr>
            <a:lnSpc>
              <a:spcPct val="50000"/>
            </a:lnSpc>
          </a:pPr>
          <a:r>
            <a:rPr kumimoji="1" lang="ja-JP" altLang="en-US" sz="1000" dirty="0" smtClean="0">
              <a:latin typeface="+mn-ea"/>
              <a:ea typeface="+mn-ea"/>
            </a:rPr>
            <a:t>状況</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2014/1</a:t>
          </a:r>
          <a:r>
            <a:rPr kumimoji="1" lang="ja-JP" altLang="en-US" sz="1000" dirty="0" smtClean="0">
              <a:latin typeface="+mn-ea"/>
              <a:ea typeface="+mn-ea"/>
            </a:rPr>
            <a:t>連携開始、ＴＳ</a:t>
          </a:r>
          <a:r>
            <a:rPr kumimoji="1" lang="en-US" altLang="ja-JP" sz="1000" dirty="0" smtClean="0">
              <a:latin typeface="+mn-ea"/>
              <a:ea typeface="+mn-ea"/>
            </a:rPr>
            <a:t>/BC/HD</a:t>
          </a:r>
          <a:r>
            <a:rPr kumimoji="1" lang="ja-JP" altLang="en-US" sz="1000" dirty="0" smtClean="0">
              <a:latin typeface="+mn-ea"/>
              <a:ea typeface="+mn-ea"/>
            </a:rPr>
            <a:t>の流通ｽﾄｱ</a:t>
          </a:r>
          <a:r>
            <a:rPr kumimoji="1" lang="en-US" altLang="ja-JP" sz="1000" dirty="0" smtClean="0">
              <a:latin typeface="+mn-ea"/>
              <a:ea typeface="+mn-ea"/>
            </a:rPr>
            <a:t>3PJ</a:t>
          </a:r>
          <a:r>
            <a:rPr kumimoji="1" lang="ja-JP" altLang="en-US" sz="1000" dirty="0" smtClean="0">
              <a:latin typeface="+mn-ea"/>
              <a:ea typeface="+mn-ea"/>
            </a:rPr>
            <a:t>が並行で支援開発作業対応完了</a:t>
          </a:r>
          <a:endParaRPr kumimoji="1" lang="ja-JP" altLang="en-US" sz="1000" dirty="0">
            <a:latin typeface="+mn-ea"/>
            <a:ea typeface="+mn-ea"/>
          </a:endParaRPr>
        </a:p>
      </dgm:t>
    </dgm:pt>
    <dgm:pt modelId="{677D8F3E-107B-49D5-982C-25E9C90C6A59}" type="parTrans" cxnId="{EAEB8738-2075-4CD9-8E28-66CB78BD45A8}">
      <dgm:prSet/>
      <dgm:spPr/>
      <dgm:t>
        <a:bodyPr/>
        <a:lstStyle/>
        <a:p>
          <a:endParaRPr kumimoji="1" lang="ja-JP" altLang="en-US"/>
        </a:p>
      </dgm:t>
    </dgm:pt>
    <dgm:pt modelId="{55B902A4-29AB-4388-AB4D-14E7EE127102}" type="sibTrans" cxnId="{EAEB8738-2075-4CD9-8E28-66CB78BD45A8}">
      <dgm:prSet/>
      <dgm:spPr/>
      <dgm:t>
        <a:bodyPr/>
        <a:lstStyle/>
        <a:p>
          <a:endParaRPr kumimoji="1" lang="ja-JP" altLang="en-US"/>
        </a:p>
      </dgm:t>
    </dgm:pt>
    <dgm:pt modelId="{3870DF23-22E0-49C2-B904-5FC8E3DEB651}">
      <dgm:prSet phldrT="[テキスト]" custT="1"/>
      <dgm:spPr/>
      <dgm:t>
        <a:bodyPr/>
        <a:lstStyle/>
        <a:p>
          <a:pPr>
            <a:lnSpc>
              <a:spcPct val="50000"/>
            </a:lnSpc>
          </a:pPr>
          <a:r>
            <a:rPr kumimoji="1" lang="ja-JP" altLang="en-US" sz="1000" dirty="0" smtClean="0">
              <a:latin typeface="+mn-ea"/>
              <a:ea typeface="+mn-ea"/>
            </a:rPr>
            <a:t>特徴</a:t>
          </a:r>
          <a:r>
            <a:rPr kumimoji="1" lang="en-US" altLang="ja-JP" sz="1000" dirty="0" smtClean="0">
              <a:latin typeface="+mn-ea"/>
              <a:ea typeface="+mn-ea"/>
            </a:rPr>
            <a:t>	</a:t>
          </a:r>
          <a:r>
            <a:rPr kumimoji="1" lang="ja-JP" altLang="en-US" sz="1000" dirty="0" smtClean="0">
              <a:latin typeface="+mn-ea"/>
              <a:ea typeface="+mn-ea"/>
            </a:rPr>
            <a:t>：ﾘｿ</a:t>
          </a:r>
          <a:r>
            <a:rPr kumimoji="1" lang="en-US" altLang="ja-JP" sz="1000" dirty="0" smtClean="0">
              <a:latin typeface="+mn-ea"/>
              <a:ea typeface="+mn-ea"/>
            </a:rPr>
            <a:t>-</a:t>
          </a:r>
          <a:r>
            <a:rPr kumimoji="1" lang="ja-JP" altLang="en-US" sz="1000" dirty="0" smtClean="0">
              <a:latin typeface="+mn-ea"/>
              <a:ea typeface="+mn-ea"/>
            </a:rPr>
            <a:t>ｽ展開や日本語と言った相互の強みを活かしたｵﾝｻｲﾄ連携ｽｷｰﾑ</a:t>
          </a:r>
          <a:endParaRPr kumimoji="1" lang="ja-JP" altLang="en-US" sz="1000" dirty="0">
            <a:latin typeface="+mn-ea"/>
            <a:ea typeface="+mn-ea"/>
          </a:endParaRPr>
        </a:p>
      </dgm:t>
    </dgm:pt>
    <dgm:pt modelId="{8BFBD15B-2F2C-4491-ADE6-7B3F7A8CD144}" type="parTrans" cxnId="{12475B7B-F20C-4C26-8709-309E85A8EF7E}">
      <dgm:prSet/>
      <dgm:spPr/>
      <dgm:t>
        <a:bodyPr/>
        <a:lstStyle/>
        <a:p>
          <a:endParaRPr kumimoji="1" lang="ja-JP" altLang="en-US"/>
        </a:p>
      </dgm:t>
    </dgm:pt>
    <dgm:pt modelId="{ADBF6F5C-18FB-4847-A1D7-3C16D9A1E30A}" type="sibTrans" cxnId="{12475B7B-F20C-4C26-8709-309E85A8EF7E}">
      <dgm:prSet/>
      <dgm:spPr/>
      <dgm:t>
        <a:bodyPr/>
        <a:lstStyle/>
        <a:p>
          <a:endParaRPr kumimoji="1" lang="ja-JP" altLang="en-US"/>
        </a:p>
      </dgm:t>
    </dgm:pt>
    <dgm:pt modelId="{BCC8919B-0EA0-41DF-88BD-46676781062A}">
      <dgm:prSet phldrT="[テキスト]" custT="1"/>
      <dgm:spPr/>
      <dgm:t>
        <a:bodyPr/>
        <a:lstStyle/>
        <a:p>
          <a:pPr>
            <a:lnSpc>
              <a:spcPct val="50000"/>
            </a:lnSpc>
          </a:pPr>
          <a:r>
            <a:rPr kumimoji="1" lang="ja-JP" altLang="en-US" sz="1000" dirty="0" smtClean="0">
              <a:latin typeface="+mn-ea"/>
              <a:ea typeface="+mn-ea"/>
            </a:rPr>
            <a:t>今後</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NES</a:t>
          </a:r>
          <a:r>
            <a:rPr kumimoji="1" lang="ja-JP" altLang="en-US" sz="1000" dirty="0" smtClean="0">
              <a:latin typeface="+mn-ea"/>
              <a:ea typeface="+mn-ea"/>
            </a:rPr>
            <a:t>済南と</a:t>
          </a:r>
          <a:r>
            <a:rPr kumimoji="1" lang="en-US" altLang="ja-JP" sz="1000" dirty="0" smtClean="0">
              <a:latin typeface="+mn-ea"/>
              <a:ea typeface="+mn-ea"/>
            </a:rPr>
            <a:t>NCJ</a:t>
          </a:r>
          <a:r>
            <a:rPr kumimoji="1" lang="ja-JP" altLang="en-US" sz="1000" dirty="0" smtClean="0">
              <a:latin typeface="+mn-ea"/>
              <a:ea typeface="+mn-ea"/>
            </a:rPr>
            <a:t>のｵﾝｻｲﾄ連携のﾓﾃﾞﾙﾊﾟﾀｰﾝとしてｴﾝﾌﾟﾗ系へ展開</a:t>
          </a:r>
          <a:endParaRPr kumimoji="1" lang="ja-JP" altLang="en-US" sz="1000" dirty="0">
            <a:latin typeface="+mn-ea"/>
            <a:ea typeface="+mn-ea"/>
          </a:endParaRPr>
        </a:p>
      </dgm:t>
    </dgm:pt>
    <dgm:pt modelId="{4A0D66A1-C180-427D-8E3F-5C8DB16ECBC2}" type="parTrans" cxnId="{9DDDFC72-C1EE-4DF3-89CD-50F1A4DA12F2}">
      <dgm:prSet/>
      <dgm:spPr/>
      <dgm:t>
        <a:bodyPr/>
        <a:lstStyle/>
        <a:p>
          <a:endParaRPr kumimoji="1" lang="ja-JP" altLang="en-US"/>
        </a:p>
      </dgm:t>
    </dgm:pt>
    <dgm:pt modelId="{860842A6-A3C7-4AAC-85CF-7EB94937DF7C}" type="sibTrans" cxnId="{9DDDFC72-C1EE-4DF3-89CD-50F1A4DA12F2}">
      <dgm:prSet/>
      <dgm:spPr/>
      <dgm:t>
        <a:bodyPr/>
        <a:lstStyle/>
        <a:p>
          <a:endParaRPr kumimoji="1" lang="ja-JP" altLang="en-US"/>
        </a:p>
      </dgm:t>
    </dgm:pt>
    <dgm:pt modelId="{212C12CC-0161-42C4-876A-298ED1FD63F2}">
      <dgm:prSet phldrT="[テキスト]" custT="1"/>
      <dgm:spPr/>
      <dgm:t>
        <a:bodyPr/>
        <a:lstStyle/>
        <a:p>
          <a:pPr>
            <a:lnSpc>
              <a:spcPct val="50000"/>
            </a:lnSpc>
          </a:pPr>
          <a:r>
            <a:rPr kumimoji="1" lang="ja-JP" altLang="en-US" sz="1000" dirty="0" smtClean="0">
              <a:latin typeface="+mn-ea"/>
              <a:ea typeface="+mn-ea"/>
            </a:rPr>
            <a:t>状況</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2017/11</a:t>
          </a:r>
          <a:r>
            <a:rPr kumimoji="1" lang="ja-JP" altLang="en-US" sz="1000" dirty="0" smtClean="0">
              <a:latin typeface="+mn-ea"/>
              <a:ea typeface="+mn-ea"/>
            </a:rPr>
            <a:t>連携開始</a:t>
          </a:r>
          <a:r>
            <a:rPr kumimoji="1" lang="ja-JP" altLang="en-US" sz="1000" dirty="0" smtClean="0">
              <a:latin typeface="+mn-ea"/>
              <a:ea typeface="+mn-ea"/>
            </a:rPr>
            <a:t>、概要設計～</a:t>
          </a:r>
          <a:r>
            <a:rPr kumimoji="1" lang="ja-JP" altLang="en-US" sz="1000" dirty="0" smtClean="0">
              <a:latin typeface="+mn-ea"/>
              <a:ea typeface="+mn-ea"/>
            </a:rPr>
            <a:t>本番リリースまで請負作業対応完了</a:t>
          </a:r>
          <a:endParaRPr kumimoji="1" lang="ja-JP" altLang="en-US" sz="1000" dirty="0">
            <a:latin typeface="+mn-ea"/>
            <a:ea typeface="+mn-ea"/>
          </a:endParaRPr>
        </a:p>
      </dgm:t>
    </dgm:pt>
    <dgm:pt modelId="{BAA5174B-5D2A-4A50-A026-D282B5775EB8}" type="parTrans" cxnId="{19585705-375D-4911-96C9-6C035062B9C4}">
      <dgm:prSet/>
      <dgm:spPr/>
      <dgm:t>
        <a:bodyPr/>
        <a:lstStyle/>
        <a:p>
          <a:endParaRPr kumimoji="1" lang="ja-JP" altLang="en-US"/>
        </a:p>
      </dgm:t>
    </dgm:pt>
    <dgm:pt modelId="{2D6B1BFE-0488-47F8-9514-EB48028CE696}" type="sibTrans" cxnId="{19585705-375D-4911-96C9-6C035062B9C4}">
      <dgm:prSet/>
      <dgm:spPr/>
      <dgm:t>
        <a:bodyPr/>
        <a:lstStyle/>
        <a:p>
          <a:endParaRPr kumimoji="1" lang="ja-JP" altLang="en-US"/>
        </a:p>
      </dgm:t>
    </dgm:pt>
    <dgm:pt modelId="{B4443B2A-4E2D-4389-B3C3-01F4DDE00F05}">
      <dgm:prSet phldrT="[テキスト]" custT="1"/>
      <dgm:spPr/>
      <dgm:t>
        <a:bodyPr/>
        <a:lstStyle/>
        <a:p>
          <a:pPr>
            <a:lnSpc>
              <a:spcPct val="50000"/>
            </a:lnSpc>
          </a:pPr>
          <a:r>
            <a:rPr kumimoji="1" lang="ja-JP" altLang="en-US" sz="1000" dirty="0" smtClean="0">
              <a:latin typeface="+mn-ea"/>
              <a:ea typeface="+mn-ea"/>
            </a:rPr>
            <a:t>特徴</a:t>
          </a:r>
          <a:r>
            <a:rPr kumimoji="1" lang="en-US" altLang="ja-JP" sz="1000" dirty="0" smtClean="0">
              <a:latin typeface="+mn-ea"/>
              <a:ea typeface="+mn-ea"/>
            </a:rPr>
            <a:t>	</a:t>
          </a:r>
          <a:r>
            <a:rPr kumimoji="1" lang="ja-JP" altLang="en-US" sz="1000" dirty="0" smtClean="0">
              <a:latin typeface="+mn-ea"/>
              <a:ea typeface="+mn-ea"/>
            </a:rPr>
            <a:t>：アジャイル開発方式、モックをユーザーへ展開し、通度改善しならが完成開発実現</a:t>
          </a:r>
          <a:endParaRPr kumimoji="1" lang="ja-JP" altLang="en-US" sz="1000" dirty="0">
            <a:latin typeface="+mn-ea"/>
            <a:ea typeface="+mn-ea"/>
          </a:endParaRPr>
        </a:p>
      </dgm:t>
    </dgm:pt>
    <dgm:pt modelId="{F8E04A7E-314E-4863-BBF9-20FDF819C562}" type="parTrans" cxnId="{A4A22A4F-AE5C-4E81-B760-75C2491BF7A3}">
      <dgm:prSet/>
      <dgm:spPr/>
      <dgm:t>
        <a:bodyPr/>
        <a:lstStyle/>
        <a:p>
          <a:endParaRPr kumimoji="1" lang="ja-JP" altLang="en-US"/>
        </a:p>
      </dgm:t>
    </dgm:pt>
    <dgm:pt modelId="{05CA570F-8D7F-4057-9F28-87DDD79CC9ED}" type="sibTrans" cxnId="{A4A22A4F-AE5C-4E81-B760-75C2491BF7A3}">
      <dgm:prSet/>
      <dgm:spPr/>
      <dgm:t>
        <a:bodyPr/>
        <a:lstStyle/>
        <a:p>
          <a:endParaRPr kumimoji="1" lang="ja-JP" altLang="en-US"/>
        </a:p>
      </dgm:t>
    </dgm:pt>
    <dgm:pt modelId="{1B9E272B-173E-4422-8872-303DF1C77FAD}">
      <dgm:prSet phldrT="[テキスト]" custT="1"/>
      <dgm:spPr/>
      <dgm:t>
        <a:bodyPr/>
        <a:lstStyle/>
        <a:p>
          <a:pPr>
            <a:lnSpc>
              <a:spcPct val="50000"/>
            </a:lnSpc>
          </a:pPr>
          <a:r>
            <a:rPr kumimoji="1" lang="ja-JP" altLang="en-US" sz="1000" dirty="0" smtClean="0">
              <a:latin typeface="+mn-ea"/>
              <a:ea typeface="+mn-ea"/>
            </a:rPr>
            <a:t>今後</a:t>
          </a:r>
          <a:r>
            <a:rPr kumimoji="1" lang="en-US" altLang="ja-JP" sz="1000" dirty="0" smtClean="0">
              <a:latin typeface="+mn-ea"/>
              <a:ea typeface="+mn-ea"/>
            </a:rPr>
            <a:t>	</a:t>
          </a:r>
          <a:r>
            <a:rPr kumimoji="1" lang="ja-JP" altLang="en-US" sz="1000" dirty="0" smtClean="0"/>
            <a:t>：アジャイル開発の作業プロセスを改善しながら、エンドユーザーへの課題解決に取り込む</a:t>
          </a:r>
          <a:endParaRPr kumimoji="1" lang="ja-JP" altLang="en-US" sz="1000" dirty="0"/>
        </a:p>
      </dgm:t>
    </dgm:pt>
    <dgm:pt modelId="{266BA73C-4E1A-48FF-B1F5-27B923290057}" type="parTrans" cxnId="{4C27995F-3417-4115-B57C-94D7FCE6EC5C}">
      <dgm:prSet/>
      <dgm:spPr/>
      <dgm:t>
        <a:bodyPr/>
        <a:lstStyle/>
        <a:p>
          <a:endParaRPr kumimoji="1" lang="ja-JP" altLang="en-US"/>
        </a:p>
      </dgm:t>
    </dgm:pt>
    <dgm:pt modelId="{C70CFAED-7146-4590-ADF2-629A846E315A}" type="sibTrans" cxnId="{4C27995F-3417-4115-B57C-94D7FCE6EC5C}">
      <dgm:prSet/>
      <dgm:spPr/>
      <dgm:t>
        <a:bodyPr/>
        <a:lstStyle/>
        <a:p>
          <a:endParaRPr kumimoji="1" lang="ja-JP" altLang="en-US"/>
        </a:p>
      </dgm:t>
    </dgm:pt>
    <dgm:pt modelId="{79B1B33D-99C7-4D12-A78D-4F27794FE21F}">
      <dgm:prSet phldrT="[テキスト]" custT="1"/>
      <dgm:spPr/>
      <dgm:t>
        <a:bodyPr/>
        <a:lstStyle/>
        <a:p>
          <a:pPr>
            <a:lnSpc>
              <a:spcPct val="50000"/>
            </a:lnSpc>
          </a:pPr>
          <a:r>
            <a:rPr kumimoji="1" lang="ja-JP" altLang="en-US" sz="1000" dirty="0" smtClean="0">
              <a:latin typeface="+mn-ea"/>
              <a:ea typeface="+mn-ea"/>
            </a:rPr>
            <a:t>状況</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latin typeface="+mn-ea"/>
              <a:ea typeface="+mn-ea"/>
            </a:rPr>
            <a:t>2019/9</a:t>
          </a:r>
          <a:r>
            <a:rPr kumimoji="1" lang="ja-JP" altLang="en-US" sz="1000" dirty="0" smtClean="0">
              <a:latin typeface="+mn-ea"/>
              <a:ea typeface="+mn-ea"/>
            </a:rPr>
            <a:t>開始、</a:t>
          </a:r>
          <a:r>
            <a:rPr kumimoji="1" lang="en-US" altLang="ja-JP" sz="1000" dirty="0" smtClean="0">
              <a:latin typeface="+mn-ea"/>
              <a:ea typeface="+mn-ea"/>
            </a:rPr>
            <a:t>2019/11</a:t>
          </a:r>
          <a:r>
            <a:rPr kumimoji="1" lang="ja-JP" altLang="en-US" sz="1000" dirty="0" smtClean="0">
              <a:latin typeface="+mn-ea"/>
              <a:ea typeface="+mn-ea"/>
            </a:rPr>
            <a:t>本番稼働向け請負作業対応中</a:t>
          </a:r>
          <a:endParaRPr kumimoji="1" lang="ja-JP" altLang="en-US" sz="1000" dirty="0">
            <a:latin typeface="+mn-ea"/>
            <a:ea typeface="+mn-ea"/>
          </a:endParaRPr>
        </a:p>
      </dgm:t>
    </dgm:pt>
    <dgm:pt modelId="{13716C32-4B19-4C53-94C8-FB483B439A4A}" type="parTrans" cxnId="{134A5223-DB3B-4435-AE8C-6C300E4FA43F}">
      <dgm:prSet/>
      <dgm:spPr/>
      <dgm:t>
        <a:bodyPr/>
        <a:lstStyle/>
        <a:p>
          <a:endParaRPr kumimoji="1" lang="ja-JP" altLang="en-US"/>
        </a:p>
      </dgm:t>
    </dgm:pt>
    <dgm:pt modelId="{7C146B4A-2931-4FCE-BA52-712202BAB366}" type="sibTrans" cxnId="{134A5223-DB3B-4435-AE8C-6C300E4FA43F}">
      <dgm:prSet/>
      <dgm:spPr/>
      <dgm:t>
        <a:bodyPr/>
        <a:lstStyle/>
        <a:p>
          <a:endParaRPr kumimoji="1" lang="ja-JP" altLang="en-US"/>
        </a:p>
      </dgm:t>
    </dgm:pt>
    <dgm:pt modelId="{CC0E86EB-22DF-4735-A62A-CE489A9D2403}">
      <dgm:prSet phldrT="[テキスト]" custT="1"/>
      <dgm:spPr/>
      <dgm:t>
        <a:bodyPr/>
        <a:lstStyle/>
        <a:p>
          <a:pPr>
            <a:lnSpc>
              <a:spcPct val="50000"/>
            </a:lnSpc>
          </a:pPr>
          <a:r>
            <a:rPr kumimoji="1" lang="ja-JP" altLang="en-US" sz="1000" dirty="0" smtClean="0">
              <a:latin typeface="+mn-ea"/>
              <a:ea typeface="+mn-ea"/>
            </a:rPr>
            <a:t>今後</a:t>
          </a:r>
          <a:r>
            <a:rPr kumimoji="1" lang="en-US" altLang="ja-JP" sz="1000" dirty="0" smtClean="0">
              <a:latin typeface="+mn-ea"/>
              <a:ea typeface="+mn-ea"/>
            </a:rPr>
            <a:t>	</a:t>
          </a:r>
          <a:r>
            <a:rPr kumimoji="1" lang="ja-JP" altLang="en-US" sz="1000" dirty="0" smtClean="0"/>
            <a:t>：社内の開発環境を強化しながら、請負作業対応範囲拡大する</a:t>
          </a:r>
          <a:endParaRPr kumimoji="1" lang="ja-JP" altLang="en-US" sz="1000" dirty="0"/>
        </a:p>
      </dgm:t>
    </dgm:pt>
    <dgm:pt modelId="{F98C7FE8-FD1A-4C15-BC08-905E8BAE145B}" type="parTrans" cxnId="{2D085504-3D1C-47BC-A7D3-3A3236440384}">
      <dgm:prSet/>
      <dgm:spPr/>
      <dgm:t>
        <a:bodyPr/>
        <a:lstStyle/>
        <a:p>
          <a:endParaRPr kumimoji="1" lang="ja-JP" altLang="en-US"/>
        </a:p>
      </dgm:t>
    </dgm:pt>
    <dgm:pt modelId="{E4A48CD8-EC80-4BEF-87C9-1EEA5C19A1C3}" type="sibTrans" cxnId="{2D085504-3D1C-47BC-A7D3-3A3236440384}">
      <dgm:prSet/>
      <dgm:spPr/>
      <dgm:t>
        <a:bodyPr/>
        <a:lstStyle/>
        <a:p>
          <a:endParaRPr kumimoji="1" lang="ja-JP" altLang="en-US"/>
        </a:p>
      </dgm:t>
    </dgm:pt>
    <dgm:pt modelId="{BE981E7D-97C7-4C1E-A376-E020EA943431}">
      <dgm:prSet phldrT="[テキスト]" custT="1"/>
      <dgm:spPr/>
      <dgm:t>
        <a:bodyPr/>
        <a:lstStyle/>
        <a:p>
          <a:pPr>
            <a:lnSpc>
              <a:spcPct val="50000"/>
            </a:lnSpc>
          </a:pPr>
          <a:r>
            <a:rPr kumimoji="1" lang="ja-JP" altLang="en-US" sz="1000" dirty="0" smtClean="0">
              <a:latin typeface="+mn-ea"/>
              <a:ea typeface="+mn-ea"/>
            </a:rPr>
            <a:t>特徴</a:t>
          </a:r>
          <a:r>
            <a:rPr kumimoji="1" lang="en-US" altLang="ja-JP" sz="1000" dirty="0" smtClean="0">
              <a:latin typeface="+mn-ea"/>
              <a:ea typeface="+mn-ea"/>
            </a:rPr>
            <a:t>	</a:t>
          </a:r>
          <a:r>
            <a:rPr kumimoji="1" lang="ja-JP" altLang="en-US" sz="1000" dirty="0" smtClean="0">
              <a:latin typeface="+mn-ea"/>
              <a:ea typeface="+mn-ea"/>
            </a:rPr>
            <a:t>：</a:t>
          </a:r>
          <a:r>
            <a:rPr kumimoji="1" lang="en-US" altLang="ja-JP" sz="1000" dirty="0" smtClean="0"/>
            <a:t>NES</a:t>
          </a:r>
          <a:r>
            <a:rPr kumimoji="1" lang="ja-JP" altLang="en-US" sz="1000" dirty="0" smtClean="0"/>
            <a:t>の</a:t>
          </a:r>
          <a:r>
            <a:rPr kumimoji="1" lang="en-US" altLang="ja-JP" sz="1000" dirty="0" smtClean="0"/>
            <a:t>PM</a:t>
          </a:r>
          <a:r>
            <a:rPr kumimoji="1" lang="ja-JP" altLang="en-US" sz="1000" dirty="0" smtClean="0"/>
            <a:t>と密に連携し</a:t>
          </a:r>
          <a:r>
            <a:rPr kumimoji="1" lang="ja-JP" altLang="en-US" sz="1000" dirty="0" smtClean="0">
              <a:latin typeface="+mn-ea"/>
              <a:ea typeface="+mn-ea"/>
            </a:rPr>
            <a:t>、</a:t>
          </a:r>
          <a:r>
            <a:rPr kumimoji="1" lang="en-US" altLang="en-US" sz="1000" dirty="0" smtClean="0">
              <a:latin typeface="+mn-ea"/>
              <a:ea typeface="+mn-ea"/>
            </a:rPr>
            <a:t>NCJ</a:t>
          </a:r>
          <a:r>
            <a:rPr kumimoji="1" lang="ja-JP" altLang="en-US" sz="1000" dirty="0" smtClean="0">
              <a:latin typeface="+mn-ea"/>
              <a:ea typeface="+mn-ea"/>
            </a:rPr>
            <a:t>オンサイトが概要設計～開発～結合テストまで自社内で作業対応</a:t>
          </a:r>
          <a:endParaRPr kumimoji="1" lang="ja-JP" altLang="en-US" sz="1000" dirty="0">
            <a:latin typeface="+mn-ea"/>
            <a:ea typeface="+mn-ea"/>
          </a:endParaRPr>
        </a:p>
      </dgm:t>
    </dgm:pt>
    <dgm:pt modelId="{19CB3806-08E6-46D1-9EC6-053F9DEB293F}" type="parTrans" cxnId="{67F7DDF7-CB60-4D5E-9F0F-425A79FBF1A6}">
      <dgm:prSet/>
      <dgm:spPr/>
      <dgm:t>
        <a:bodyPr/>
        <a:lstStyle/>
        <a:p>
          <a:endParaRPr kumimoji="1" lang="ja-JP" altLang="en-US"/>
        </a:p>
      </dgm:t>
    </dgm:pt>
    <dgm:pt modelId="{57E301C7-3BB7-45BC-8FF9-9B77B701A356}" type="sibTrans" cxnId="{67F7DDF7-CB60-4D5E-9F0F-425A79FBF1A6}">
      <dgm:prSet/>
      <dgm:spPr/>
      <dgm:t>
        <a:bodyPr/>
        <a:lstStyle/>
        <a:p>
          <a:endParaRPr kumimoji="1" lang="ja-JP" altLang="en-US"/>
        </a:p>
      </dgm:t>
    </dgm:pt>
    <dgm:pt modelId="{2AC6756C-FDDC-4CE2-A00C-876570ADE94B}">
      <dgm:prSet phldrT="[テキスト]" custT="1"/>
      <dgm:spPr/>
      <dgm:t>
        <a:bodyPr/>
        <a:lstStyle/>
        <a:p>
          <a:pPr>
            <a:lnSpc>
              <a:spcPct val="50000"/>
            </a:lnSpc>
          </a:pPr>
          <a:endParaRPr kumimoji="1" lang="ja-JP" altLang="en-US" sz="1000" dirty="0">
            <a:latin typeface="+mn-ea"/>
            <a:ea typeface="+mn-ea"/>
          </a:endParaRPr>
        </a:p>
      </dgm:t>
    </dgm:pt>
    <dgm:pt modelId="{EEA9B1FA-0C7F-4336-82C9-B63522454E4C}" type="parTrans" cxnId="{1083F850-76BF-4A0E-ABF4-DACA8A4AEB20}">
      <dgm:prSet/>
      <dgm:spPr/>
      <dgm:t>
        <a:bodyPr/>
        <a:lstStyle/>
        <a:p>
          <a:endParaRPr kumimoji="1" lang="ja-JP" altLang="en-US"/>
        </a:p>
      </dgm:t>
    </dgm:pt>
    <dgm:pt modelId="{38C3DF7C-4A82-4E7B-911A-864203B54B90}" type="sibTrans" cxnId="{1083F850-76BF-4A0E-ABF4-DACA8A4AEB20}">
      <dgm:prSet/>
      <dgm:spPr/>
      <dgm:t>
        <a:bodyPr/>
        <a:lstStyle/>
        <a:p>
          <a:endParaRPr kumimoji="1" lang="ja-JP" altLang="en-US"/>
        </a:p>
      </dgm:t>
    </dgm:pt>
    <dgm:pt modelId="{20D39F45-B000-4BE1-8F1F-18CD950E3D35}">
      <dgm:prSet phldrT="[テキスト]" custT="1"/>
      <dgm:spPr/>
      <dgm:t>
        <a:bodyPr/>
        <a:lstStyle/>
        <a:p>
          <a:pPr>
            <a:lnSpc>
              <a:spcPct val="50000"/>
            </a:lnSpc>
          </a:pPr>
          <a:endParaRPr kumimoji="1" lang="ja-JP" altLang="en-US" sz="1000" dirty="0">
            <a:latin typeface="+mn-ea"/>
            <a:ea typeface="+mn-ea"/>
          </a:endParaRPr>
        </a:p>
      </dgm:t>
    </dgm:pt>
    <dgm:pt modelId="{28C06871-C615-4EC3-A055-1F3DC5AFD90D}" type="parTrans" cxnId="{8AA1BDF0-6013-4484-9D96-FF05B2DA78EE}">
      <dgm:prSet/>
      <dgm:spPr/>
      <dgm:t>
        <a:bodyPr/>
        <a:lstStyle/>
        <a:p>
          <a:endParaRPr kumimoji="1" lang="ja-JP" altLang="en-US"/>
        </a:p>
      </dgm:t>
    </dgm:pt>
    <dgm:pt modelId="{28D1F197-A76F-4BB5-923F-BD5DB5E4B800}" type="sibTrans" cxnId="{8AA1BDF0-6013-4484-9D96-FF05B2DA78EE}">
      <dgm:prSet/>
      <dgm:spPr/>
      <dgm:t>
        <a:bodyPr/>
        <a:lstStyle/>
        <a:p>
          <a:endParaRPr kumimoji="1" lang="ja-JP" altLang="en-US"/>
        </a:p>
      </dgm:t>
    </dgm:pt>
    <dgm:pt modelId="{3A2997FC-A59A-430B-8FB7-04C506ABFB4D}">
      <dgm:prSet phldrT="[テキスト]" custT="1"/>
      <dgm:spPr/>
      <dgm:t>
        <a:bodyPr/>
        <a:lstStyle/>
        <a:p>
          <a:pPr>
            <a:lnSpc>
              <a:spcPct val="50000"/>
            </a:lnSpc>
          </a:pPr>
          <a:endParaRPr kumimoji="1" lang="ja-JP" altLang="en-US" sz="1000" dirty="0">
            <a:latin typeface="+mn-ea"/>
            <a:ea typeface="+mn-ea"/>
          </a:endParaRPr>
        </a:p>
      </dgm:t>
    </dgm:pt>
    <dgm:pt modelId="{4AD8F9A4-7D1F-4FDE-9512-8970C0A10D67}" type="parTrans" cxnId="{13D65F1E-1603-4748-8C61-6F5081430040}">
      <dgm:prSet/>
      <dgm:spPr/>
      <dgm:t>
        <a:bodyPr/>
        <a:lstStyle/>
        <a:p>
          <a:endParaRPr kumimoji="1" lang="ja-JP" altLang="en-US"/>
        </a:p>
      </dgm:t>
    </dgm:pt>
    <dgm:pt modelId="{A651ED60-FD8D-4EBC-BBA1-1AA92FC4FF10}" type="sibTrans" cxnId="{13D65F1E-1603-4748-8C61-6F5081430040}">
      <dgm:prSet/>
      <dgm:spPr/>
      <dgm:t>
        <a:bodyPr/>
        <a:lstStyle/>
        <a:p>
          <a:endParaRPr kumimoji="1" lang="ja-JP" altLang="en-US"/>
        </a:p>
      </dgm:t>
    </dgm:pt>
    <dgm:pt modelId="{84C2667D-4542-48EF-9907-1EFD3E4C9177}">
      <dgm:prSet phldrT="[テキスト]" custT="1"/>
      <dgm:spPr/>
      <dgm:t>
        <a:bodyPr/>
        <a:lstStyle/>
        <a:p>
          <a:pPr>
            <a:lnSpc>
              <a:spcPct val="50000"/>
            </a:lnSpc>
          </a:pPr>
          <a:r>
            <a:rPr kumimoji="1" lang="ja-JP" altLang="en-US" sz="1000" dirty="0" smtClean="0">
              <a:latin typeface="+mn-ea"/>
              <a:ea typeface="+mn-ea"/>
            </a:rPr>
            <a:t>ﾀｲﾌﾟ</a:t>
          </a:r>
          <a:r>
            <a:rPr kumimoji="1" lang="en-US" altLang="ja-JP" sz="1000" dirty="0" smtClean="0">
              <a:latin typeface="+mn-ea"/>
              <a:ea typeface="+mn-ea"/>
            </a:rPr>
            <a:t>	</a:t>
          </a:r>
          <a:r>
            <a:rPr kumimoji="1" lang="ja-JP" altLang="en-US" sz="1000" dirty="0" smtClean="0">
              <a:latin typeface="+mn-ea"/>
              <a:ea typeface="+mn-ea"/>
            </a:rPr>
            <a:t>：オン（</a:t>
          </a:r>
          <a:r>
            <a:rPr kumimoji="1" lang="en-US" altLang="ja-JP" sz="1000" dirty="0" smtClean="0">
              <a:latin typeface="+mn-ea"/>
              <a:ea typeface="+mn-ea"/>
            </a:rPr>
            <a:t>NCJ</a:t>
          </a:r>
          <a:r>
            <a:rPr kumimoji="1" lang="ja-JP" altLang="en-US" sz="1000" dirty="0" smtClean="0">
              <a:latin typeface="+mn-ea"/>
              <a:ea typeface="+mn-ea"/>
            </a:rPr>
            <a:t>）　⇔　オフ（</a:t>
          </a:r>
          <a:r>
            <a:rPr kumimoji="1" lang="en-US" altLang="ja-JP" sz="1000" dirty="0" smtClean="0">
              <a:latin typeface="+mn-ea"/>
              <a:ea typeface="+mn-ea"/>
            </a:rPr>
            <a:t>NES</a:t>
          </a:r>
          <a:r>
            <a:rPr kumimoji="1" lang="ja-JP" altLang="en-US" sz="1000" dirty="0" smtClean="0">
              <a:latin typeface="+mn-ea"/>
              <a:ea typeface="+mn-ea"/>
            </a:rPr>
            <a:t>済南）</a:t>
          </a:r>
          <a:r>
            <a:rPr kumimoji="1" lang="en-US" altLang="ja-JP" sz="1000" dirty="0" smtClean="0">
              <a:latin typeface="+mn-ea"/>
              <a:ea typeface="+mn-ea"/>
            </a:rPr>
            <a:t>	</a:t>
          </a:r>
          <a:endParaRPr kumimoji="1" lang="ja-JP" altLang="en-US" sz="1000" dirty="0">
            <a:latin typeface="+mn-ea"/>
            <a:ea typeface="+mn-ea"/>
          </a:endParaRPr>
        </a:p>
      </dgm:t>
    </dgm:pt>
    <dgm:pt modelId="{CBAB1D95-4B66-4AA5-BCCB-7C8FBF041618}" type="sibTrans" cxnId="{3AACACCC-4EE0-4858-A5EE-7BBEE57D14ED}">
      <dgm:prSet/>
      <dgm:spPr/>
      <dgm:t>
        <a:bodyPr/>
        <a:lstStyle/>
        <a:p>
          <a:endParaRPr kumimoji="1" lang="ja-JP" altLang="en-US"/>
        </a:p>
      </dgm:t>
    </dgm:pt>
    <dgm:pt modelId="{52FA3163-C254-449E-8BAD-D46B2A726EA5}" type="parTrans" cxnId="{3AACACCC-4EE0-4858-A5EE-7BBEE57D14ED}">
      <dgm:prSet/>
      <dgm:spPr/>
      <dgm:t>
        <a:bodyPr/>
        <a:lstStyle/>
        <a:p>
          <a:endParaRPr kumimoji="1" lang="ja-JP" altLang="en-US"/>
        </a:p>
      </dgm:t>
    </dgm:pt>
    <dgm:pt modelId="{D7C51D86-AA71-438D-9A30-4A9BE807A258}">
      <dgm:prSet phldrT="[テキスト]" custT="1"/>
      <dgm:spPr/>
      <dgm:t>
        <a:bodyPr/>
        <a:lstStyle/>
        <a:p>
          <a:pPr>
            <a:lnSpc>
              <a:spcPct val="50000"/>
            </a:lnSpc>
          </a:pPr>
          <a:r>
            <a:rPr kumimoji="1" lang="ja-JP" altLang="en-US" sz="1000" dirty="0" smtClean="0">
              <a:latin typeface="+mn-ea"/>
              <a:ea typeface="+mn-ea"/>
            </a:rPr>
            <a:t>　　　　ｵﾝ</a:t>
          </a:r>
          <a:r>
            <a:rPr kumimoji="1" lang="en-US" altLang="en-US" sz="1000" dirty="0" smtClean="0">
              <a:latin typeface="+mn-ea"/>
              <a:ea typeface="+mn-ea"/>
            </a:rPr>
            <a:t>/</a:t>
          </a:r>
          <a:r>
            <a:rPr kumimoji="1" lang="ja-JP" altLang="en-US" sz="1000" dirty="0" smtClean="0">
              <a:latin typeface="+mn-ea"/>
              <a:ea typeface="+mn-ea"/>
            </a:rPr>
            <a:t>ｵﾌとも豊富な</a:t>
          </a:r>
          <a:r>
            <a:rPr kumimoji="1" lang="en-US" altLang="en-US" sz="1000" dirty="0" smtClean="0">
              <a:latin typeface="+mn-ea"/>
              <a:ea typeface="+mn-ea"/>
            </a:rPr>
            <a:t>PJ</a:t>
          </a:r>
          <a:r>
            <a:rPr kumimoji="1" lang="ja-JP" altLang="en-US" sz="1000" dirty="0" smtClean="0">
              <a:latin typeface="+mn-ea"/>
              <a:ea typeface="+mn-ea"/>
            </a:rPr>
            <a:t>経験者を揃える事で、相乗効果を発揮</a:t>
          </a:r>
          <a:endParaRPr kumimoji="1" lang="ja-JP" altLang="en-US" sz="1000" dirty="0">
            <a:latin typeface="+mn-ea"/>
            <a:ea typeface="+mn-ea"/>
          </a:endParaRPr>
        </a:p>
      </dgm:t>
    </dgm:pt>
    <dgm:pt modelId="{B00028CD-A075-41DC-A0D4-7703E0A93313}" type="parTrans" cxnId="{3442A186-413D-4059-8426-5D7DFC4D57F1}">
      <dgm:prSet/>
      <dgm:spPr/>
      <dgm:t>
        <a:bodyPr/>
        <a:lstStyle/>
        <a:p>
          <a:endParaRPr kumimoji="1" lang="ja-JP" altLang="en-US"/>
        </a:p>
      </dgm:t>
    </dgm:pt>
    <dgm:pt modelId="{2E9DB137-348A-4D05-9130-F9F0AA1F1629}" type="sibTrans" cxnId="{3442A186-413D-4059-8426-5D7DFC4D57F1}">
      <dgm:prSet/>
      <dgm:spPr/>
      <dgm:t>
        <a:bodyPr/>
        <a:lstStyle/>
        <a:p>
          <a:endParaRPr kumimoji="1" lang="ja-JP" altLang="en-US"/>
        </a:p>
      </dgm:t>
    </dgm:pt>
    <dgm:pt modelId="{DA201E84-D5A9-436C-B582-E0FDC10D98B7}" type="pres">
      <dgm:prSet presAssocID="{72A87F9C-A82B-46A8-BEB3-9D7024B8FCF4}" presName="Name0" presStyleCnt="0">
        <dgm:presLayoutVars>
          <dgm:chMax/>
          <dgm:chPref val="3"/>
          <dgm:dir/>
          <dgm:animOne val="branch"/>
          <dgm:animLvl val="lvl"/>
        </dgm:presLayoutVars>
      </dgm:prSet>
      <dgm:spPr/>
      <dgm:t>
        <a:bodyPr/>
        <a:lstStyle/>
        <a:p>
          <a:endParaRPr kumimoji="1" lang="ja-JP" altLang="en-US"/>
        </a:p>
      </dgm:t>
    </dgm:pt>
    <dgm:pt modelId="{C8403F99-EF6E-4CB0-8770-743AB26FDF16}" type="pres">
      <dgm:prSet presAssocID="{C6D8CC31-E514-4539-A16B-50CA32A28581}" presName="composite" presStyleCnt="0"/>
      <dgm:spPr/>
    </dgm:pt>
    <dgm:pt modelId="{5089D015-9C81-4D75-B689-9DC0860722D2}" type="pres">
      <dgm:prSet presAssocID="{C6D8CC31-E514-4539-A16B-50CA32A28581}" presName="FirstChild" presStyleLbl="revTx" presStyleIdx="0" presStyleCnt="6">
        <dgm:presLayoutVars>
          <dgm:chMax val="0"/>
          <dgm:chPref val="0"/>
          <dgm:bulletEnabled val="1"/>
        </dgm:presLayoutVars>
      </dgm:prSet>
      <dgm:spPr/>
      <dgm:t>
        <a:bodyPr/>
        <a:lstStyle/>
        <a:p>
          <a:endParaRPr kumimoji="1" lang="ja-JP" altLang="en-US"/>
        </a:p>
      </dgm:t>
    </dgm:pt>
    <dgm:pt modelId="{70A13419-8182-47B8-9685-F98A15DF2E78}" type="pres">
      <dgm:prSet presAssocID="{C6D8CC31-E514-4539-A16B-50CA32A28581}" presName="Parent" presStyleLbl="alignNode1" presStyleIdx="0" presStyleCnt="3" custLinFactNeighborX="-3153">
        <dgm:presLayoutVars>
          <dgm:chMax val="3"/>
          <dgm:chPref val="3"/>
          <dgm:bulletEnabled val="1"/>
        </dgm:presLayoutVars>
      </dgm:prSet>
      <dgm:spPr/>
      <dgm:t>
        <a:bodyPr/>
        <a:lstStyle/>
        <a:p>
          <a:endParaRPr kumimoji="1" lang="ja-JP" altLang="en-US"/>
        </a:p>
      </dgm:t>
    </dgm:pt>
    <dgm:pt modelId="{AB62A5EE-C55F-4905-A08B-F9226E77D68C}" type="pres">
      <dgm:prSet presAssocID="{C6D8CC31-E514-4539-A16B-50CA32A28581}" presName="Accent" presStyleLbl="parChTrans1D1" presStyleIdx="0" presStyleCnt="3"/>
      <dgm:spPr/>
    </dgm:pt>
    <dgm:pt modelId="{3F570373-8561-43D0-9A16-73A2A9FF5619}" type="pres">
      <dgm:prSet presAssocID="{C6D8CC31-E514-4539-A16B-50CA32A28581}" presName="Child" presStyleLbl="revTx" presStyleIdx="1" presStyleCnt="6">
        <dgm:presLayoutVars>
          <dgm:chMax val="0"/>
          <dgm:chPref val="0"/>
          <dgm:bulletEnabled val="1"/>
        </dgm:presLayoutVars>
      </dgm:prSet>
      <dgm:spPr/>
      <dgm:t>
        <a:bodyPr/>
        <a:lstStyle/>
        <a:p>
          <a:endParaRPr kumimoji="1" lang="ja-JP" altLang="en-US"/>
        </a:p>
      </dgm:t>
    </dgm:pt>
    <dgm:pt modelId="{63565536-0A16-490A-BD39-67998A3706D0}" type="pres">
      <dgm:prSet presAssocID="{6157D3F9-2627-4DD2-AA42-DB85A43BDA75}" presName="sibTrans" presStyleCnt="0"/>
      <dgm:spPr/>
    </dgm:pt>
    <dgm:pt modelId="{37BABECF-E45D-457D-8766-ABA030513836}" type="pres">
      <dgm:prSet presAssocID="{8F5F900A-62AC-47D3-929A-FFA9FCE075CC}" presName="composite" presStyleCnt="0"/>
      <dgm:spPr/>
    </dgm:pt>
    <dgm:pt modelId="{997B4F53-EEC3-4902-9389-83CAB6D7AAE0}" type="pres">
      <dgm:prSet presAssocID="{8F5F900A-62AC-47D3-929A-FFA9FCE075CC}" presName="FirstChild" presStyleLbl="revTx" presStyleIdx="2" presStyleCnt="6">
        <dgm:presLayoutVars>
          <dgm:chMax val="0"/>
          <dgm:chPref val="0"/>
          <dgm:bulletEnabled val="1"/>
        </dgm:presLayoutVars>
      </dgm:prSet>
      <dgm:spPr/>
      <dgm:t>
        <a:bodyPr/>
        <a:lstStyle/>
        <a:p>
          <a:endParaRPr kumimoji="1" lang="ja-JP" altLang="en-US"/>
        </a:p>
      </dgm:t>
    </dgm:pt>
    <dgm:pt modelId="{F7EA4FDC-F798-42F8-97E0-FC2D8087DF92}" type="pres">
      <dgm:prSet presAssocID="{8F5F900A-62AC-47D3-929A-FFA9FCE075CC}" presName="Parent" presStyleLbl="alignNode1" presStyleIdx="1" presStyleCnt="3">
        <dgm:presLayoutVars>
          <dgm:chMax val="3"/>
          <dgm:chPref val="3"/>
          <dgm:bulletEnabled val="1"/>
        </dgm:presLayoutVars>
      </dgm:prSet>
      <dgm:spPr/>
      <dgm:t>
        <a:bodyPr/>
        <a:lstStyle/>
        <a:p>
          <a:endParaRPr kumimoji="1" lang="ja-JP" altLang="en-US"/>
        </a:p>
      </dgm:t>
    </dgm:pt>
    <dgm:pt modelId="{90C0E9AD-9A71-4E12-B405-943E81145208}" type="pres">
      <dgm:prSet presAssocID="{8F5F900A-62AC-47D3-929A-FFA9FCE075CC}" presName="Accent" presStyleLbl="parChTrans1D1" presStyleIdx="1" presStyleCnt="3"/>
      <dgm:spPr/>
    </dgm:pt>
    <dgm:pt modelId="{9FECDE62-FF61-4FB1-AF57-C549C14B7CDF}" type="pres">
      <dgm:prSet presAssocID="{8F5F900A-62AC-47D3-929A-FFA9FCE075CC}" presName="Child" presStyleLbl="revTx" presStyleIdx="3" presStyleCnt="6">
        <dgm:presLayoutVars>
          <dgm:chMax val="0"/>
          <dgm:chPref val="0"/>
          <dgm:bulletEnabled val="1"/>
        </dgm:presLayoutVars>
      </dgm:prSet>
      <dgm:spPr/>
      <dgm:t>
        <a:bodyPr/>
        <a:lstStyle/>
        <a:p>
          <a:endParaRPr kumimoji="1" lang="ja-JP" altLang="en-US"/>
        </a:p>
      </dgm:t>
    </dgm:pt>
    <dgm:pt modelId="{DD958232-B867-4C0C-A6D1-DD33DAB59BA4}" type="pres">
      <dgm:prSet presAssocID="{6CBC9D3F-CA23-46A0-88D6-DF0A4F0966BA}" presName="sibTrans" presStyleCnt="0"/>
      <dgm:spPr/>
    </dgm:pt>
    <dgm:pt modelId="{A51C1583-A171-4F12-BA80-731CA8163199}" type="pres">
      <dgm:prSet presAssocID="{A013C120-FAC3-48B4-8183-E270AC7C8576}" presName="composite" presStyleCnt="0"/>
      <dgm:spPr/>
    </dgm:pt>
    <dgm:pt modelId="{B4A29AEC-DEF6-4A68-A7F9-591CBFD97E26}" type="pres">
      <dgm:prSet presAssocID="{A013C120-FAC3-48B4-8183-E270AC7C8576}" presName="FirstChild" presStyleLbl="revTx" presStyleIdx="4" presStyleCnt="6">
        <dgm:presLayoutVars>
          <dgm:chMax val="0"/>
          <dgm:chPref val="0"/>
          <dgm:bulletEnabled val="1"/>
        </dgm:presLayoutVars>
      </dgm:prSet>
      <dgm:spPr/>
      <dgm:t>
        <a:bodyPr/>
        <a:lstStyle/>
        <a:p>
          <a:endParaRPr kumimoji="1" lang="ja-JP" altLang="en-US"/>
        </a:p>
      </dgm:t>
    </dgm:pt>
    <dgm:pt modelId="{16D6E13D-5D7B-46B6-A6CD-0B1FB558914D}" type="pres">
      <dgm:prSet presAssocID="{A013C120-FAC3-48B4-8183-E270AC7C8576}" presName="Parent" presStyleLbl="alignNode1" presStyleIdx="2" presStyleCnt="3">
        <dgm:presLayoutVars>
          <dgm:chMax val="3"/>
          <dgm:chPref val="3"/>
          <dgm:bulletEnabled val="1"/>
        </dgm:presLayoutVars>
      </dgm:prSet>
      <dgm:spPr/>
      <dgm:t>
        <a:bodyPr/>
        <a:lstStyle/>
        <a:p>
          <a:endParaRPr kumimoji="1" lang="ja-JP" altLang="en-US"/>
        </a:p>
      </dgm:t>
    </dgm:pt>
    <dgm:pt modelId="{AED9E0A4-BB48-4AD4-9B84-767C1491F5F9}" type="pres">
      <dgm:prSet presAssocID="{A013C120-FAC3-48B4-8183-E270AC7C8576}" presName="Accent" presStyleLbl="parChTrans1D1" presStyleIdx="2" presStyleCnt="3"/>
      <dgm:spPr/>
    </dgm:pt>
    <dgm:pt modelId="{0B9B4D40-DB3C-4A6A-B7B1-2D1DDE0F0FC3}" type="pres">
      <dgm:prSet presAssocID="{A013C120-FAC3-48B4-8183-E270AC7C8576}" presName="Child" presStyleLbl="revTx" presStyleIdx="5" presStyleCnt="6" custLinFactNeighborY="1515">
        <dgm:presLayoutVars>
          <dgm:chMax val="0"/>
          <dgm:chPref val="0"/>
          <dgm:bulletEnabled val="1"/>
        </dgm:presLayoutVars>
      </dgm:prSet>
      <dgm:spPr/>
      <dgm:t>
        <a:bodyPr/>
        <a:lstStyle/>
        <a:p>
          <a:endParaRPr kumimoji="1" lang="ja-JP" altLang="en-US"/>
        </a:p>
      </dgm:t>
    </dgm:pt>
  </dgm:ptLst>
  <dgm:cxnLst>
    <dgm:cxn modelId="{49FFA1E1-036E-41B9-AB35-996625B5453D}" type="presOf" srcId="{3A2997FC-A59A-430B-8FB7-04C506ABFB4D}" destId="{3F570373-8561-43D0-9A16-73A2A9FF5619}" srcOrd="0" destOrd="0" presId="urn:microsoft.com/office/officeart/2011/layout/TabList"/>
    <dgm:cxn modelId="{6D5332A2-751E-408A-ACEE-B09FC4F32BD0}" type="presOf" srcId="{CC0E86EB-22DF-4735-A62A-CE489A9D2403}" destId="{0B9B4D40-DB3C-4A6A-B7B1-2D1DDE0F0FC3}" srcOrd="0" destOrd="4" presId="urn:microsoft.com/office/officeart/2011/layout/TabList"/>
    <dgm:cxn modelId="{EC269832-5920-436C-BB25-4FBAC9173E47}" type="presOf" srcId="{2AC6756C-FDDC-4CE2-A00C-876570ADE94B}" destId="{0B9B4D40-DB3C-4A6A-B7B1-2D1DDE0F0FC3}" srcOrd="0" destOrd="0" presId="urn:microsoft.com/office/officeart/2011/layout/TabList"/>
    <dgm:cxn modelId="{6883C2A2-730D-4BCE-BF41-0D891231052E}" type="presOf" srcId="{A013C120-FAC3-48B4-8183-E270AC7C8576}" destId="{16D6E13D-5D7B-46B6-A6CD-0B1FB558914D}" srcOrd="0" destOrd="0" presId="urn:microsoft.com/office/officeart/2011/layout/TabList"/>
    <dgm:cxn modelId="{E28B68C7-8DF1-4E59-8A48-CECDE6625989}" type="presOf" srcId="{212C12CC-0161-42C4-876A-298ED1FD63F2}" destId="{9FECDE62-FF61-4FB1-AF57-C549C14B7CDF}" srcOrd="0" destOrd="2" presId="urn:microsoft.com/office/officeart/2011/layout/TabList"/>
    <dgm:cxn modelId="{47C0D293-251C-4C48-A028-983A71C1A17A}" type="presOf" srcId="{BCC8919B-0EA0-41DF-88BD-46676781062A}" destId="{3F570373-8561-43D0-9A16-73A2A9FF5619}" srcOrd="0" destOrd="4" presId="urn:microsoft.com/office/officeart/2011/layout/TabList"/>
    <dgm:cxn modelId="{A4A22A4F-AE5C-4E81-B760-75C2491BF7A3}" srcId="{8F5F900A-62AC-47D3-929A-FFA9FCE075CC}" destId="{B4443B2A-4E2D-4389-B3C3-01F4DDE00F05}" srcOrd="4" destOrd="0" parTransId="{F8E04A7E-314E-4863-BBF9-20FDF819C562}" sibTransId="{05CA570F-8D7F-4057-9F28-87DDD79CC9ED}"/>
    <dgm:cxn modelId="{8AA1BDF0-6013-4484-9D96-FF05B2DA78EE}" srcId="{8F5F900A-62AC-47D3-929A-FFA9FCE075CC}" destId="{20D39F45-B000-4BE1-8F1F-18CD950E3D35}" srcOrd="1" destOrd="0" parTransId="{28C06871-C615-4EC3-A055-1F3DC5AFD90D}" sibTransId="{28D1F197-A76F-4BB5-923F-BD5DB5E4B800}"/>
    <dgm:cxn modelId="{159B7465-29C8-4451-A682-4DE251792DD7}" srcId="{A013C120-FAC3-48B4-8183-E270AC7C8576}" destId="{6BBE6643-0150-4138-BE0B-EC2F43323AAF}" srcOrd="2" destOrd="0" parTransId="{35643EA5-80F2-4331-BAA4-71378C9BA6AC}" sibTransId="{96446BDB-9693-44C6-BA9B-E699EE9E9E19}"/>
    <dgm:cxn modelId="{A6425831-EF06-48F4-A7D7-4365B5623B69}" type="presOf" srcId="{20D39F45-B000-4BE1-8F1F-18CD950E3D35}" destId="{9FECDE62-FF61-4FB1-AF57-C549C14B7CDF}" srcOrd="0" destOrd="0" presId="urn:microsoft.com/office/officeart/2011/layout/TabList"/>
    <dgm:cxn modelId="{5CF7F13D-A322-4E60-A7C4-C79ECF7D4BAD}" type="presOf" srcId="{67EF17EA-7120-4A43-B59A-6471C84EB387}" destId="{3F570373-8561-43D0-9A16-73A2A9FF5619}" srcOrd="0" destOrd="1" presId="urn:microsoft.com/office/officeart/2011/layout/TabList"/>
    <dgm:cxn modelId="{48AA3C4D-CB7D-4BD4-86B0-CDB710366A76}" type="presOf" srcId="{8F5F900A-62AC-47D3-929A-FFA9FCE075CC}" destId="{F7EA4FDC-F798-42F8-97E0-FC2D8087DF92}" srcOrd="0" destOrd="0" presId="urn:microsoft.com/office/officeart/2011/layout/TabList"/>
    <dgm:cxn modelId="{18E0EB93-3CB9-4957-991C-3361FFF630B8}" type="presOf" srcId="{3870DF23-22E0-49C2-B904-5FC8E3DEB651}" destId="{3F570373-8561-43D0-9A16-73A2A9FF5619}" srcOrd="0" destOrd="3" presId="urn:microsoft.com/office/officeart/2011/layout/TabList"/>
    <dgm:cxn modelId="{2214B558-383E-479B-ADB8-7B553BB224D3}" type="presOf" srcId="{AE4A48AF-B196-4666-9A9E-E251C5FCD9FF}" destId="{997B4F53-EEC3-4902-9389-83CAB6D7AAE0}" srcOrd="0" destOrd="0" presId="urn:microsoft.com/office/officeart/2011/layout/TabList"/>
    <dgm:cxn modelId="{8003CFAE-FAF8-48CD-96DE-5C4D1E19AD09}" type="presOf" srcId="{6BBE6643-0150-4138-BE0B-EC2F43323AAF}" destId="{0B9B4D40-DB3C-4A6A-B7B1-2D1DDE0F0FC3}" srcOrd="0" destOrd="1" presId="urn:microsoft.com/office/officeart/2011/layout/TabList"/>
    <dgm:cxn modelId="{C565A870-C7D3-4CDD-91BB-C454CD20FAAD}" srcId="{C6D8CC31-E514-4539-A16B-50CA32A28581}" destId="{67EF17EA-7120-4A43-B59A-6471C84EB387}" srcOrd="2" destOrd="0" parTransId="{23EDDFE7-5330-4EF1-9849-A1FD7779B2EC}" sibTransId="{53F5E600-981A-461A-B6D7-6DDCCD9A1356}"/>
    <dgm:cxn modelId="{13D65F1E-1603-4748-8C61-6F5081430040}" srcId="{C6D8CC31-E514-4539-A16B-50CA32A28581}" destId="{3A2997FC-A59A-430B-8FB7-04C506ABFB4D}" srcOrd="1" destOrd="0" parTransId="{4AD8F9A4-7D1F-4FDE-9512-8970C0A10D67}" sibTransId="{A651ED60-FD8D-4EBC-BBA1-1AA92FC4FF10}"/>
    <dgm:cxn modelId="{23D23163-5942-4C05-A9CB-511E752A4E16}" srcId="{72A87F9C-A82B-46A8-BEB3-9D7024B8FCF4}" destId="{8F5F900A-62AC-47D3-929A-FFA9FCE075CC}" srcOrd="1" destOrd="0" parTransId="{9047B2F6-083D-4444-A478-175412794D78}" sibTransId="{6CBC9D3F-CA23-46A0-88D6-DF0A4F0966BA}"/>
    <dgm:cxn modelId="{18E5C046-072F-4975-9BA0-152B492AC640}" type="presOf" srcId="{1B9E272B-173E-4422-8872-303DF1C77FAD}" destId="{9FECDE62-FF61-4FB1-AF57-C549C14B7CDF}" srcOrd="0" destOrd="5" presId="urn:microsoft.com/office/officeart/2011/layout/TabList"/>
    <dgm:cxn modelId="{12475B7B-F20C-4C26-8709-309E85A8EF7E}" srcId="{C6D8CC31-E514-4539-A16B-50CA32A28581}" destId="{3870DF23-22E0-49C2-B904-5FC8E3DEB651}" srcOrd="4" destOrd="0" parTransId="{8BFBD15B-2F2C-4491-ADE6-7B3F7A8CD144}" sibTransId="{ADBF6F5C-18FB-4847-A1D7-3C16D9A1E30A}"/>
    <dgm:cxn modelId="{709E88D7-F466-45A9-9BF8-B9B866A7ABF0}" type="presOf" srcId="{769B8B0C-8B42-46DA-A383-7E7728EBC3C6}" destId="{3F570373-8561-43D0-9A16-73A2A9FF5619}" srcOrd="0" destOrd="2" presId="urn:microsoft.com/office/officeart/2011/layout/TabList"/>
    <dgm:cxn modelId="{EAEB8738-2075-4CD9-8E28-66CB78BD45A8}" srcId="{C6D8CC31-E514-4539-A16B-50CA32A28581}" destId="{769B8B0C-8B42-46DA-A383-7E7728EBC3C6}" srcOrd="3" destOrd="0" parTransId="{677D8F3E-107B-49D5-982C-25E9C90C6A59}" sibTransId="{55B902A4-29AB-4388-AB4D-14E7EE127102}"/>
    <dgm:cxn modelId="{2D085504-3D1C-47BC-A7D3-3A3236440384}" srcId="{A013C120-FAC3-48B4-8183-E270AC7C8576}" destId="{CC0E86EB-22DF-4735-A62A-CE489A9D2403}" srcOrd="5" destOrd="0" parTransId="{F98C7FE8-FD1A-4C15-BC08-905E8BAE145B}" sibTransId="{E4A48CD8-EC80-4BEF-87C9-1EEA5C19A1C3}"/>
    <dgm:cxn modelId="{3442A186-413D-4059-8426-5D7DFC4D57F1}" srcId="{8F5F900A-62AC-47D3-929A-FFA9FCE075CC}" destId="{D7C51D86-AA71-438D-9A30-4A9BE807A258}" srcOrd="5" destOrd="0" parTransId="{B00028CD-A075-41DC-A0D4-7703E0A93313}" sibTransId="{2E9DB137-348A-4D05-9130-F9F0AA1F1629}"/>
    <dgm:cxn modelId="{42A992E3-2732-4A1B-92B3-0EEA2E7179EC}" type="presOf" srcId="{84C2667D-4542-48EF-9907-1EFD3E4C9177}" destId="{9FECDE62-FF61-4FB1-AF57-C549C14B7CDF}" srcOrd="0" destOrd="1" presId="urn:microsoft.com/office/officeart/2011/layout/TabList"/>
    <dgm:cxn modelId="{3AACACCC-4EE0-4858-A5EE-7BBEE57D14ED}" srcId="{8F5F900A-62AC-47D3-929A-FFA9FCE075CC}" destId="{84C2667D-4542-48EF-9907-1EFD3E4C9177}" srcOrd="2" destOrd="0" parTransId="{52FA3163-C254-449E-8BAD-D46B2A726EA5}" sibTransId="{CBAB1D95-4B66-4AA5-BCCB-7C8FBF041618}"/>
    <dgm:cxn modelId="{4C27995F-3417-4115-B57C-94D7FCE6EC5C}" srcId="{8F5F900A-62AC-47D3-929A-FFA9FCE075CC}" destId="{1B9E272B-173E-4422-8872-303DF1C77FAD}" srcOrd="6" destOrd="0" parTransId="{266BA73C-4E1A-48FF-B1F5-27B923290057}" sibTransId="{C70CFAED-7146-4590-ADF2-629A846E315A}"/>
    <dgm:cxn modelId="{F04402B9-CA60-4BF6-ABFA-EBA2C0F699AF}" type="presOf" srcId="{C6D8CC31-E514-4539-A16B-50CA32A28581}" destId="{70A13419-8182-47B8-9685-F98A15DF2E78}" srcOrd="0" destOrd="0" presId="urn:microsoft.com/office/officeart/2011/layout/TabList"/>
    <dgm:cxn modelId="{912731D6-DE9F-4E28-B970-80F81BCE4B1E}" type="presOf" srcId="{B4443B2A-4E2D-4389-B3C3-01F4DDE00F05}" destId="{9FECDE62-FF61-4FB1-AF57-C549C14B7CDF}" srcOrd="0" destOrd="3" presId="urn:microsoft.com/office/officeart/2011/layout/TabList"/>
    <dgm:cxn modelId="{D956F1D1-9D89-4737-9403-56ABDD457F49}" type="presOf" srcId="{72A87F9C-A82B-46A8-BEB3-9D7024B8FCF4}" destId="{DA201E84-D5A9-436C-B582-E0FDC10D98B7}" srcOrd="0" destOrd="0" presId="urn:microsoft.com/office/officeart/2011/layout/TabList"/>
    <dgm:cxn modelId="{134A5223-DB3B-4435-AE8C-6C300E4FA43F}" srcId="{A013C120-FAC3-48B4-8183-E270AC7C8576}" destId="{79B1B33D-99C7-4D12-A78D-4F27794FE21F}" srcOrd="3" destOrd="0" parTransId="{13716C32-4B19-4C53-94C8-FB483B439A4A}" sibTransId="{7C146B4A-2931-4FCE-BA52-712202BAB366}"/>
    <dgm:cxn modelId="{9DDDFC72-C1EE-4DF3-89CD-50F1A4DA12F2}" srcId="{C6D8CC31-E514-4539-A16B-50CA32A28581}" destId="{BCC8919B-0EA0-41DF-88BD-46676781062A}" srcOrd="5" destOrd="0" parTransId="{4A0D66A1-C180-427D-8E3F-5C8DB16ECBC2}" sibTransId="{860842A6-A3C7-4AAC-85CF-7EB94937DF7C}"/>
    <dgm:cxn modelId="{38919CF7-2678-4CB8-9AD0-B6AF1300CA3E}" srcId="{72A87F9C-A82B-46A8-BEB3-9D7024B8FCF4}" destId="{A013C120-FAC3-48B4-8183-E270AC7C8576}" srcOrd="2" destOrd="0" parTransId="{B7206350-EA00-482C-BB80-93843C452844}" sibTransId="{C0276B6C-D526-410B-BDB8-464F9266F6E0}"/>
    <dgm:cxn modelId="{B36716D2-77FC-40BA-8404-8E89CEDC35A1}" type="presOf" srcId="{00667617-B96C-47D7-925F-4AD4E09F54F2}" destId="{5089D015-9C81-4D75-B689-9DC0860722D2}" srcOrd="0" destOrd="0" presId="urn:microsoft.com/office/officeart/2011/layout/TabList"/>
    <dgm:cxn modelId="{D2DD55B1-02C9-4F3E-88B1-040B206DF046}" srcId="{72A87F9C-A82B-46A8-BEB3-9D7024B8FCF4}" destId="{C6D8CC31-E514-4539-A16B-50CA32A28581}" srcOrd="0" destOrd="0" parTransId="{BCF2B7FD-27AC-4C1C-81DE-9ADB08CCB7B2}" sibTransId="{6157D3F9-2627-4DD2-AA42-DB85A43BDA75}"/>
    <dgm:cxn modelId="{060847BB-1112-4078-8380-491BFC9D9D6D}" srcId="{8F5F900A-62AC-47D3-929A-FFA9FCE075CC}" destId="{AE4A48AF-B196-4666-9A9E-E251C5FCD9FF}" srcOrd="0" destOrd="0" parTransId="{2C1015FD-56FB-4C49-9006-4AB806E9EBD3}" sibTransId="{0D6C2F24-7E46-429A-A963-9C632A9CB24D}"/>
    <dgm:cxn modelId="{BABA0C3A-000D-4CE4-BE94-46BCBEEE333C}" srcId="{A013C120-FAC3-48B4-8183-E270AC7C8576}" destId="{7747597F-3AC5-4B7E-B20B-6810D6CCC990}" srcOrd="0" destOrd="0" parTransId="{D4CE5278-4A5E-4AAD-B2E1-C58B3CB5DC59}" sibTransId="{02E66CB7-CF0F-42F2-AE92-AEBB9D6BBADF}"/>
    <dgm:cxn modelId="{CF8CCE4F-CD36-4150-8B3A-F56F77A33B46}" type="presOf" srcId="{79B1B33D-99C7-4D12-A78D-4F27794FE21F}" destId="{0B9B4D40-DB3C-4A6A-B7B1-2D1DDE0F0FC3}" srcOrd="0" destOrd="2" presId="urn:microsoft.com/office/officeart/2011/layout/TabList"/>
    <dgm:cxn modelId="{67F7DDF7-CB60-4D5E-9F0F-425A79FBF1A6}" srcId="{A013C120-FAC3-48B4-8183-E270AC7C8576}" destId="{BE981E7D-97C7-4C1E-A376-E020EA943431}" srcOrd="4" destOrd="0" parTransId="{19CB3806-08E6-46D1-9EC6-053F9DEB293F}" sibTransId="{57E301C7-3BB7-45BC-8FF9-9B77B701A356}"/>
    <dgm:cxn modelId="{25739338-56F9-4676-99EC-3D6C0C941BD0}" type="presOf" srcId="{D7C51D86-AA71-438D-9A30-4A9BE807A258}" destId="{9FECDE62-FF61-4FB1-AF57-C549C14B7CDF}" srcOrd="0" destOrd="4" presId="urn:microsoft.com/office/officeart/2011/layout/TabList"/>
    <dgm:cxn modelId="{19585705-375D-4911-96C9-6C035062B9C4}" srcId="{8F5F900A-62AC-47D3-929A-FFA9FCE075CC}" destId="{212C12CC-0161-42C4-876A-298ED1FD63F2}" srcOrd="3" destOrd="0" parTransId="{BAA5174B-5D2A-4A50-A026-D282B5775EB8}" sibTransId="{2D6B1BFE-0488-47F8-9514-EB48028CE696}"/>
    <dgm:cxn modelId="{7B3D2330-F8AF-454A-8D6D-D92E638E397E}" type="presOf" srcId="{BE981E7D-97C7-4C1E-A376-E020EA943431}" destId="{0B9B4D40-DB3C-4A6A-B7B1-2D1DDE0F0FC3}" srcOrd="0" destOrd="3" presId="urn:microsoft.com/office/officeart/2011/layout/TabList"/>
    <dgm:cxn modelId="{1083F850-76BF-4A0E-ABF4-DACA8A4AEB20}" srcId="{A013C120-FAC3-48B4-8183-E270AC7C8576}" destId="{2AC6756C-FDDC-4CE2-A00C-876570ADE94B}" srcOrd="1" destOrd="0" parTransId="{EEA9B1FA-0C7F-4336-82C9-B63522454E4C}" sibTransId="{38C3DF7C-4A82-4E7B-911A-864203B54B90}"/>
    <dgm:cxn modelId="{9A6F2CC9-2BE2-4D72-9785-79766DF721A7}" type="presOf" srcId="{7747597F-3AC5-4B7E-B20B-6810D6CCC990}" destId="{B4A29AEC-DEF6-4A68-A7F9-591CBFD97E26}" srcOrd="0" destOrd="0" presId="urn:microsoft.com/office/officeart/2011/layout/TabList"/>
    <dgm:cxn modelId="{6E59C857-55F7-4736-A469-626034EBFC02}" srcId="{C6D8CC31-E514-4539-A16B-50CA32A28581}" destId="{00667617-B96C-47D7-925F-4AD4E09F54F2}" srcOrd="0" destOrd="0" parTransId="{E590C399-4F87-4EE3-8D59-8A14909A270C}" sibTransId="{9207F99D-D8C2-4914-A9D1-A6377A04CD8B}"/>
    <dgm:cxn modelId="{6C5DF626-B46D-4132-AA85-6FB3AAB63565}" type="presParOf" srcId="{DA201E84-D5A9-436C-B582-E0FDC10D98B7}" destId="{C8403F99-EF6E-4CB0-8770-743AB26FDF16}" srcOrd="0" destOrd="0" presId="urn:microsoft.com/office/officeart/2011/layout/TabList"/>
    <dgm:cxn modelId="{A67D15E2-F335-439C-A4ED-71077DC3C0D8}" type="presParOf" srcId="{C8403F99-EF6E-4CB0-8770-743AB26FDF16}" destId="{5089D015-9C81-4D75-B689-9DC0860722D2}" srcOrd="0" destOrd="0" presId="urn:microsoft.com/office/officeart/2011/layout/TabList"/>
    <dgm:cxn modelId="{76486783-0EFE-4AD5-BBE0-6953F7BEA9A7}" type="presParOf" srcId="{C8403F99-EF6E-4CB0-8770-743AB26FDF16}" destId="{70A13419-8182-47B8-9685-F98A15DF2E78}" srcOrd="1" destOrd="0" presId="urn:microsoft.com/office/officeart/2011/layout/TabList"/>
    <dgm:cxn modelId="{82D8B8C3-5893-4762-810C-0A05E2CF61EF}" type="presParOf" srcId="{C8403F99-EF6E-4CB0-8770-743AB26FDF16}" destId="{AB62A5EE-C55F-4905-A08B-F9226E77D68C}" srcOrd="2" destOrd="0" presId="urn:microsoft.com/office/officeart/2011/layout/TabList"/>
    <dgm:cxn modelId="{66217679-747A-4B4D-A656-ECE08A1EC0BF}" type="presParOf" srcId="{DA201E84-D5A9-436C-B582-E0FDC10D98B7}" destId="{3F570373-8561-43D0-9A16-73A2A9FF5619}" srcOrd="1" destOrd="0" presId="urn:microsoft.com/office/officeart/2011/layout/TabList"/>
    <dgm:cxn modelId="{19E6914F-AAD5-4719-95FC-029B98BE3BB4}" type="presParOf" srcId="{DA201E84-D5A9-436C-B582-E0FDC10D98B7}" destId="{63565536-0A16-490A-BD39-67998A3706D0}" srcOrd="2" destOrd="0" presId="urn:microsoft.com/office/officeart/2011/layout/TabList"/>
    <dgm:cxn modelId="{8CA972BD-292E-4337-B90A-62E2DA90CF8B}" type="presParOf" srcId="{DA201E84-D5A9-436C-B582-E0FDC10D98B7}" destId="{37BABECF-E45D-457D-8766-ABA030513836}" srcOrd="3" destOrd="0" presId="urn:microsoft.com/office/officeart/2011/layout/TabList"/>
    <dgm:cxn modelId="{A05DEDA2-675B-4E0F-9EF1-DC2B6EB0EC8C}" type="presParOf" srcId="{37BABECF-E45D-457D-8766-ABA030513836}" destId="{997B4F53-EEC3-4902-9389-83CAB6D7AAE0}" srcOrd="0" destOrd="0" presId="urn:microsoft.com/office/officeart/2011/layout/TabList"/>
    <dgm:cxn modelId="{4C067B4A-5705-4436-85B3-0FD3E1741246}" type="presParOf" srcId="{37BABECF-E45D-457D-8766-ABA030513836}" destId="{F7EA4FDC-F798-42F8-97E0-FC2D8087DF92}" srcOrd="1" destOrd="0" presId="urn:microsoft.com/office/officeart/2011/layout/TabList"/>
    <dgm:cxn modelId="{E2AFAC20-9B5F-4C36-A2C9-923E049BCD88}" type="presParOf" srcId="{37BABECF-E45D-457D-8766-ABA030513836}" destId="{90C0E9AD-9A71-4E12-B405-943E81145208}" srcOrd="2" destOrd="0" presId="urn:microsoft.com/office/officeart/2011/layout/TabList"/>
    <dgm:cxn modelId="{856777B0-5906-4ED7-B24D-F23CCC6F02CF}" type="presParOf" srcId="{DA201E84-D5A9-436C-B582-E0FDC10D98B7}" destId="{9FECDE62-FF61-4FB1-AF57-C549C14B7CDF}" srcOrd="4" destOrd="0" presId="urn:microsoft.com/office/officeart/2011/layout/TabList"/>
    <dgm:cxn modelId="{E68F286F-9F83-4DB9-82F4-1138D929F37B}" type="presParOf" srcId="{DA201E84-D5A9-436C-B582-E0FDC10D98B7}" destId="{DD958232-B867-4C0C-A6D1-DD33DAB59BA4}" srcOrd="5" destOrd="0" presId="urn:microsoft.com/office/officeart/2011/layout/TabList"/>
    <dgm:cxn modelId="{4E46324A-85AE-48E9-B560-8ACA3E33EB7C}" type="presParOf" srcId="{DA201E84-D5A9-436C-B582-E0FDC10D98B7}" destId="{A51C1583-A171-4F12-BA80-731CA8163199}" srcOrd="6" destOrd="0" presId="urn:microsoft.com/office/officeart/2011/layout/TabList"/>
    <dgm:cxn modelId="{4B79FB73-C1F7-4F82-9345-D2C3D1516C82}" type="presParOf" srcId="{A51C1583-A171-4F12-BA80-731CA8163199}" destId="{B4A29AEC-DEF6-4A68-A7F9-591CBFD97E26}" srcOrd="0" destOrd="0" presId="urn:microsoft.com/office/officeart/2011/layout/TabList"/>
    <dgm:cxn modelId="{C34CFC78-50D7-4897-A9BD-8CE5CA5CDA9C}" type="presParOf" srcId="{A51C1583-A171-4F12-BA80-731CA8163199}" destId="{16D6E13D-5D7B-46B6-A6CD-0B1FB558914D}" srcOrd="1" destOrd="0" presId="urn:microsoft.com/office/officeart/2011/layout/TabList"/>
    <dgm:cxn modelId="{E890E6DE-20BC-4B4C-A422-95D9FADB693B}" type="presParOf" srcId="{A51C1583-A171-4F12-BA80-731CA8163199}" destId="{AED9E0A4-BB48-4AD4-9B84-767C1491F5F9}" srcOrd="2" destOrd="0" presId="urn:microsoft.com/office/officeart/2011/layout/TabList"/>
    <dgm:cxn modelId="{FA95081C-9766-4BDA-B30D-BAB8CA90BF1E}" type="presParOf" srcId="{DA201E84-D5A9-436C-B582-E0FDC10D98B7}" destId="{0B9B4D40-DB3C-4A6A-B7B1-2D1DDE0F0FC3}"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9E0A4-BB48-4AD4-9B84-767C1491F5F9}">
      <dsp:nvSpPr>
        <dsp:cNvPr id="0" name=""/>
        <dsp:cNvSpPr/>
      </dsp:nvSpPr>
      <dsp:spPr>
        <a:xfrm>
          <a:off x="0" y="3328446"/>
          <a:ext cx="6723366" cy="0"/>
        </a:xfrm>
        <a:prstGeom prst="line">
          <a:avLst/>
        </a:pr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C0E9AD-9A71-4E12-B405-943E81145208}">
      <dsp:nvSpPr>
        <dsp:cNvPr id="0" name=""/>
        <dsp:cNvSpPr/>
      </dsp:nvSpPr>
      <dsp:spPr>
        <a:xfrm>
          <a:off x="0" y="1898825"/>
          <a:ext cx="6723366" cy="0"/>
        </a:xfrm>
        <a:prstGeom prst="line">
          <a:avLst/>
        </a:pr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62A5EE-C55F-4905-A08B-F9226E77D68C}">
      <dsp:nvSpPr>
        <dsp:cNvPr id="0" name=""/>
        <dsp:cNvSpPr/>
      </dsp:nvSpPr>
      <dsp:spPr>
        <a:xfrm>
          <a:off x="0" y="469205"/>
          <a:ext cx="6723366" cy="0"/>
        </a:xfrm>
        <a:prstGeom prst="line">
          <a:avLst/>
        </a:pr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89D015-9C81-4D75-B689-9DC0860722D2}">
      <dsp:nvSpPr>
        <dsp:cNvPr id="0" name=""/>
        <dsp:cNvSpPr/>
      </dsp:nvSpPr>
      <dsp:spPr>
        <a:xfrm>
          <a:off x="1748075" y="523"/>
          <a:ext cx="4975290" cy="46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kumimoji="1" lang="en-US" altLang="ja-JP" sz="1600" kern="1200" dirty="0" smtClean="0">
              <a:latin typeface="HGP創英角ﾎﾟｯﾌﾟ体" panose="040B0A00000000000000" pitchFamily="50" charset="-128"/>
              <a:ea typeface="HGP創英角ﾎﾟｯﾌﾟ体" panose="040B0A00000000000000" pitchFamily="50" charset="-128"/>
            </a:rPr>
            <a:t>NCJ</a:t>
          </a:r>
          <a:r>
            <a:rPr kumimoji="1" lang="ja-JP" altLang="en-US" sz="1600" kern="1200" dirty="0" smtClean="0">
              <a:latin typeface="HGP創英角ﾎﾟｯﾌﾟ体" panose="040B0A00000000000000" pitchFamily="50" charset="-128"/>
              <a:ea typeface="HGP創英角ﾎﾟｯﾌﾟ体" panose="040B0A00000000000000" pitchFamily="50" charset="-128"/>
            </a:rPr>
            <a:t>ﾒﾝﾊﾞｰ：朱彦凝</a:t>
          </a:r>
          <a:r>
            <a:rPr kumimoji="1" lang="en-US" altLang="ja-JP" sz="1600" kern="1200" dirty="0" smtClean="0">
              <a:latin typeface="HGP創英角ﾎﾟｯﾌﾟ体" panose="040B0A00000000000000" pitchFamily="50" charset="-128"/>
              <a:ea typeface="HGP創英角ﾎﾟｯﾌﾟ体" panose="040B0A00000000000000" pitchFamily="50" charset="-128"/>
            </a:rPr>
            <a:t>S</a:t>
          </a:r>
          <a:endParaRPr kumimoji="1" lang="ja-JP" altLang="en-US" sz="1600" kern="1200" dirty="0">
            <a:latin typeface="HGP創英角ﾎﾟｯﾌﾟ体" panose="040B0A00000000000000" pitchFamily="50" charset="-128"/>
            <a:ea typeface="HGP創英角ﾎﾟｯﾌﾟ体" panose="040B0A00000000000000" pitchFamily="50" charset="-128"/>
          </a:endParaRPr>
        </a:p>
      </dsp:txBody>
      <dsp:txXfrm>
        <a:off x="1748075" y="523"/>
        <a:ext cx="4975290" cy="468681"/>
      </dsp:txXfrm>
    </dsp:sp>
    <dsp:sp modelId="{70A13419-8182-47B8-9685-F98A15DF2E78}">
      <dsp:nvSpPr>
        <dsp:cNvPr id="0" name=""/>
        <dsp:cNvSpPr/>
      </dsp:nvSpPr>
      <dsp:spPr>
        <a:xfrm>
          <a:off x="0" y="523"/>
          <a:ext cx="1748075" cy="468681"/>
        </a:xfrm>
        <a:prstGeom prst="round2SameRect">
          <a:avLst>
            <a:gd name="adj1" fmla="val 16670"/>
            <a:gd name="adj2" fmla="val 0"/>
          </a:avLst>
        </a:prstGeom>
        <a:solidFill>
          <a:schemeClr val="accent2">
            <a:lumMod val="60000"/>
            <a:lumOff val="40000"/>
          </a:schemeClr>
        </a:solidFill>
        <a:ln w="12700" cap="flat" cmpd="sng" algn="ctr">
          <a:solidFill>
            <a:schemeClr val="accent2">
              <a:alpha val="90000"/>
              <a:hueOff val="0"/>
              <a:satOff val="0"/>
              <a:lumOff val="0"/>
              <a:alphaOff val="0"/>
            </a:schemeClr>
          </a:solidFill>
          <a:prstDash val="solid"/>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流通ｽﾄｱ合同ＰＪ</a:t>
          </a:r>
          <a:endParaRPr kumimoji="1" lang="ja-JP" altLang="en-US" sz="1600" kern="1200" dirty="0"/>
        </a:p>
      </dsp:txBody>
      <dsp:txXfrm>
        <a:off x="22883" y="23406"/>
        <a:ext cx="1702309" cy="445798"/>
      </dsp:txXfrm>
    </dsp:sp>
    <dsp:sp modelId="{3F570373-8561-43D0-9A16-73A2A9FF5619}">
      <dsp:nvSpPr>
        <dsp:cNvPr id="0" name=""/>
        <dsp:cNvSpPr/>
      </dsp:nvSpPr>
      <dsp:spPr>
        <a:xfrm>
          <a:off x="0" y="469205"/>
          <a:ext cx="6723366" cy="93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50000"/>
            </a:lnSpc>
            <a:spcBef>
              <a:spcPct val="0"/>
            </a:spcBef>
            <a:spcAft>
              <a:spcPct val="15000"/>
            </a:spcAft>
            <a:buChar char="••"/>
          </a:pP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ﾀｲﾌﾟ</a:t>
          </a:r>
          <a:r>
            <a:rPr kumimoji="1" lang="en-US" altLang="ja-JP" sz="1000" kern="1200" dirty="0" smtClean="0">
              <a:latin typeface="+mn-ea"/>
              <a:ea typeface="+mn-ea"/>
            </a:rPr>
            <a:t>	</a:t>
          </a:r>
          <a:r>
            <a:rPr kumimoji="1" lang="ja-JP" altLang="en-US" sz="1000" kern="1200" dirty="0" smtClean="0">
              <a:latin typeface="+mn-ea"/>
              <a:ea typeface="+mn-ea"/>
            </a:rPr>
            <a:t>：オン（</a:t>
          </a:r>
          <a:r>
            <a:rPr kumimoji="1" lang="en-US" altLang="ja-JP" sz="1000" kern="1200" dirty="0" smtClean="0">
              <a:latin typeface="+mn-ea"/>
              <a:ea typeface="+mn-ea"/>
            </a:rPr>
            <a:t>NES</a:t>
          </a:r>
          <a:r>
            <a:rPr kumimoji="1" lang="ja-JP" altLang="en-US" sz="1000" kern="1200" dirty="0" smtClean="0">
              <a:latin typeface="+mn-ea"/>
              <a:ea typeface="+mn-ea"/>
            </a:rPr>
            <a:t>済南出張者</a:t>
          </a:r>
          <a:r>
            <a:rPr kumimoji="1" lang="en-US" altLang="ja-JP" sz="1000" kern="1200" dirty="0" smtClean="0">
              <a:latin typeface="+mn-ea"/>
              <a:ea typeface="+mn-ea"/>
            </a:rPr>
            <a:t>3</a:t>
          </a:r>
          <a:r>
            <a:rPr kumimoji="1" lang="ja-JP" altLang="en-US" sz="1000" kern="1200" dirty="0" smtClean="0">
              <a:latin typeface="+mn-ea"/>
              <a:ea typeface="+mn-ea"/>
            </a:rPr>
            <a:t>～</a:t>
          </a:r>
          <a:r>
            <a:rPr kumimoji="1" lang="en-US" altLang="ja-JP" sz="1000" kern="1200" dirty="0" smtClean="0">
              <a:latin typeface="+mn-ea"/>
              <a:ea typeface="+mn-ea"/>
            </a:rPr>
            <a:t>4</a:t>
          </a:r>
          <a:r>
            <a:rPr kumimoji="1" lang="ja-JP" altLang="en-US" sz="1000" kern="1200" dirty="0" smtClean="0">
              <a:latin typeface="+mn-ea"/>
              <a:ea typeface="+mn-ea"/>
            </a:rPr>
            <a:t>名、</a:t>
          </a:r>
          <a:r>
            <a:rPr kumimoji="1" lang="en-US" altLang="ja-JP" sz="1000" kern="1200" dirty="0" smtClean="0">
              <a:latin typeface="+mn-ea"/>
              <a:ea typeface="+mn-ea"/>
            </a:rPr>
            <a:t>NCJ</a:t>
          </a:r>
          <a:r>
            <a:rPr kumimoji="1" lang="ja-JP" altLang="en-US" sz="1000" kern="1200" dirty="0" smtClean="0">
              <a:latin typeface="+mn-ea"/>
              <a:ea typeface="+mn-ea"/>
            </a:rPr>
            <a:t>）　⇔　オフ（</a:t>
          </a:r>
          <a:r>
            <a:rPr kumimoji="1" lang="en-US" altLang="ja-JP" sz="1000" kern="1200" dirty="0" smtClean="0">
              <a:latin typeface="+mn-ea"/>
              <a:ea typeface="+mn-ea"/>
            </a:rPr>
            <a:t>NES</a:t>
          </a:r>
          <a:r>
            <a:rPr kumimoji="1" lang="ja-JP" altLang="en-US" sz="1000" kern="1200" dirty="0" smtClean="0">
              <a:latin typeface="+mn-ea"/>
              <a:ea typeface="+mn-ea"/>
            </a:rPr>
            <a:t>済南）</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状況</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2014/1</a:t>
          </a:r>
          <a:r>
            <a:rPr kumimoji="1" lang="ja-JP" altLang="en-US" sz="1000" kern="1200" dirty="0" smtClean="0">
              <a:latin typeface="+mn-ea"/>
              <a:ea typeface="+mn-ea"/>
            </a:rPr>
            <a:t>連携開始、ＴＳ</a:t>
          </a:r>
          <a:r>
            <a:rPr kumimoji="1" lang="en-US" altLang="ja-JP" sz="1000" kern="1200" dirty="0" smtClean="0">
              <a:latin typeface="+mn-ea"/>
              <a:ea typeface="+mn-ea"/>
            </a:rPr>
            <a:t>/BC/HD</a:t>
          </a:r>
          <a:r>
            <a:rPr kumimoji="1" lang="ja-JP" altLang="en-US" sz="1000" kern="1200" dirty="0" smtClean="0">
              <a:latin typeface="+mn-ea"/>
              <a:ea typeface="+mn-ea"/>
            </a:rPr>
            <a:t>の流通ｽﾄｱ</a:t>
          </a:r>
          <a:r>
            <a:rPr kumimoji="1" lang="en-US" altLang="ja-JP" sz="1000" kern="1200" dirty="0" smtClean="0">
              <a:latin typeface="+mn-ea"/>
              <a:ea typeface="+mn-ea"/>
            </a:rPr>
            <a:t>3PJ</a:t>
          </a:r>
          <a:r>
            <a:rPr kumimoji="1" lang="ja-JP" altLang="en-US" sz="1000" kern="1200" dirty="0" smtClean="0">
              <a:latin typeface="+mn-ea"/>
              <a:ea typeface="+mn-ea"/>
            </a:rPr>
            <a:t>が並行で支援開発作業対応完了</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特徴</a:t>
          </a:r>
          <a:r>
            <a:rPr kumimoji="1" lang="en-US" altLang="ja-JP" sz="1000" kern="1200" dirty="0" smtClean="0">
              <a:latin typeface="+mn-ea"/>
              <a:ea typeface="+mn-ea"/>
            </a:rPr>
            <a:t>	</a:t>
          </a:r>
          <a:r>
            <a:rPr kumimoji="1" lang="ja-JP" altLang="en-US" sz="1000" kern="1200" dirty="0" smtClean="0">
              <a:latin typeface="+mn-ea"/>
              <a:ea typeface="+mn-ea"/>
            </a:rPr>
            <a:t>：ﾘｿ</a:t>
          </a:r>
          <a:r>
            <a:rPr kumimoji="1" lang="en-US" altLang="ja-JP" sz="1000" kern="1200" dirty="0" smtClean="0">
              <a:latin typeface="+mn-ea"/>
              <a:ea typeface="+mn-ea"/>
            </a:rPr>
            <a:t>-</a:t>
          </a:r>
          <a:r>
            <a:rPr kumimoji="1" lang="ja-JP" altLang="en-US" sz="1000" kern="1200" dirty="0" smtClean="0">
              <a:latin typeface="+mn-ea"/>
              <a:ea typeface="+mn-ea"/>
            </a:rPr>
            <a:t>ｽ展開や日本語と言った相互の強みを活かしたｵﾝｻｲﾄ連携ｽｷｰﾑ</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今後</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NES</a:t>
          </a:r>
          <a:r>
            <a:rPr kumimoji="1" lang="ja-JP" altLang="en-US" sz="1000" kern="1200" dirty="0" smtClean="0">
              <a:latin typeface="+mn-ea"/>
              <a:ea typeface="+mn-ea"/>
            </a:rPr>
            <a:t>済南と</a:t>
          </a:r>
          <a:r>
            <a:rPr kumimoji="1" lang="en-US" altLang="ja-JP" sz="1000" kern="1200" dirty="0" smtClean="0">
              <a:latin typeface="+mn-ea"/>
              <a:ea typeface="+mn-ea"/>
            </a:rPr>
            <a:t>NCJ</a:t>
          </a:r>
          <a:r>
            <a:rPr kumimoji="1" lang="ja-JP" altLang="en-US" sz="1000" kern="1200" dirty="0" smtClean="0">
              <a:latin typeface="+mn-ea"/>
              <a:ea typeface="+mn-ea"/>
            </a:rPr>
            <a:t>のｵﾝｻｲﾄ連携のﾓﾃﾞﾙﾊﾟﾀｰﾝとしてｴﾝﾌﾟﾗ系へ展開</a:t>
          </a:r>
          <a:endParaRPr kumimoji="1" lang="ja-JP" altLang="en-US" sz="1000" kern="1200" dirty="0">
            <a:latin typeface="+mn-ea"/>
            <a:ea typeface="+mn-ea"/>
          </a:endParaRPr>
        </a:p>
      </dsp:txBody>
      <dsp:txXfrm>
        <a:off x="0" y="469205"/>
        <a:ext cx="6723366" cy="937504"/>
      </dsp:txXfrm>
    </dsp:sp>
    <dsp:sp modelId="{997B4F53-EEC3-4902-9389-83CAB6D7AAE0}">
      <dsp:nvSpPr>
        <dsp:cNvPr id="0" name=""/>
        <dsp:cNvSpPr/>
      </dsp:nvSpPr>
      <dsp:spPr>
        <a:xfrm>
          <a:off x="1748075" y="1430143"/>
          <a:ext cx="4975290" cy="46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kumimoji="1" lang="en-US" altLang="ja-JP" sz="1600" kern="1200" dirty="0" smtClean="0">
              <a:latin typeface="HGP創英角ﾎﾟｯﾌﾟ体" panose="040B0A00000000000000" pitchFamily="50" charset="-128"/>
              <a:ea typeface="HGP創英角ﾎﾟｯﾌﾟ体" panose="040B0A00000000000000" pitchFamily="50" charset="-128"/>
            </a:rPr>
            <a:t>NCJ</a:t>
          </a:r>
          <a:r>
            <a:rPr kumimoji="1" lang="ja-JP" altLang="en-US" sz="1600" kern="1200" dirty="0" smtClean="0">
              <a:latin typeface="HGP創英角ﾎﾟｯﾌﾟ体" panose="040B0A00000000000000" pitchFamily="50" charset="-128"/>
              <a:ea typeface="HGP創英角ﾎﾟｯﾌﾟ体" panose="040B0A00000000000000" pitchFamily="50" charset="-128"/>
            </a:rPr>
            <a:t>ﾒﾝﾊﾞｰ：兪弘洙</a:t>
          </a:r>
          <a:r>
            <a:rPr kumimoji="1" lang="en-US" altLang="ja-JP" sz="1600" kern="1200" dirty="0" smtClean="0">
              <a:latin typeface="HGP創英角ﾎﾟｯﾌﾟ体" panose="040B0A00000000000000" pitchFamily="50" charset="-128"/>
              <a:ea typeface="HGP創英角ﾎﾟｯﾌﾟ体" panose="040B0A00000000000000" pitchFamily="50" charset="-128"/>
            </a:rPr>
            <a:t>M</a:t>
          </a:r>
          <a:endParaRPr kumimoji="1" lang="ja-JP" altLang="en-US" sz="1600" kern="1200" dirty="0">
            <a:latin typeface="HGP創英角ﾎﾟｯﾌﾟ体" panose="040B0A00000000000000" pitchFamily="50" charset="-128"/>
            <a:ea typeface="HGP創英角ﾎﾟｯﾌﾟ体" panose="040B0A00000000000000" pitchFamily="50" charset="-128"/>
          </a:endParaRPr>
        </a:p>
      </dsp:txBody>
      <dsp:txXfrm>
        <a:off x="1748075" y="1430143"/>
        <a:ext cx="4975290" cy="468681"/>
      </dsp:txXfrm>
    </dsp:sp>
    <dsp:sp modelId="{F7EA4FDC-F798-42F8-97E0-FC2D8087DF92}">
      <dsp:nvSpPr>
        <dsp:cNvPr id="0" name=""/>
        <dsp:cNvSpPr/>
      </dsp:nvSpPr>
      <dsp:spPr>
        <a:xfrm>
          <a:off x="0" y="1430143"/>
          <a:ext cx="1748075" cy="468681"/>
        </a:xfrm>
        <a:prstGeom prst="round2SameRect">
          <a:avLst>
            <a:gd name="adj1" fmla="val 16670"/>
            <a:gd name="adj2" fmla="val 0"/>
          </a:avLst>
        </a:prstGeom>
        <a:solidFill>
          <a:srgbClr val="92D050"/>
        </a:solidFill>
        <a:ln w="12700" cap="flat" cmpd="sng" algn="ctr">
          <a:solidFill>
            <a:schemeClr val="accent2">
              <a:alpha val="90000"/>
              <a:hueOff val="0"/>
              <a:satOff val="0"/>
              <a:lumOff val="0"/>
              <a:alphaOff val="-20000"/>
            </a:schemeClr>
          </a:solidFill>
          <a:prstDash val="solid"/>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kumimoji="1" lang="en-US" altLang="ja-JP" sz="1600" kern="1200" dirty="0" smtClean="0"/>
            <a:t>EOOY</a:t>
          </a:r>
          <a:endParaRPr kumimoji="1" lang="ja-JP" altLang="en-US" sz="1600" kern="1200" dirty="0"/>
        </a:p>
      </dsp:txBody>
      <dsp:txXfrm>
        <a:off x="22883" y="1453026"/>
        <a:ext cx="1702309" cy="445798"/>
      </dsp:txXfrm>
    </dsp:sp>
    <dsp:sp modelId="{9FECDE62-FF61-4FB1-AF57-C549C14B7CDF}">
      <dsp:nvSpPr>
        <dsp:cNvPr id="0" name=""/>
        <dsp:cNvSpPr/>
      </dsp:nvSpPr>
      <dsp:spPr>
        <a:xfrm>
          <a:off x="0" y="1898825"/>
          <a:ext cx="6723366" cy="93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50000"/>
            </a:lnSpc>
            <a:spcBef>
              <a:spcPct val="0"/>
            </a:spcBef>
            <a:spcAft>
              <a:spcPct val="15000"/>
            </a:spcAft>
            <a:buChar char="••"/>
          </a:pP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ﾀｲﾌﾟ</a:t>
          </a:r>
          <a:r>
            <a:rPr kumimoji="1" lang="en-US" altLang="ja-JP" sz="1000" kern="1200" dirty="0" smtClean="0">
              <a:latin typeface="+mn-ea"/>
              <a:ea typeface="+mn-ea"/>
            </a:rPr>
            <a:t>	</a:t>
          </a:r>
          <a:r>
            <a:rPr kumimoji="1" lang="ja-JP" altLang="en-US" sz="1000" kern="1200" dirty="0" smtClean="0">
              <a:latin typeface="+mn-ea"/>
              <a:ea typeface="+mn-ea"/>
            </a:rPr>
            <a:t>：オン（</a:t>
          </a:r>
          <a:r>
            <a:rPr kumimoji="1" lang="en-US" altLang="ja-JP" sz="1000" kern="1200" dirty="0" smtClean="0">
              <a:latin typeface="+mn-ea"/>
              <a:ea typeface="+mn-ea"/>
            </a:rPr>
            <a:t>NCJ</a:t>
          </a:r>
          <a:r>
            <a:rPr kumimoji="1" lang="ja-JP" altLang="en-US" sz="1000" kern="1200" dirty="0" smtClean="0">
              <a:latin typeface="+mn-ea"/>
              <a:ea typeface="+mn-ea"/>
            </a:rPr>
            <a:t>）　⇔　オフ（</a:t>
          </a:r>
          <a:r>
            <a:rPr kumimoji="1" lang="en-US" altLang="ja-JP" sz="1000" kern="1200" dirty="0" smtClean="0">
              <a:latin typeface="+mn-ea"/>
              <a:ea typeface="+mn-ea"/>
            </a:rPr>
            <a:t>NES</a:t>
          </a:r>
          <a:r>
            <a:rPr kumimoji="1" lang="ja-JP" altLang="en-US" sz="1000" kern="1200" dirty="0" smtClean="0">
              <a:latin typeface="+mn-ea"/>
              <a:ea typeface="+mn-ea"/>
            </a:rPr>
            <a:t>済南）</a:t>
          </a:r>
          <a:r>
            <a:rPr kumimoji="1" lang="en-US" altLang="ja-JP" sz="1000" kern="1200" dirty="0" smtClean="0">
              <a:latin typeface="+mn-ea"/>
              <a:ea typeface="+mn-ea"/>
            </a:rPr>
            <a:t>	</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状況</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2017/11</a:t>
          </a:r>
          <a:r>
            <a:rPr kumimoji="1" lang="ja-JP" altLang="en-US" sz="1000" kern="1200" dirty="0" smtClean="0">
              <a:latin typeface="+mn-ea"/>
              <a:ea typeface="+mn-ea"/>
            </a:rPr>
            <a:t>連携開始</a:t>
          </a:r>
          <a:r>
            <a:rPr kumimoji="1" lang="ja-JP" altLang="en-US" sz="1000" kern="1200" dirty="0" smtClean="0">
              <a:latin typeface="+mn-ea"/>
              <a:ea typeface="+mn-ea"/>
            </a:rPr>
            <a:t>、概要設計～</a:t>
          </a:r>
          <a:r>
            <a:rPr kumimoji="1" lang="ja-JP" altLang="en-US" sz="1000" kern="1200" dirty="0" smtClean="0">
              <a:latin typeface="+mn-ea"/>
              <a:ea typeface="+mn-ea"/>
            </a:rPr>
            <a:t>本番リリースまで請負作業対応完了</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特徴</a:t>
          </a:r>
          <a:r>
            <a:rPr kumimoji="1" lang="en-US" altLang="ja-JP" sz="1000" kern="1200" dirty="0" smtClean="0">
              <a:latin typeface="+mn-ea"/>
              <a:ea typeface="+mn-ea"/>
            </a:rPr>
            <a:t>	</a:t>
          </a:r>
          <a:r>
            <a:rPr kumimoji="1" lang="ja-JP" altLang="en-US" sz="1000" kern="1200" dirty="0" smtClean="0">
              <a:latin typeface="+mn-ea"/>
              <a:ea typeface="+mn-ea"/>
            </a:rPr>
            <a:t>：アジャイル開発方式、モックをユーザーへ展開し、通度改善しならが完成開発実現</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　　　　ｵﾝ</a:t>
          </a:r>
          <a:r>
            <a:rPr kumimoji="1" lang="en-US" altLang="en-US" sz="1000" kern="1200" dirty="0" smtClean="0">
              <a:latin typeface="+mn-ea"/>
              <a:ea typeface="+mn-ea"/>
            </a:rPr>
            <a:t>/</a:t>
          </a:r>
          <a:r>
            <a:rPr kumimoji="1" lang="ja-JP" altLang="en-US" sz="1000" kern="1200" dirty="0" smtClean="0">
              <a:latin typeface="+mn-ea"/>
              <a:ea typeface="+mn-ea"/>
            </a:rPr>
            <a:t>ｵﾌとも豊富な</a:t>
          </a:r>
          <a:r>
            <a:rPr kumimoji="1" lang="en-US" altLang="en-US" sz="1000" kern="1200" dirty="0" smtClean="0">
              <a:latin typeface="+mn-ea"/>
              <a:ea typeface="+mn-ea"/>
            </a:rPr>
            <a:t>PJ</a:t>
          </a:r>
          <a:r>
            <a:rPr kumimoji="1" lang="ja-JP" altLang="en-US" sz="1000" kern="1200" dirty="0" smtClean="0">
              <a:latin typeface="+mn-ea"/>
              <a:ea typeface="+mn-ea"/>
            </a:rPr>
            <a:t>経験者を揃える事で、相乗効果を発揮</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今後</a:t>
          </a:r>
          <a:r>
            <a:rPr kumimoji="1" lang="en-US" altLang="ja-JP" sz="1000" kern="1200" dirty="0" smtClean="0">
              <a:latin typeface="+mn-ea"/>
              <a:ea typeface="+mn-ea"/>
            </a:rPr>
            <a:t>	</a:t>
          </a:r>
          <a:r>
            <a:rPr kumimoji="1" lang="ja-JP" altLang="en-US" sz="1000" kern="1200" dirty="0" smtClean="0"/>
            <a:t>：アジャイル開発の作業プロセスを改善しながら、エンドユーザーへの課題解決に取り込む</a:t>
          </a:r>
          <a:endParaRPr kumimoji="1" lang="ja-JP" altLang="en-US" sz="1000" kern="1200" dirty="0"/>
        </a:p>
      </dsp:txBody>
      <dsp:txXfrm>
        <a:off x="0" y="1898825"/>
        <a:ext cx="6723366" cy="937504"/>
      </dsp:txXfrm>
    </dsp:sp>
    <dsp:sp modelId="{B4A29AEC-DEF6-4A68-A7F9-591CBFD97E26}">
      <dsp:nvSpPr>
        <dsp:cNvPr id="0" name=""/>
        <dsp:cNvSpPr/>
      </dsp:nvSpPr>
      <dsp:spPr>
        <a:xfrm>
          <a:off x="1748075" y="2859764"/>
          <a:ext cx="4975290" cy="46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kumimoji="1" lang="en-US" altLang="ja-JP" sz="1600" kern="1200" dirty="0" smtClean="0">
              <a:latin typeface="HGP創英角ﾎﾟｯﾌﾟ体" panose="040B0A00000000000000" pitchFamily="50" charset="-128"/>
              <a:ea typeface="HGP創英角ﾎﾟｯﾌﾟ体" panose="040B0A00000000000000" pitchFamily="50" charset="-128"/>
            </a:rPr>
            <a:t>NCJ</a:t>
          </a:r>
          <a:r>
            <a:rPr kumimoji="1" lang="ja-JP" altLang="en-US" sz="1600" kern="1200" dirty="0" smtClean="0">
              <a:latin typeface="HGP創英角ﾎﾟｯﾌﾟ体" panose="040B0A00000000000000" pitchFamily="50" charset="-128"/>
              <a:ea typeface="HGP創英角ﾎﾟｯﾌﾟ体" panose="040B0A00000000000000" pitchFamily="50" charset="-128"/>
            </a:rPr>
            <a:t>ﾒﾝﾊﾞｰ：鄭永日</a:t>
          </a:r>
          <a:r>
            <a:rPr kumimoji="1" lang="en-US" altLang="ja-JP" sz="1600" kern="1200" dirty="0" smtClean="0">
              <a:latin typeface="HGP創英角ﾎﾟｯﾌﾟ体" panose="040B0A00000000000000" pitchFamily="50" charset="-128"/>
              <a:ea typeface="HGP創英角ﾎﾟｯﾌﾟ体" panose="040B0A00000000000000" pitchFamily="50" charset="-128"/>
            </a:rPr>
            <a:t>S</a:t>
          </a:r>
          <a:endParaRPr kumimoji="1" lang="ja-JP" altLang="en-US" sz="1600" kern="1200" dirty="0">
            <a:latin typeface="HGP創英角ﾎﾟｯﾌﾟ体" panose="040B0A00000000000000" pitchFamily="50" charset="-128"/>
            <a:ea typeface="HGP創英角ﾎﾟｯﾌﾟ体" panose="040B0A00000000000000" pitchFamily="50" charset="-128"/>
          </a:endParaRPr>
        </a:p>
      </dsp:txBody>
      <dsp:txXfrm>
        <a:off x="1748075" y="2859764"/>
        <a:ext cx="4975290" cy="468681"/>
      </dsp:txXfrm>
    </dsp:sp>
    <dsp:sp modelId="{16D6E13D-5D7B-46B6-A6CD-0B1FB558914D}">
      <dsp:nvSpPr>
        <dsp:cNvPr id="0" name=""/>
        <dsp:cNvSpPr/>
      </dsp:nvSpPr>
      <dsp:spPr>
        <a:xfrm>
          <a:off x="0" y="2859764"/>
          <a:ext cx="1748075" cy="468681"/>
        </a:xfrm>
        <a:prstGeom prst="round2SameRect">
          <a:avLst>
            <a:gd name="adj1" fmla="val 16670"/>
            <a:gd name="adj2" fmla="val 0"/>
          </a:avLst>
        </a:prstGeom>
        <a:solidFill>
          <a:schemeClr val="accent6">
            <a:lumMod val="50000"/>
            <a:lumOff val="50000"/>
          </a:schemeClr>
        </a:solidFill>
        <a:ln w="12700" cap="flat" cmpd="sng" algn="ctr">
          <a:solidFill>
            <a:schemeClr val="accent2">
              <a:alpha val="90000"/>
              <a:hueOff val="0"/>
              <a:satOff val="0"/>
              <a:lumOff val="0"/>
              <a:alphaOff val="-40000"/>
            </a:schemeClr>
          </a:solidFill>
          <a:prstDash val="solid"/>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dsp:spPr>
      <dsp:style>
        <a:lnRef idx="1">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kumimoji="1" lang="ja-JP" altLang="en-US" sz="1600" kern="1200" dirty="0" smtClean="0"/>
            <a:t>仏事管理</a:t>
          </a:r>
          <a:endParaRPr kumimoji="1" lang="ja-JP" altLang="en-US" sz="1600" kern="1200" dirty="0"/>
        </a:p>
      </dsp:txBody>
      <dsp:txXfrm>
        <a:off x="22883" y="2882647"/>
        <a:ext cx="1702309" cy="445798"/>
      </dsp:txXfrm>
    </dsp:sp>
    <dsp:sp modelId="{0B9B4D40-DB3C-4A6A-B7B1-2D1DDE0F0FC3}">
      <dsp:nvSpPr>
        <dsp:cNvPr id="0" name=""/>
        <dsp:cNvSpPr/>
      </dsp:nvSpPr>
      <dsp:spPr>
        <a:xfrm>
          <a:off x="0" y="3328969"/>
          <a:ext cx="6723366" cy="937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50000"/>
            </a:lnSpc>
            <a:spcBef>
              <a:spcPct val="0"/>
            </a:spcBef>
            <a:spcAft>
              <a:spcPct val="15000"/>
            </a:spcAft>
            <a:buChar char="••"/>
          </a:pP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ﾀｲﾌﾟ</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NES</a:t>
          </a:r>
          <a:r>
            <a:rPr kumimoji="1" lang="ja-JP" altLang="en-US" sz="1000" kern="1200" dirty="0" smtClean="0">
              <a:latin typeface="+mn-ea"/>
              <a:ea typeface="+mn-ea"/>
            </a:rPr>
            <a:t>の</a:t>
          </a:r>
          <a:r>
            <a:rPr kumimoji="1" lang="en-US" altLang="ja-JP" sz="1000" kern="1200" dirty="0" smtClean="0">
              <a:latin typeface="+mn-ea"/>
              <a:ea typeface="+mn-ea"/>
            </a:rPr>
            <a:t>PM</a:t>
          </a:r>
          <a:r>
            <a:rPr kumimoji="1" lang="ja-JP" altLang="en-US" sz="1000" kern="1200" dirty="0" smtClean="0">
              <a:latin typeface="+mn-ea"/>
              <a:ea typeface="+mn-ea"/>
            </a:rPr>
            <a:t>　⇔　</a:t>
          </a:r>
          <a:r>
            <a:rPr kumimoji="1" lang="en-US" altLang="ja-JP" sz="1000" kern="1200" dirty="0" smtClean="0">
              <a:latin typeface="+mn-ea"/>
              <a:ea typeface="+mn-ea"/>
            </a:rPr>
            <a:t>NCJ</a:t>
          </a:r>
          <a:r>
            <a:rPr kumimoji="1" lang="ja-JP" altLang="en-US" sz="1000" kern="1200" dirty="0" smtClean="0">
              <a:latin typeface="+mn-ea"/>
              <a:ea typeface="+mn-ea"/>
            </a:rPr>
            <a:t>ｵﾝｻｲﾄ</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状況</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latin typeface="+mn-ea"/>
              <a:ea typeface="+mn-ea"/>
            </a:rPr>
            <a:t>2019/9</a:t>
          </a:r>
          <a:r>
            <a:rPr kumimoji="1" lang="ja-JP" altLang="en-US" sz="1000" kern="1200" dirty="0" smtClean="0">
              <a:latin typeface="+mn-ea"/>
              <a:ea typeface="+mn-ea"/>
            </a:rPr>
            <a:t>開始、</a:t>
          </a:r>
          <a:r>
            <a:rPr kumimoji="1" lang="en-US" altLang="ja-JP" sz="1000" kern="1200" dirty="0" smtClean="0">
              <a:latin typeface="+mn-ea"/>
              <a:ea typeface="+mn-ea"/>
            </a:rPr>
            <a:t>2019/11</a:t>
          </a:r>
          <a:r>
            <a:rPr kumimoji="1" lang="ja-JP" altLang="en-US" sz="1000" kern="1200" dirty="0" smtClean="0">
              <a:latin typeface="+mn-ea"/>
              <a:ea typeface="+mn-ea"/>
            </a:rPr>
            <a:t>本番稼働向け請負作業対応中</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特徴</a:t>
          </a:r>
          <a:r>
            <a:rPr kumimoji="1" lang="en-US" altLang="ja-JP" sz="1000" kern="1200" dirty="0" smtClean="0">
              <a:latin typeface="+mn-ea"/>
              <a:ea typeface="+mn-ea"/>
            </a:rPr>
            <a:t>	</a:t>
          </a:r>
          <a:r>
            <a:rPr kumimoji="1" lang="ja-JP" altLang="en-US" sz="1000" kern="1200" dirty="0" smtClean="0">
              <a:latin typeface="+mn-ea"/>
              <a:ea typeface="+mn-ea"/>
            </a:rPr>
            <a:t>：</a:t>
          </a:r>
          <a:r>
            <a:rPr kumimoji="1" lang="en-US" altLang="ja-JP" sz="1000" kern="1200" dirty="0" smtClean="0"/>
            <a:t>NES</a:t>
          </a:r>
          <a:r>
            <a:rPr kumimoji="1" lang="ja-JP" altLang="en-US" sz="1000" kern="1200" dirty="0" smtClean="0"/>
            <a:t>の</a:t>
          </a:r>
          <a:r>
            <a:rPr kumimoji="1" lang="en-US" altLang="ja-JP" sz="1000" kern="1200" dirty="0" smtClean="0"/>
            <a:t>PM</a:t>
          </a:r>
          <a:r>
            <a:rPr kumimoji="1" lang="ja-JP" altLang="en-US" sz="1000" kern="1200" dirty="0" smtClean="0"/>
            <a:t>と密に連携し</a:t>
          </a:r>
          <a:r>
            <a:rPr kumimoji="1" lang="ja-JP" altLang="en-US" sz="1000" kern="1200" dirty="0" smtClean="0">
              <a:latin typeface="+mn-ea"/>
              <a:ea typeface="+mn-ea"/>
            </a:rPr>
            <a:t>、</a:t>
          </a:r>
          <a:r>
            <a:rPr kumimoji="1" lang="en-US" altLang="en-US" sz="1000" kern="1200" dirty="0" smtClean="0">
              <a:latin typeface="+mn-ea"/>
              <a:ea typeface="+mn-ea"/>
            </a:rPr>
            <a:t>NCJ</a:t>
          </a:r>
          <a:r>
            <a:rPr kumimoji="1" lang="ja-JP" altLang="en-US" sz="1000" kern="1200" dirty="0" smtClean="0">
              <a:latin typeface="+mn-ea"/>
              <a:ea typeface="+mn-ea"/>
            </a:rPr>
            <a:t>オンサイトが概要設計～開発～結合テストまで自社内で作業対応</a:t>
          </a:r>
          <a:endParaRPr kumimoji="1" lang="ja-JP" altLang="en-US" sz="1000" kern="1200" dirty="0">
            <a:latin typeface="+mn-ea"/>
            <a:ea typeface="+mn-ea"/>
          </a:endParaRPr>
        </a:p>
        <a:p>
          <a:pPr marL="57150" lvl="1" indent="-57150" algn="l" defTabSz="444500">
            <a:lnSpc>
              <a:spcPct val="50000"/>
            </a:lnSpc>
            <a:spcBef>
              <a:spcPct val="0"/>
            </a:spcBef>
            <a:spcAft>
              <a:spcPct val="15000"/>
            </a:spcAft>
            <a:buChar char="••"/>
          </a:pPr>
          <a:r>
            <a:rPr kumimoji="1" lang="ja-JP" altLang="en-US" sz="1000" kern="1200" dirty="0" smtClean="0">
              <a:latin typeface="+mn-ea"/>
              <a:ea typeface="+mn-ea"/>
            </a:rPr>
            <a:t>今後</a:t>
          </a:r>
          <a:r>
            <a:rPr kumimoji="1" lang="en-US" altLang="ja-JP" sz="1000" kern="1200" dirty="0" smtClean="0">
              <a:latin typeface="+mn-ea"/>
              <a:ea typeface="+mn-ea"/>
            </a:rPr>
            <a:t>	</a:t>
          </a:r>
          <a:r>
            <a:rPr kumimoji="1" lang="ja-JP" altLang="en-US" sz="1000" kern="1200" dirty="0" smtClean="0"/>
            <a:t>：社内の開発環境を強化しながら、請負作業対応範囲拡大する</a:t>
          </a:r>
          <a:endParaRPr kumimoji="1" lang="ja-JP" altLang="en-US" sz="1000" kern="1200" dirty="0"/>
        </a:p>
      </dsp:txBody>
      <dsp:txXfrm>
        <a:off x="0" y="3328969"/>
        <a:ext cx="6723366" cy="93750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タブ リスト"/>
  <dgm:desc val="不連続またはブロックに分類された情報を表示する場合に使用します。第 1 レベルのテキストが少ないリストに適しています。第 2 レベルの最初のテキストは第 1 レベルのテキストの横に表示され、第 2 レベルの残りのテキストは第 1 レベルのテキストの下に表示されます。"/>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18831" cy="493316"/>
          </a:xfrm>
          <a:prstGeom prst="rect">
            <a:avLst/>
          </a:prstGeom>
        </p:spPr>
        <p:txBody>
          <a:bodyPr vert="horz" lIns="91414" tIns="45707" rIns="91414" bIns="45707"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5375" y="1"/>
            <a:ext cx="2918831" cy="493316"/>
          </a:xfrm>
          <a:prstGeom prst="rect">
            <a:avLst/>
          </a:prstGeom>
        </p:spPr>
        <p:txBody>
          <a:bodyPr vert="horz" lIns="91414" tIns="45707" rIns="91414" bIns="45707" rtlCol="0"/>
          <a:lstStyle>
            <a:lvl1pPr algn="r">
              <a:defRPr sz="1200"/>
            </a:lvl1pPr>
          </a:lstStyle>
          <a:p>
            <a:fld id="{D829EBEE-5DBD-45D0-BA62-80122688BEB8}" type="datetimeFigureOut">
              <a:rPr kumimoji="1" lang="ja-JP" altLang="en-US" smtClean="0"/>
              <a:t>2019/10/11</a:t>
            </a:fld>
            <a:endParaRPr kumimoji="1" lang="ja-JP" altLang="en-US" dirty="0"/>
          </a:p>
        </p:txBody>
      </p:sp>
      <p:sp>
        <p:nvSpPr>
          <p:cNvPr id="4" name="フッター プレースホルダー 3"/>
          <p:cNvSpPr>
            <a:spLocks noGrp="1"/>
          </p:cNvSpPr>
          <p:nvPr>
            <p:ph type="ftr" sz="quarter" idx="2"/>
          </p:nvPr>
        </p:nvSpPr>
        <p:spPr>
          <a:xfrm>
            <a:off x="2" y="9371285"/>
            <a:ext cx="2918831" cy="493316"/>
          </a:xfrm>
          <a:prstGeom prst="rect">
            <a:avLst/>
          </a:prstGeom>
        </p:spPr>
        <p:txBody>
          <a:bodyPr vert="horz" lIns="91414" tIns="45707" rIns="91414" bIns="45707"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5375" y="9371285"/>
            <a:ext cx="2918831" cy="493316"/>
          </a:xfrm>
          <a:prstGeom prst="rect">
            <a:avLst/>
          </a:prstGeom>
        </p:spPr>
        <p:txBody>
          <a:bodyPr vert="horz" lIns="91414" tIns="45707" rIns="91414" bIns="45707" rtlCol="0" anchor="b"/>
          <a:lstStyle>
            <a:lvl1pPr algn="r">
              <a:defRPr sz="1200"/>
            </a:lvl1pPr>
          </a:lstStyle>
          <a:p>
            <a:fld id="{6322DB22-2E22-491B-AA6C-F689DB200DBB}" type="slidenum">
              <a:rPr kumimoji="1" lang="ja-JP" altLang="en-US" smtClean="0"/>
              <a:t>‹#›</a:t>
            </a:fld>
            <a:endParaRPr kumimoji="1" lang="ja-JP" altLang="en-US" dirty="0"/>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8831" cy="285884"/>
          </a:xfrm>
          <a:prstGeom prst="rect">
            <a:avLst/>
          </a:prstGeom>
        </p:spPr>
        <p:txBody>
          <a:bodyPr vert="horz" lIns="91414" tIns="45707" rIns="91414" bIns="45707" rtlCol="0"/>
          <a:lstStyle>
            <a:lvl1pPr algn="l">
              <a:defRPr sz="1000"/>
            </a:lvl1pPr>
          </a:lstStyle>
          <a:p>
            <a:endParaRPr lang="ja-JP" altLang="en-US" dirty="0"/>
          </a:p>
        </p:txBody>
      </p:sp>
      <p:sp>
        <p:nvSpPr>
          <p:cNvPr id="3" name="日付プレースホルダー 2"/>
          <p:cNvSpPr>
            <a:spLocks noGrp="1"/>
          </p:cNvSpPr>
          <p:nvPr>
            <p:ph type="dt" idx="1"/>
          </p:nvPr>
        </p:nvSpPr>
        <p:spPr>
          <a:xfrm>
            <a:off x="3815375" y="0"/>
            <a:ext cx="2918831" cy="285884"/>
          </a:xfrm>
          <a:prstGeom prst="rect">
            <a:avLst/>
          </a:prstGeom>
        </p:spPr>
        <p:txBody>
          <a:bodyPr vert="horz" lIns="91414" tIns="45707" rIns="91414" bIns="45707" rtlCol="0"/>
          <a:lstStyle>
            <a:lvl1pPr algn="r">
              <a:defRPr sz="1000"/>
            </a:lvl1pPr>
          </a:lstStyle>
          <a:p>
            <a:fld id="{4B26993D-C081-44EB-B0F5-A9F467792B62}" type="datetimeFigureOut">
              <a:rPr lang="ja-JP" altLang="en-US" smtClean="0"/>
              <a:pPr/>
              <a:t>2019/10/11</a:t>
            </a:fld>
            <a:endParaRPr lang="ja-JP" altLang="en-US" dirty="0"/>
          </a:p>
        </p:txBody>
      </p:sp>
      <p:sp>
        <p:nvSpPr>
          <p:cNvPr id="4" name="スライド イメージ プレースホルダー 3"/>
          <p:cNvSpPr>
            <a:spLocks noGrp="1" noRot="1" noChangeAspect="1"/>
          </p:cNvSpPr>
          <p:nvPr>
            <p:ph type="sldImg" idx="2"/>
          </p:nvPr>
        </p:nvSpPr>
        <p:spPr>
          <a:xfrm>
            <a:off x="903288" y="366713"/>
            <a:ext cx="4929187" cy="3697287"/>
          </a:xfrm>
          <a:prstGeom prst="rect">
            <a:avLst/>
          </a:prstGeom>
          <a:noFill/>
          <a:ln w="12700">
            <a:solidFill>
              <a:prstClr val="black"/>
            </a:solidFill>
          </a:ln>
        </p:spPr>
        <p:txBody>
          <a:bodyPr vert="horz" lIns="91414" tIns="45707" rIns="91414" bIns="45707" rtlCol="0" anchor="ctr"/>
          <a:lstStyle/>
          <a:p>
            <a:endParaRPr lang="ja-JP" altLang="en-US" dirty="0"/>
          </a:p>
        </p:txBody>
      </p:sp>
      <p:sp>
        <p:nvSpPr>
          <p:cNvPr id="5" name="ノート プレースホルダー 4"/>
          <p:cNvSpPr>
            <a:spLocks noGrp="1"/>
          </p:cNvSpPr>
          <p:nvPr>
            <p:ph type="body" sz="quarter" idx="3"/>
          </p:nvPr>
        </p:nvSpPr>
        <p:spPr>
          <a:xfrm>
            <a:off x="90639" y="4204703"/>
            <a:ext cx="6554486" cy="5288855"/>
          </a:xfrm>
          <a:prstGeom prst="rect">
            <a:avLst/>
          </a:prstGeom>
        </p:spPr>
        <p:txBody>
          <a:bodyPr vert="horz" lIns="0" tIns="45707" rIns="0" bIns="45707"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580429"/>
            <a:ext cx="2918831" cy="285884"/>
          </a:xfrm>
          <a:prstGeom prst="rect">
            <a:avLst/>
          </a:prstGeom>
        </p:spPr>
        <p:txBody>
          <a:bodyPr vert="horz" lIns="91414" tIns="45707" rIns="91414" bIns="45707" rtlCol="0" anchor="b"/>
          <a:lstStyle>
            <a:lvl1pPr algn="l">
              <a:defRPr sz="1000"/>
            </a:lvl1pPr>
          </a:lstStyle>
          <a:p>
            <a:endParaRPr lang="ja-JP" altLang="en-US" dirty="0"/>
          </a:p>
        </p:txBody>
      </p:sp>
      <p:sp>
        <p:nvSpPr>
          <p:cNvPr id="7" name="スライド番号プレースホルダー 6"/>
          <p:cNvSpPr>
            <a:spLocks noGrp="1"/>
          </p:cNvSpPr>
          <p:nvPr>
            <p:ph type="sldNum" sz="quarter" idx="5"/>
          </p:nvPr>
        </p:nvSpPr>
        <p:spPr>
          <a:xfrm>
            <a:off x="3815375" y="9580429"/>
            <a:ext cx="2918831" cy="285884"/>
          </a:xfrm>
          <a:prstGeom prst="rect">
            <a:avLst/>
          </a:prstGeom>
        </p:spPr>
        <p:txBody>
          <a:bodyPr vert="horz" lIns="91414" tIns="45707" rIns="91414" bIns="45707" rtlCol="0" anchor="b"/>
          <a:lstStyle>
            <a:lvl1pPr algn="r">
              <a:defRPr sz="1000"/>
            </a:lvl1pPr>
          </a:lstStyle>
          <a:p>
            <a:fld id="{CFBBA293-708C-4261-9FD1-AE04041D5F79}" type="slidenum">
              <a:rPr lang="ja-JP" altLang="en-US" smtClean="0"/>
              <a:pPr/>
              <a:t>‹#›</a:t>
            </a:fld>
            <a:endParaRPr lang="ja-JP" altLang="en-US" dirty="0"/>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mn-ea"/>
        <a:cs typeface="+mn-cs"/>
      </a:defRPr>
    </a:lvl1pPr>
    <a:lvl2pPr marL="136525" indent="0" algn="l" defTabSz="914400" rtl="0" eaLnBrk="1" latinLnBrk="0" hangingPunct="1">
      <a:spcBef>
        <a:spcPts val="200"/>
      </a:spcBef>
      <a:defRPr kumimoji="1" sz="1050" kern="1200">
        <a:solidFill>
          <a:schemeClr val="tx1"/>
        </a:solidFill>
        <a:latin typeface="+mn-lt"/>
        <a:ea typeface="+mn-ea"/>
        <a:cs typeface="+mn-cs"/>
      </a:defRPr>
    </a:lvl2pPr>
    <a:lvl3pPr marL="273600" algn="l" defTabSz="914400" rtl="0" eaLnBrk="1" latinLnBrk="0" hangingPunct="1">
      <a:spcBef>
        <a:spcPts val="200"/>
      </a:spcBef>
      <a:defRPr kumimoji="1" sz="1050" kern="1200">
        <a:solidFill>
          <a:schemeClr val="tx1"/>
        </a:solidFill>
        <a:latin typeface="+mn-lt"/>
        <a:ea typeface="+mn-ea"/>
        <a:cs typeface="+mn-cs"/>
      </a:defRPr>
    </a:lvl3pPr>
    <a:lvl4pPr marL="403225" indent="0" algn="l" defTabSz="914400" rtl="0" eaLnBrk="1" latinLnBrk="0" hangingPunct="1">
      <a:spcBef>
        <a:spcPts val="200"/>
      </a:spcBef>
      <a:defRPr kumimoji="1" sz="1050" kern="1200">
        <a:solidFill>
          <a:schemeClr val="tx1"/>
        </a:solidFill>
        <a:latin typeface="+mn-lt"/>
        <a:ea typeface="+mn-ea"/>
        <a:cs typeface="+mn-cs"/>
      </a:defRPr>
    </a:lvl4pPr>
    <a:lvl5pPr marL="531813" indent="0" algn="l" defTabSz="914400" rtl="0" eaLnBrk="1" latinLnBrk="0" hangingPunct="1">
      <a:spcBef>
        <a:spcPts val="200"/>
      </a:spcBef>
      <a:defRPr kumimoji="1" sz="105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a:t>
            </a:fld>
            <a:endParaRPr lang="ja-JP" altLang="en-US" dirty="0"/>
          </a:p>
        </p:txBody>
      </p:sp>
    </p:spTree>
    <p:extLst>
      <p:ext uri="{BB962C8B-B14F-4D97-AF65-F5344CB8AC3E}">
        <p14:creationId xmlns:p14="http://schemas.microsoft.com/office/powerpoint/2010/main" val="82261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BC3A1C2-1D22-4C94-A83E-60ADE77BBC94}" type="slidenum">
              <a:rPr lang="en-US" altLang="ja-JP" smtClean="0"/>
              <a:pPr>
                <a:defRPr/>
              </a:pPr>
              <a:t>7</a:t>
            </a:fld>
            <a:endParaRPr lang="en-US" altLang="ja-JP"/>
          </a:p>
        </p:txBody>
      </p:sp>
    </p:spTree>
    <p:extLst>
      <p:ext uri="{BB962C8B-B14F-4D97-AF65-F5344CB8AC3E}">
        <p14:creationId xmlns:p14="http://schemas.microsoft.com/office/powerpoint/2010/main" val="91971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BC3A1C2-1D22-4C94-A83E-60ADE77BBC94}" type="slidenum">
              <a:rPr lang="en-US" altLang="ja-JP" smtClean="0"/>
              <a:pPr>
                <a:defRPr/>
              </a:pPr>
              <a:t>8</a:t>
            </a:fld>
            <a:endParaRPr lang="en-US" altLang="ja-JP"/>
          </a:p>
        </p:txBody>
      </p:sp>
    </p:spTree>
    <p:extLst>
      <p:ext uri="{BB962C8B-B14F-4D97-AF65-F5344CB8AC3E}">
        <p14:creationId xmlns:p14="http://schemas.microsoft.com/office/powerpoint/2010/main" val="111794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58000" cy="5143500"/>
          </a:xfrm>
          <a:prstGeom prst="rect">
            <a:avLst/>
          </a:prstGeom>
        </p:spPr>
      </p:pic>
      <p:sp>
        <p:nvSpPr>
          <p:cNvPr id="4" name="タイトル"/>
          <p:cNvSpPr>
            <a:spLocks noGrp="1"/>
          </p:cNvSpPr>
          <p:nvPr>
            <p:ph type="title" hasCustomPrompt="1"/>
          </p:nvPr>
        </p:nvSpPr>
        <p:spPr bwMode="gray">
          <a:xfrm>
            <a:off x="134635" y="2294319"/>
            <a:ext cx="6588000" cy="405683"/>
          </a:xfrm>
        </p:spPr>
        <p:txBody>
          <a:bodyPr tIns="36000" bIns="0" anchor="b" anchorCtr="0">
            <a:spAutoFit/>
          </a:bodyPr>
          <a:lstStyle>
            <a:lvl1pPr>
              <a:defRPr sz="2400">
                <a:solidFill>
                  <a:schemeClr val="accent6"/>
                </a:solidFill>
                <a:effectLst/>
              </a:defRPr>
            </a:lvl1pPr>
          </a:lstStyle>
          <a:p>
            <a:r>
              <a:rPr kumimoji="1" lang="ja-JP" altLang="en-US" dirty="0"/>
              <a:t>タイトルを入力</a:t>
            </a:r>
          </a:p>
        </p:txBody>
      </p:sp>
      <p:sp>
        <p:nvSpPr>
          <p:cNvPr id="7" name="テキスト プレースホルダー"/>
          <p:cNvSpPr>
            <a:spLocks noGrp="1"/>
          </p:cNvSpPr>
          <p:nvPr>
            <p:ph type="body" sz="quarter" idx="11" hasCustomPrompt="1"/>
          </p:nvPr>
        </p:nvSpPr>
        <p:spPr>
          <a:xfrm>
            <a:off x="134543" y="1043999"/>
            <a:ext cx="4536281" cy="360000"/>
          </a:xfrm>
        </p:spPr>
        <p:txBody>
          <a:bodyPr>
            <a:noAutofit/>
          </a:bodyPr>
          <a:lstStyle>
            <a:lvl1pPr marL="0" indent="0">
              <a:buNone/>
              <a:defRPr sz="1350"/>
            </a:lvl1pPr>
            <a:lvl2pPr marL="54000" indent="0">
              <a:buNone/>
              <a:defRPr/>
            </a:lvl2pPr>
            <a:lvl3pPr marL="167222" indent="0">
              <a:buNone/>
              <a:defRPr/>
            </a:lvl3pPr>
            <a:lvl4pPr marL="245840" indent="0">
              <a:buNone/>
              <a:defRPr/>
            </a:lvl4pPr>
            <a:lvl5pPr marL="233550" indent="0">
              <a:buNone/>
              <a:defRPr/>
            </a:lvl5pPr>
          </a:lstStyle>
          <a:p>
            <a:r>
              <a:rPr lang="ja-JP" altLang="en-US" dirty="0"/>
              <a:t>宛先がある場合は入力</a:t>
            </a:r>
            <a:endParaRPr kumimoji="1" lang="ja-JP" altLang="en-US" dirty="0"/>
          </a:p>
        </p:txBody>
      </p:sp>
      <p:sp>
        <p:nvSpPr>
          <p:cNvPr id="5" name="テキスト プレースホルダー"/>
          <p:cNvSpPr>
            <a:spLocks noGrp="1"/>
          </p:cNvSpPr>
          <p:nvPr>
            <p:ph type="body" sz="quarter" idx="10" hasCustomPrompt="1"/>
          </p:nvPr>
        </p:nvSpPr>
        <p:spPr bwMode="invGray">
          <a:xfrm>
            <a:off x="134636" y="3019564"/>
            <a:ext cx="4914545" cy="325346"/>
          </a:xfrm>
        </p:spPr>
        <p:txBody>
          <a:bodyPr wrap="square">
            <a:spAutoFit/>
          </a:bodyPr>
          <a:lstStyle>
            <a:lvl1pPr marL="0" indent="0">
              <a:buNone/>
              <a:defRPr sz="1500" baseline="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4" name="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5846" y="626018"/>
            <a:ext cx="6686308" cy="3761047"/>
          </a:xfrm>
          <a:prstGeom prst="rect">
            <a:avLst/>
          </a:prstGeom>
        </p:spPr>
      </p:pic>
    </p:spTree>
    <p:extLst>
      <p:ext uri="{BB962C8B-B14F-4D97-AF65-F5344CB8AC3E}">
        <p14:creationId xmlns:p14="http://schemas.microsoft.com/office/powerpoint/2010/main" val="323533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862763" cy="52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34635" y="86400"/>
            <a:ext cx="6588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34541" y="627460"/>
            <a:ext cx="6588000" cy="567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33809" y="1302891"/>
            <a:ext cx="6588732" cy="3535809"/>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685800" eaLnBrk="0" latinLnBrk="0">
              <a:lnSpc>
                <a:spcPct val="100000"/>
              </a:lnSpc>
              <a:buClr>
                <a:srgbClr val="002B62"/>
              </a:buClr>
              <a:buSzTx/>
              <a:tabLst/>
            </a:pPr>
            <a:r>
              <a:rPr kumimoji="1" lang="ja-JP" altLang="en-US" dirty="0" smtClean="0"/>
              <a:t>本文を入力</a:t>
            </a:r>
          </a:p>
          <a:p>
            <a:pPr marR="0" lvl="1" defTabSz="6858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6858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6858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0851266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58000" cy="5143500"/>
          </a:xfrm>
          <a:prstGeom prst="rect">
            <a:avLst/>
          </a:prstGeom>
        </p:spPr>
      </p:pic>
      <p:sp>
        <p:nvSpPr>
          <p:cNvPr id="13" name="タイトル"/>
          <p:cNvSpPr>
            <a:spLocks noGrp="1"/>
          </p:cNvSpPr>
          <p:nvPr>
            <p:ph type="title" hasCustomPrompt="1"/>
          </p:nvPr>
        </p:nvSpPr>
        <p:spPr bwMode="invGray">
          <a:xfrm>
            <a:off x="135000" y="2111656"/>
            <a:ext cx="6588000" cy="405683"/>
          </a:xfrm>
        </p:spPr>
        <p:txBody>
          <a:bodyPr anchor="b" anchorCtr="0">
            <a:spAutoFit/>
          </a:bodyPr>
          <a:lstStyle>
            <a:lvl1pPr algn="l">
              <a:defRPr sz="2400">
                <a:solidFill>
                  <a:schemeClr val="bg1"/>
                </a:solidFill>
                <a:effectLst/>
              </a:defRPr>
            </a:lvl1pPr>
          </a:lstStyle>
          <a:p>
            <a:r>
              <a:rPr kumimoji="1" lang="ja-JP" altLang="en-US" dirty="0"/>
              <a:t>タイトルを入力</a:t>
            </a:r>
          </a:p>
        </p:txBody>
      </p:sp>
      <p:sp>
        <p:nvSpPr>
          <p:cNvPr id="16" name="テキスト プレースホルダー"/>
          <p:cNvSpPr>
            <a:spLocks noGrp="1"/>
          </p:cNvSpPr>
          <p:nvPr>
            <p:ph type="body" sz="quarter" idx="10" hasCustomPrompt="1"/>
          </p:nvPr>
        </p:nvSpPr>
        <p:spPr bwMode="invGray">
          <a:xfrm>
            <a:off x="134636" y="2836901"/>
            <a:ext cx="5076731" cy="325346"/>
          </a:xfrm>
        </p:spPr>
        <p:txBody>
          <a:bodyPr wrap="square">
            <a:spAutoFit/>
          </a:bodyPr>
          <a:lstStyle>
            <a:lvl1pPr marL="0" indent="0" algn="l">
              <a:buNone/>
              <a:defRPr sz="150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58000" cy="5143500"/>
          </a:xfrm>
          <a:prstGeom prst="rect">
            <a:avLst/>
          </a:prstGeom>
        </p:spPr>
      </p:pic>
      <p:sp>
        <p:nvSpPr>
          <p:cNvPr id="2" name="タイトル"/>
          <p:cNvSpPr>
            <a:spLocks noGrp="1"/>
          </p:cNvSpPr>
          <p:nvPr>
            <p:ph type="title" hasCustomPrompt="1"/>
          </p:nvPr>
        </p:nvSpPr>
        <p:spPr bwMode="gray">
          <a:xfrm>
            <a:off x="1052735" y="481728"/>
            <a:ext cx="5670000" cy="313350"/>
          </a:xfrm>
        </p:spPr>
        <p:txBody>
          <a:bodyPr vert="horz" wrap="square" lIns="91440" tIns="36000" rIns="91440" bIns="0" rtlCol="0" anchor="b">
            <a:spAutoFit/>
          </a:bodyPr>
          <a:lstStyle>
            <a:lvl1pPr>
              <a:defRPr lang="ja-JP" altLang="en-US" dirty="0">
                <a:solidFill>
                  <a:schemeClr val="tx2">
                    <a:lumMod val="65000"/>
                    <a:lumOff val="35000"/>
                  </a:schemeClr>
                </a:solidFill>
              </a:defRPr>
            </a:lvl1pPr>
          </a:lstStyle>
          <a:p>
            <a:pPr lvl="0"/>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052737" y="931814"/>
            <a:ext cx="5669533" cy="3728168"/>
          </a:xfrm>
        </p:spPr>
        <p:txBody>
          <a:bodyPr vert="horz" wrap="square" lIns="91440" tIns="45720" rIns="91440" bIns="45720" rtlCol="0">
            <a:noAutofit/>
          </a:bodyPr>
          <a:lstStyle>
            <a:lvl1pPr marL="0" indent="0">
              <a:buNone/>
              <a:defRPr lang="en-US" altLang="ja-JP" sz="1500" dirty="0" smtClean="0"/>
            </a:lvl1pPr>
            <a:lvl2pPr marL="54000" indent="0">
              <a:buNone/>
              <a:defRPr lang="ja-JP" altLang="en-US" sz="1200" dirty="0" smtClean="0"/>
            </a:lvl2pPr>
            <a:lvl3pPr marL="167222" indent="0">
              <a:buNone/>
              <a:defRPr lang="ja-JP" altLang="en-US" sz="900" dirty="0" smtClean="0"/>
            </a:lvl3pPr>
            <a:lvl4pPr marL="245840" indent="0">
              <a:buNone/>
              <a:defRPr lang="ja-JP" altLang="en-US" sz="825" dirty="0" smtClean="0"/>
            </a:lvl4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7878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58000" cy="5143500"/>
          </a:xfrm>
          <a:prstGeom prst="rect">
            <a:avLst/>
          </a:prstGeom>
        </p:spPr>
      </p:pic>
      <p:sp>
        <p:nvSpPr>
          <p:cNvPr id="2" name="タイトル"/>
          <p:cNvSpPr>
            <a:spLocks noGrp="1"/>
          </p:cNvSpPr>
          <p:nvPr>
            <p:ph type="title" hasCustomPrompt="1"/>
          </p:nvPr>
        </p:nvSpPr>
        <p:spPr bwMode="invGray">
          <a:xfrm>
            <a:off x="134541" y="2313592"/>
            <a:ext cx="6570324" cy="336434"/>
          </a:xfrm>
        </p:spPr>
        <p:txBody>
          <a:bodyPr vert="horz" wrap="square" lIns="91440" tIns="36000" rIns="91440" bIns="0" rtlCol="0" anchor="b">
            <a:spAutoFit/>
          </a:bodyPr>
          <a:lstStyle>
            <a:lvl1pPr>
              <a:defRPr lang="ja-JP" altLang="en-US" sz="1950" dirty="0">
                <a:solidFill>
                  <a:schemeClr val="bg1"/>
                </a:solidFill>
              </a:defRPr>
            </a:lvl1pPr>
          </a:lstStyle>
          <a:p>
            <a:pPr lvl="0"/>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34542" y="2899172"/>
            <a:ext cx="4914639" cy="934744"/>
          </a:xfrm>
        </p:spPr>
        <p:txBody>
          <a:bodyPr wrap="square">
            <a:spAutoFit/>
          </a:bodyPr>
          <a:lstStyle>
            <a:lvl1pPr marL="0" indent="0">
              <a:buNone/>
              <a:defRPr b="0"/>
            </a:lvl1pPr>
            <a:lvl2pPr marL="54000" indent="0">
              <a:buNone/>
              <a:defRPr sz="1350" b="0"/>
            </a:lvl2pPr>
            <a:lvl3pPr marL="167222" indent="0">
              <a:buNone/>
              <a:defRPr b="0"/>
            </a:lvl3pPr>
            <a:lvl4pPr marL="245840" indent="0">
              <a:buNone/>
              <a:defRPr b="0"/>
            </a:lvl4pPr>
            <a:lvl5pPr marL="23355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417625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gray">
          <a:xfrm>
            <a:off x="-11679" y="-742"/>
            <a:ext cx="6881357" cy="53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34635" y="28800"/>
            <a:ext cx="6588000" cy="468000"/>
          </a:xfrm>
        </p:spPr>
        <p:txBody>
          <a:bodyPr tIns="36000">
            <a:normAutofit/>
          </a:bodyPr>
          <a:lstStyle>
            <a:lvl1pPr>
              <a:defRPr sz="180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8754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gray">
          <a:xfrm>
            <a:off x="-11679" y="-742"/>
            <a:ext cx="6881357" cy="53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34635" y="28800"/>
            <a:ext cx="6588000" cy="468000"/>
          </a:xfrm>
        </p:spPr>
        <p:txBody>
          <a:bodyPr tIns="36000">
            <a:normAutofit/>
          </a:bodyPr>
          <a:lstStyle>
            <a:lvl1pPr>
              <a:defRPr sz="1800" b="0">
                <a:solidFill>
                  <a:schemeClr val="bg1"/>
                </a:solidFill>
              </a:defRPr>
            </a:lvl1pPr>
          </a:lstStyle>
          <a:p>
            <a:r>
              <a:rPr kumimoji="1" lang="ja-JP" altLang="en-US" dirty="0"/>
              <a:t>タイトルを入力</a:t>
            </a:r>
          </a:p>
        </p:txBody>
      </p:sp>
      <p:sp>
        <p:nvSpPr>
          <p:cNvPr id="4" name="コンテンツ プレースホルダー 3"/>
          <p:cNvSpPr>
            <a:spLocks noGrp="1"/>
          </p:cNvSpPr>
          <p:nvPr>
            <p:ph sz="quarter" idx="10" hasCustomPrompt="1"/>
          </p:nvPr>
        </p:nvSpPr>
        <p:spPr>
          <a:xfrm>
            <a:off x="134541" y="612000"/>
            <a:ext cx="6587728" cy="4230000"/>
          </a:xfrm>
        </p:spPr>
        <p:txBody>
          <a:bodyPr/>
          <a:lstStyle>
            <a:lvl1pPr marL="135000" indent="-135000">
              <a:spcBef>
                <a:spcPts val="375"/>
              </a:spcBef>
              <a:defRPr/>
            </a:lvl1pPr>
            <a:lvl2pPr marL="270000" indent="-135000">
              <a:spcBef>
                <a:spcPts val="375"/>
              </a:spcBef>
              <a:defRPr/>
            </a:lvl2pPr>
            <a:lvl3pPr marL="351000" indent="-81000">
              <a:spcBef>
                <a:spcPts val="375"/>
              </a:spcBef>
              <a:defRPr/>
            </a:lvl3pPr>
            <a:lvl4pPr marL="432000" indent="-81000">
              <a:spcBef>
                <a:spcPts val="375"/>
              </a:spcBef>
              <a:defRPr/>
            </a:lvl4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85722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pic>
        <p:nvPicPr>
          <p:cNvPr id="9" name="Background_White"/>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gray">
          <a:xfrm>
            <a:off x="-11679" y="-742"/>
            <a:ext cx="6881357" cy="53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タイトル"/>
          <p:cNvSpPr>
            <a:spLocks noGrp="1"/>
          </p:cNvSpPr>
          <p:nvPr>
            <p:ph type="title" hasCustomPrompt="1"/>
          </p:nvPr>
        </p:nvSpPr>
        <p:spPr bwMode="gray">
          <a:xfrm>
            <a:off x="134635" y="28800"/>
            <a:ext cx="6588000" cy="468000"/>
          </a:xfrm>
        </p:spPr>
        <p:txBody>
          <a:bodyPr>
            <a:noAutofit/>
          </a:bodyPr>
          <a:lstStyle>
            <a:lvl1pPr>
              <a:defRPr sz="1800">
                <a:solidFill>
                  <a:schemeClr val="bg1"/>
                </a:solidFill>
              </a:defRPr>
            </a:lvl1pPr>
          </a:lstStyle>
          <a:p>
            <a:r>
              <a:rPr kumimoji="1" lang="ja-JP" altLang="en-US" dirty="0"/>
              <a:t>タイトルを入力</a:t>
            </a:r>
          </a:p>
        </p:txBody>
      </p:sp>
      <p:sp>
        <p:nvSpPr>
          <p:cNvPr id="10" name="コンテンツ プレースホルダー 3"/>
          <p:cNvSpPr>
            <a:spLocks noGrp="1"/>
          </p:cNvSpPr>
          <p:nvPr>
            <p:ph sz="quarter" idx="12" hasCustomPrompt="1"/>
          </p:nvPr>
        </p:nvSpPr>
        <p:spPr>
          <a:xfrm>
            <a:off x="134542" y="612000"/>
            <a:ext cx="3186447" cy="4230000"/>
          </a:xfrm>
        </p:spPr>
        <p:txBody>
          <a:bodyPr/>
          <a:lstStyle>
            <a:lvl1pPr marL="135000" indent="-135000">
              <a:spcBef>
                <a:spcPts val="375"/>
              </a:spcBef>
              <a:defRPr/>
            </a:lvl1pPr>
            <a:lvl2pPr marL="270000" indent="-135000">
              <a:spcBef>
                <a:spcPts val="375"/>
              </a:spcBef>
              <a:defRPr/>
            </a:lvl2pPr>
            <a:lvl3pPr marL="351000" indent="-81000">
              <a:spcBef>
                <a:spcPts val="375"/>
              </a:spcBef>
              <a:defRPr/>
            </a:lvl3pPr>
            <a:lvl4pPr marL="432000" indent="-81000">
              <a:spcBef>
                <a:spcPts val="375"/>
              </a:spcBef>
              <a:defRPr/>
            </a:lvl4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
        <p:nvSpPr>
          <p:cNvPr id="13" name="コンテンツ プレースホルダー 3"/>
          <p:cNvSpPr>
            <a:spLocks noGrp="1"/>
          </p:cNvSpPr>
          <p:nvPr>
            <p:ph sz="quarter" idx="13" hasCustomPrompt="1"/>
          </p:nvPr>
        </p:nvSpPr>
        <p:spPr>
          <a:xfrm>
            <a:off x="3535823" y="612000"/>
            <a:ext cx="3186447" cy="4230000"/>
          </a:xfrm>
        </p:spPr>
        <p:txBody>
          <a:bodyPr/>
          <a:lstStyle>
            <a:lvl1pPr marL="135000" indent="-135000">
              <a:spcBef>
                <a:spcPts val="375"/>
              </a:spcBef>
              <a:defRPr/>
            </a:lvl1pPr>
            <a:lvl2pPr marL="270000" indent="-135000">
              <a:spcBef>
                <a:spcPts val="375"/>
              </a:spcBef>
              <a:defRPr/>
            </a:lvl2pPr>
            <a:lvl3pPr marL="351000" indent="-81000">
              <a:spcBef>
                <a:spcPts val="375"/>
              </a:spcBef>
              <a:defRPr/>
            </a:lvl3pPr>
            <a:lvl4pPr marL="432000" indent="-81000">
              <a:spcBef>
                <a:spcPts val="375"/>
              </a:spcBef>
              <a:defRPr/>
            </a:lvl4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p:cNvPicPr>
          <p:nvPr userDrawn="1"/>
        </p:nvPicPr>
        <p:blipFill>
          <a:blip r:embed="rId2">
            <a:extLst>
              <a:ext uri="{28A0092B-C50C-407E-A947-70E740481C1C}">
                <a14:useLocalDpi xmlns:a14="http://schemas.microsoft.com/office/drawing/2010/main"/>
              </a:ext>
            </a:extLst>
          </a:blip>
          <a:stretch>
            <a:fillRect/>
          </a:stretch>
        </p:blipFill>
        <p:spPr bwMode="ltGray">
          <a:xfrm>
            <a:off x="0" y="0"/>
            <a:ext cx="6871500" cy="530636"/>
          </a:xfrm>
          <a:prstGeom prst="rect">
            <a:avLst/>
          </a:prstGeom>
        </p:spPr>
      </p:pic>
      <p:sp>
        <p:nvSpPr>
          <p:cNvPr id="2" name="タイトル"/>
          <p:cNvSpPr>
            <a:spLocks noGrp="1"/>
          </p:cNvSpPr>
          <p:nvPr userDrawn="1">
            <p:ph type="title" hasCustomPrompt="1"/>
          </p:nvPr>
        </p:nvSpPr>
        <p:spPr bwMode="gray">
          <a:xfrm>
            <a:off x="134635" y="28800"/>
            <a:ext cx="6588000" cy="468000"/>
          </a:xfrm>
        </p:spPr>
        <p:txBody>
          <a:bodyPr tIns="36000" bIns="0">
            <a:normAutofit/>
          </a:bodyPr>
          <a:lstStyle>
            <a:lvl1pPr>
              <a:defRPr sz="1800">
                <a:solidFill>
                  <a:schemeClr val="tx1">
                    <a:lumMod val="95000"/>
                    <a:lumOff val="5000"/>
                  </a:schemeClr>
                </a:solidFill>
              </a:defRPr>
            </a:lvl1pPr>
          </a:lstStyle>
          <a:p>
            <a:r>
              <a:rPr kumimoji="1" lang="ja-JP" altLang="en-US" dirty="0"/>
              <a:t>タイトルを入力</a:t>
            </a:r>
          </a:p>
        </p:txBody>
      </p:sp>
      <p:sp>
        <p:nvSpPr>
          <p:cNvPr id="4" name="コンテンツ プレースホルダー"/>
          <p:cNvSpPr>
            <a:spLocks noGrp="1"/>
          </p:cNvSpPr>
          <p:nvPr userDrawn="1">
            <p:ph sz="quarter" idx="10" hasCustomPrompt="1"/>
          </p:nvPr>
        </p:nvSpPr>
        <p:spPr bwMode="gray">
          <a:xfrm>
            <a:off x="134634" y="612000"/>
            <a:ext cx="6588732" cy="4228288"/>
          </a:xfrm>
        </p:spPr>
        <p:txBody>
          <a:bodyPr vert="horz" lIns="90000" tIns="46800" rIns="90000" bIns="45720" rtlCol="0">
            <a:normAutofit/>
          </a:bodyPr>
          <a:lstStyle>
            <a:lvl1pPr marL="135000" indent="-135000" eaLnBrk="1" hangingPunct="1">
              <a:spcBef>
                <a:spcPts val="38"/>
              </a:spcBef>
              <a:buClr>
                <a:schemeClr val="bg1"/>
              </a:buClr>
              <a:defRPr lang="ja-JP" altLang="en-US" baseline="0" dirty="0" smtClean="0">
                <a:solidFill>
                  <a:schemeClr val="bg1"/>
                </a:solidFill>
              </a:defRPr>
            </a:lvl1pPr>
            <a:lvl2pPr marL="270000" indent="-135000" eaLnBrk="1" hangingPunct="1">
              <a:spcBef>
                <a:spcPts val="375"/>
              </a:spcBef>
              <a:buClr>
                <a:schemeClr val="bg1"/>
              </a:buClr>
              <a:defRPr lang="ja-JP" altLang="en-US" baseline="0" dirty="0" smtClean="0">
                <a:solidFill>
                  <a:schemeClr val="bg1"/>
                </a:solidFill>
              </a:defRPr>
            </a:lvl2pPr>
            <a:lvl3pPr marL="351000" indent="-81000" eaLnBrk="1" hangingPunct="1">
              <a:spcBef>
                <a:spcPts val="375"/>
              </a:spcBef>
              <a:buClr>
                <a:schemeClr val="bg1"/>
              </a:buClr>
              <a:defRPr lang="ja-JP" altLang="en-US" baseline="0" dirty="0" smtClean="0">
                <a:solidFill>
                  <a:schemeClr val="bg1"/>
                </a:solidFill>
              </a:defRPr>
            </a:lvl3pPr>
            <a:lvl4pPr marL="432000" indent="-81000" eaLnBrk="1" hangingPunct="1">
              <a:spcBef>
                <a:spcPts val="375"/>
              </a:spcBef>
              <a:buClr>
                <a:schemeClr val="bg1"/>
              </a:buClr>
              <a:defRPr lang="ja-JP" altLang="en-US" baseline="0" dirty="0" smtClean="0">
                <a:solidFill>
                  <a:schemeClr val="bg1"/>
                </a:solidFill>
              </a:defRPr>
            </a:lvl4pPr>
            <a:lvl5pPr marL="189000" indent="135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73541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5" name="Footer"/>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bwMode="invGray">
          <a:xfrm>
            <a:off x="0" y="4918785"/>
            <a:ext cx="6860700" cy="228690"/>
          </a:xfrm>
          <a:prstGeom prst="rect">
            <a:avLst/>
          </a:prstGeom>
        </p:spPr>
      </p:pic>
      <p:sp>
        <p:nvSpPr>
          <p:cNvPr id="2" name="タイトル プレースホルダー"/>
          <p:cNvSpPr>
            <a:spLocks noGrp="1"/>
          </p:cNvSpPr>
          <p:nvPr>
            <p:ph type="title"/>
          </p:nvPr>
        </p:nvSpPr>
        <p:spPr bwMode="gray">
          <a:xfrm>
            <a:off x="134635" y="28800"/>
            <a:ext cx="6587634" cy="468000"/>
          </a:xfrm>
          <a:prstGeom prst="rect">
            <a:avLst/>
          </a:prstGeom>
        </p:spPr>
        <p:txBody>
          <a:bodyPr vert="horz" lIns="91440" tIns="36000" rIns="91440" bIns="0" rtlCol="0" anchor="ctr">
            <a:norm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34635" y="627534"/>
            <a:ext cx="6587635" cy="4212754"/>
          </a:xfrm>
          <a:prstGeom prst="rect">
            <a:avLst/>
          </a:prstGeom>
        </p:spPr>
        <p:txBody>
          <a:bodyPr vert="horz" lIns="90000" tIns="46800" rIns="90000" bIns="46800" rtlCol="0">
            <a:noAutofit/>
          </a:bodyPr>
          <a:lstStyle/>
          <a:p>
            <a:pPr marL="135000" lvl="0" indent="-135000">
              <a:spcBef>
                <a:spcPts val="375"/>
              </a:spcBef>
            </a:pPr>
            <a:r>
              <a:rPr kumimoji="1" lang="ja-JP" altLang="en-US" dirty="0"/>
              <a:t>マスター テキストの書式設定</a:t>
            </a:r>
          </a:p>
          <a:p>
            <a:pPr marL="270000" lvl="1" indent="-135000">
              <a:spcBef>
                <a:spcPts val="375"/>
              </a:spcBef>
            </a:pPr>
            <a:r>
              <a:rPr kumimoji="1" lang="ja-JP" altLang="en-US" dirty="0"/>
              <a:t>第</a:t>
            </a:r>
            <a:r>
              <a:rPr kumimoji="1" lang="en-US" altLang="ja-JP" dirty="0"/>
              <a:t>2</a:t>
            </a:r>
            <a:r>
              <a:rPr kumimoji="1" lang="ja-JP" altLang="en-US" dirty="0"/>
              <a:t>レベル</a:t>
            </a:r>
          </a:p>
          <a:p>
            <a:pPr marL="351000" lvl="2" indent="-81000">
              <a:spcBef>
                <a:spcPts val="375"/>
              </a:spcBef>
            </a:pPr>
            <a:r>
              <a:rPr kumimoji="1" lang="ja-JP" altLang="en-US" dirty="0"/>
              <a:t>第</a:t>
            </a:r>
            <a:r>
              <a:rPr kumimoji="1" lang="en-US" altLang="ja-JP" dirty="0"/>
              <a:t>3</a:t>
            </a:r>
            <a:r>
              <a:rPr kumimoji="1" lang="ja-JP" altLang="en-US" dirty="0"/>
              <a:t>レベル</a:t>
            </a:r>
          </a:p>
          <a:p>
            <a:pPr marL="432000" lvl="3" indent="-81000">
              <a:spcBef>
                <a:spcPts val="375"/>
              </a:spcBef>
            </a:pPr>
            <a:r>
              <a:rPr kumimoji="1" lang="ja-JP" altLang="en-US" dirty="0"/>
              <a:t>第</a:t>
            </a:r>
            <a:r>
              <a:rPr kumimoji="1" lang="en-US" altLang="ja-JP" dirty="0"/>
              <a:t>4</a:t>
            </a:r>
            <a:r>
              <a:rPr kumimoji="1" lang="ja-JP" altLang="en-US" dirty="0"/>
              <a:t>レベル</a:t>
            </a:r>
          </a:p>
        </p:txBody>
      </p:sp>
      <p:sp>
        <p:nvSpPr>
          <p:cNvPr id="10" name="PageNumber"/>
          <p:cNvSpPr txBox="1"/>
          <p:nvPr userDrawn="1"/>
        </p:nvSpPr>
        <p:spPr bwMode="gray">
          <a:xfrm>
            <a:off x="134634" y="4919974"/>
            <a:ext cx="608410" cy="230400"/>
          </a:xfrm>
          <a:prstGeom prst="rect">
            <a:avLst/>
          </a:prstGeom>
          <a:noFill/>
        </p:spPr>
        <p:txBody>
          <a:bodyPr wrap="square" lIns="67500" tIns="0" rIns="0" bIns="0" rtlCol="0" anchor="ctr" anchorCtr="0">
            <a:noAutofit/>
          </a:bodyPr>
          <a:lstStyle/>
          <a:p>
            <a:pPr fontAlgn="base">
              <a:spcBef>
                <a:spcPct val="0"/>
              </a:spcBef>
              <a:spcAft>
                <a:spcPct val="0"/>
              </a:spcAft>
              <a:defRPr/>
            </a:pPr>
            <a:fld id="{8BB99341-3773-4AA0-9F9D-94F83AE5E06F}" type="slidenum">
              <a:rPr lang="en-US" altLang="ja-JP" sz="600" b="0" baseline="0" smtClean="0">
                <a:solidFill>
                  <a:schemeClr val="bg1"/>
                </a:solidFill>
                <a:latin typeface="+mn-lt"/>
                <a:ea typeface="+mn-ea"/>
              </a:rPr>
              <a:pPr fontAlgn="base">
                <a:spcBef>
                  <a:spcPct val="0"/>
                </a:spcBef>
                <a:spcAft>
                  <a:spcPct val="0"/>
                </a:spcAft>
                <a:defRPr/>
              </a:pPr>
              <a:t>‹#›</a:t>
            </a:fld>
            <a:endParaRPr lang="en-US" altLang="ja-JP" sz="600" b="0" baseline="0" dirty="0">
              <a:solidFill>
                <a:schemeClr val="bg1"/>
              </a:solidFill>
              <a:latin typeface="+mn-lt"/>
              <a:ea typeface="+mn-ea"/>
            </a:endParaRPr>
          </a:p>
        </p:txBody>
      </p:sp>
      <p:sp>
        <p:nvSpPr>
          <p:cNvPr id="11" name="Credit"/>
          <p:cNvSpPr txBox="1">
            <a:spLocks/>
          </p:cNvSpPr>
          <p:nvPr userDrawn="1"/>
        </p:nvSpPr>
        <p:spPr bwMode="gray">
          <a:xfrm>
            <a:off x="729000" y="4954384"/>
            <a:ext cx="1619250"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600" b="0" baseline="0" dirty="0">
                <a:solidFill>
                  <a:schemeClr val="bg1"/>
                </a:solidFill>
                <a:latin typeface="+mn-lt"/>
                <a:ea typeface="+mn-ea"/>
              </a:rPr>
              <a:t>© NEC Corporation 2017</a:t>
            </a:r>
          </a:p>
        </p:txBody>
      </p:sp>
      <p:sp>
        <p:nvSpPr>
          <p:cNvPr id="12" name="Confidential"/>
          <p:cNvSpPr txBox="1">
            <a:spLocks/>
          </p:cNvSpPr>
          <p:nvPr userDrawn="1"/>
        </p:nvSpPr>
        <p:spPr bwMode="gray">
          <a:xfrm>
            <a:off x="2672917" y="4954384"/>
            <a:ext cx="1468139"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pPr algn="ctr"/>
            <a:r>
              <a:rPr lang="en-US" altLang="ja-JP" sz="600" b="0" baseline="0" dirty="0">
                <a:solidFill>
                  <a:schemeClr val="bg1"/>
                </a:solidFill>
                <a:latin typeface="+mn-lt"/>
                <a:ea typeface="+mn-ea"/>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69" r:id="rId2"/>
    <p:sldLayoutId id="2147483682" r:id="rId3"/>
    <p:sldLayoutId id="2147483681" r:id="rId4"/>
    <p:sldLayoutId id="2147483903" r:id="rId5"/>
    <p:sldLayoutId id="2147483912" r:id="rId6"/>
    <p:sldLayoutId id="2147483673" r:id="rId7"/>
    <p:sldLayoutId id="2147483907" r:id="rId8"/>
    <p:sldLayoutId id="2147483671" r:id="rId9"/>
    <p:sldLayoutId id="2147483902" r:id="rId10"/>
    <p:sldLayoutId id="2147483913" r:id="rId11"/>
  </p:sldLayoutIdLst>
  <p:hf hdr="0" dt="0"/>
  <p:txStyles>
    <p:titleStyle>
      <a:lvl1pPr algn="l" rtl="0" eaLnBrk="0" fontAlgn="base" hangingPunct="0">
        <a:spcBef>
          <a:spcPct val="0"/>
        </a:spcBef>
        <a:spcAft>
          <a:spcPct val="0"/>
        </a:spcAft>
        <a:defRPr kumimoji="1" sz="1800" b="0">
          <a:solidFill>
            <a:schemeClr val="tx1"/>
          </a:solidFill>
          <a:latin typeface="+mj-lt"/>
          <a:ea typeface="+mj-ea"/>
          <a:cs typeface="+mj-cs"/>
        </a:defRPr>
      </a:lvl1pPr>
      <a:lvl2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5pPr>
      <a:lvl6pPr marL="342900" algn="l" rtl="0" fontAlgn="base">
        <a:spcBef>
          <a:spcPct val="0"/>
        </a:spcBef>
        <a:spcAft>
          <a:spcPct val="0"/>
        </a:spcAft>
        <a:defRPr kumimoji="1" sz="2100">
          <a:solidFill>
            <a:schemeClr val="tx1"/>
          </a:solidFill>
          <a:latin typeface="HGP創英角ｺﾞｼｯｸUB" pitchFamily="50" charset="-128"/>
          <a:ea typeface="ＭＳ Ｐゴシック" charset="-128"/>
        </a:defRPr>
      </a:lvl6pPr>
      <a:lvl7pPr marL="685800" algn="l" rtl="0" fontAlgn="base">
        <a:spcBef>
          <a:spcPct val="0"/>
        </a:spcBef>
        <a:spcAft>
          <a:spcPct val="0"/>
        </a:spcAft>
        <a:defRPr kumimoji="1" sz="2100">
          <a:solidFill>
            <a:schemeClr val="tx1"/>
          </a:solidFill>
          <a:latin typeface="HGP創英角ｺﾞｼｯｸUB" pitchFamily="50" charset="-128"/>
          <a:ea typeface="ＭＳ Ｐゴシック" charset="-128"/>
        </a:defRPr>
      </a:lvl7pPr>
      <a:lvl8pPr marL="1028700" algn="l" rtl="0" fontAlgn="base">
        <a:spcBef>
          <a:spcPct val="0"/>
        </a:spcBef>
        <a:spcAft>
          <a:spcPct val="0"/>
        </a:spcAft>
        <a:defRPr kumimoji="1" sz="2100">
          <a:solidFill>
            <a:schemeClr val="tx1"/>
          </a:solidFill>
          <a:latin typeface="HGP創英角ｺﾞｼｯｸUB" pitchFamily="50" charset="-128"/>
          <a:ea typeface="ＭＳ Ｐゴシック" charset="-128"/>
        </a:defRPr>
      </a:lvl8pPr>
      <a:lvl9pPr marL="1371600" algn="l" rtl="0" fontAlgn="base">
        <a:spcBef>
          <a:spcPct val="0"/>
        </a:spcBef>
        <a:spcAft>
          <a:spcPct val="0"/>
        </a:spcAft>
        <a:defRPr kumimoji="1" sz="2100">
          <a:solidFill>
            <a:schemeClr val="tx1"/>
          </a:solidFill>
          <a:latin typeface="HGP創英角ｺﾞｼｯｸUB" pitchFamily="50" charset="-128"/>
          <a:ea typeface="ＭＳ Ｐゴシック" charset="-128"/>
        </a:defRPr>
      </a:lvl9pPr>
    </p:titleStyle>
    <p:bodyStyle>
      <a:lvl1pPr marL="133350" indent="-133350" algn="l" rtl="0" eaLnBrk="0" fontAlgn="base" hangingPunct="0">
        <a:spcBef>
          <a:spcPct val="20000"/>
        </a:spcBef>
        <a:spcAft>
          <a:spcPct val="0"/>
        </a:spcAft>
        <a:buClr>
          <a:schemeClr val="accent6"/>
        </a:buClr>
        <a:buFont typeface="Arial" panose="020B0604020202020204" pitchFamily="34" charset="0"/>
        <a:buChar char="▌"/>
        <a:defRPr kumimoji="1" lang="ja-JP" altLang="en-US" sz="1500" b="0" i="0" u="none" strike="noStrike" kern="0" cap="none" spc="0" normalizeH="0" baseline="0" dirty="0" smtClean="0">
          <a:ln>
            <a:noFill/>
          </a:ln>
          <a:solidFill>
            <a:srgbClr val="000000"/>
          </a:solidFill>
          <a:effectLst/>
          <a:uLnTx/>
          <a:uFillTx/>
          <a:latin typeface="+mn-lt"/>
          <a:ea typeface="+mn-ea"/>
          <a:cs typeface="+mn-cs"/>
        </a:defRPr>
      </a:lvl1pPr>
      <a:lvl2pPr marL="81000" indent="-27000" algn="l" rtl="0" eaLnBrk="0" fontAlgn="base" hangingPunct="0">
        <a:spcBef>
          <a:spcPct val="20000"/>
        </a:spcBef>
        <a:spcAft>
          <a:spcPct val="0"/>
        </a:spcAft>
        <a:buClr>
          <a:schemeClr val="accent6"/>
        </a:buClr>
        <a:buFont typeface="Wingdings" pitchFamily="2" charset="2"/>
        <a:buChar char="l"/>
        <a:defRPr kumimoji="1" lang="ja-JP" altLang="en-US" sz="1200" b="0" i="0" u="none" strike="noStrike" kern="0" cap="none" spc="0" normalizeH="0" baseline="0" dirty="0" smtClean="0">
          <a:ln>
            <a:noFill/>
          </a:ln>
          <a:solidFill>
            <a:srgbClr val="000000"/>
          </a:solidFill>
          <a:effectLst/>
          <a:uLnTx/>
          <a:uFillTx/>
          <a:latin typeface="+mn-lt"/>
          <a:ea typeface="+mn-ea"/>
        </a:defRPr>
      </a:lvl2pPr>
      <a:lvl3pPr marL="484313" indent="-214313" algn="l" rtl="0" eaLnBrk="0" fontAlgn="base" hangingPunct="0">
        <a:spcBef>
          <a:spcPct val="20000"/>
        </a:spcBef>
        <a:spcAft>
          <a:spcPct val="0"/>
        </a:spcAft>
        <a:buClr>
          <a:schemeClr val="accent6"/>
        </a:buClr>
        <a:buFont typeface="Arial" panose="020B0604020202020204" pitchFamily="34" charset="0"/>
        <a:buChar char="•"/>
        <a:defRPr kumimoji="1" lang="ja-JP" altLang="en-US" sz="1050" b="0" i="0" u="none" strike="noStrike" kern="0" cap="none" spc="0" normalizeH="0" baseline="0" dirty="0" smtClean="0">
          <a:ln>
            <a:noFill/>
          </a:ln>
          <a:solidFill>
            <a:srgbClr val="000000"/>
          </a:solidFill>
          <a:effectLst/>
          <a:uLnTx/>
          <a:uFillTx/>
          <a:latin typeface="+mn-lt"/>
          <a:ea typeface="+mn-ea"/>
        </a:defRPr>
      </a:lvl3pPr>
      <a:lvl4pPr marL="479588" indent="-128588" algn="l" rtl="0" eaLnBrk="0" fontAlgn="base" hangingPunct="0">
        <a:spcBef>
          <a:spcPct val="20000"/>
        </a:spcBef>
        <a:spcAft>
          <a:spcPct val="0"/>
        </a:spcAft>
        <a:buClr>
          <a:schemeClr val="accent6"/>
        </a:buClr>
        <a:buFont typeface="Tahoma" pitchFamily="34" charset="0"/>
        <a:buChar char="–"/>
        <a:defRPr kumimoji="1" lang="ja-JP" altLang="en-US" sz="900" b="0" i="0" u="none" strike="noStrike" kern="0" cap="none" spc="0" normalizeH="0" baseline="0" dirty="0" smtClean="0">
          <a:ln>
            <a:noFill/>
          </a:ln>
          <a:solidFill>
            <a:srgbClr val="000000"/>
          </a:solidFill>
          <a:effectLst/>
          <a:uLnTx/>
          <a:uFillTx/>
          <a:latin typeface="+mn-lt"/>
          <a:ea typeface="+mn-ea"/>
        </a:defRPr>
      </a:lvl4pPr>
      <a:lvl5pPr marL="553641" indent="397669" algn="l" rtl="0" eaLnBrk="0" fontAlgn="base" hangingPunct="0">
        <a:spcBef>
          <a:spcPct val="20000"/>
        </a:spcBef>
        <a:spcAft>
          <a:spcPct val="0"/>
        </a:spcAft>
        <a:buClr>
          <a:schemeClr val="accent6"/>
        </a:buClr>
        <a:buChar char="≫"/>
        <a:defRPr kumimoji="1" sz="900" b="0">
          <a:solidFill>
            <a:schemeClr val="tx1"/>
          </a:solidFill>
          <a:latin typeface="+mj-lt"/>
          <a:ea typeface="+mn-ea"/>
        </a:defRPr>
      </a:lvl5pPr>
      <a:lvl6pPr marL="1885950" indent="-171450" algn="l" rtl="0" fontAlgn="base">
        <a:spcBef>
          <a:spcPct val="20000"/>
        </a:spcBef>
        <a:spcAft>
          <a:spcPct val="0"/>
        </a:spcAft>
        <a:buChar char="≫"/>
        <a:defRPr kumimoji="1" sz="1500">
          <a:solidFill>
            <a:schemeClr val="tx1"/>
          </a:solidFill>
          <a:latin typeface="Arial" charset="0"/>
          <a:ea typeface="+mn-ea"/>
        </a:defRPr>
      </a:lvl6pPr>
      <a:lvl7pPr marL="2228850" indent="-171450" algn="l" rtl="0" fontAlgn="base">
        <a:spcBef>
          <a:spcPct val="20000"/>
        </a:spcBef>
        <a:spcAft>
          <a:spcPct val="0"/>
        </a:spcAft>
        <a:buChar char="≫"/>
        <a:defRPr kumimoji="1" sz="1500">
          <a:solidFill>
            <a:schemeClr val="tx1"/>
          </a:solidFill>
          <a:latin typeface="Arial" charset="0"/>
          <a:ea typeface="+mn-ea"/>
        </a:defRPr>
      </a:lvl7pPr>
      <a:lvl8pPr marL="2571750" indent="-171450" algn="l" rtl="0" fontAlgn="base">
        <a:spcBef>
          <a:spcPct val="20000"/>
        </a:spcBef>
        <a:spcAft>
          <a:spcPct val="0"/>
        </a:spcAft>
        <a:buChar char="≫"/>
        <a:defRPr kumimoji="1" sz="1500">
          <a:solidFill>
            <a:schemeClr val="tx1"/>
          </a:solidFill>
          <a:latin typeface="Arial" charset="0"/>
          <a:ea typeface="+mn-ea"/>
        </a:defRPr>
      </a:lvl8pPr>
      <a:lvl9pPr marL="2914650" indent="-171450" algn="l" rtl="0" fontAlgn="base">
        <a:spcBef>
          <a:spcPct val="20000"/>
        </a:spcBef>
        <a:spcAft>
          <a:spcPct val="0"/>
        </a:spcAft>
        <a:buChar char="≫"/>
        <a:defRPr kumimoji="1" sz="1500">
          <a:solidFill>
            <a:schemeClr val="tx1"/>
          </a:solidFill>
          <a:latin typeface="Arial" charset="0"/>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18" Type="http://schemas.openxmlformats.org/officeDocument/2006/relationships/image" Target="../media/image40.png"/><Relationship Id="rId26" Type="http://schemas.openxmlformats.org/officeDocument/2006/relationships/image" Target="../media/image48.JPG"/><Relationship Id="rId3" Type="http://schemas.openxmlformats.org/officeDocument/2006/relationships/image" Target="../media/image25.jpeg"/><Relationship Id="rId21" Type="http://schemas.openxmlformats.org/officeDocument/2006/relationships/image" Target="../media/image43.jpg"/><Relationship Id="rId7" Type="http://schemas.openxmlformats.org/officeDocument/2006/relationships/image" Target="../media/image29.jpeg"/><Relationship Id="rId12" Type="http://schemas.openxmlformats.org/officeDocument/2006/relationships/image" Target="../media/image34.jpeg"/><Relationship Id="rId17" Type="http://schemas.openxmlformats.org/officeDocument/2006/relationships/image" Target="../media/image39.jpeg"/><Relationship Id="rId25" Type="http://schemas.openxmlformats.org/officeDocument/2006/relationships/image" Target="../media/image47.jpg"/><Relationship Id="rId2" Type="http://schemas.openxmlformats.org/officeDocument/2006/relationships/image" Target="../media/image24.jpeg"/><Relationship Id="rId16" Type="http://schemas.openxmlformats.org/officeDocument/2006/relationships/image" Target="../media/image38.jpeg"/><Relationship Id="rId20" Type="http://schemas.openxmlformats.org/officeDocument/2006/relationships/image" Target="../media/image42.jpg"/><Relationship Id="rId29" Type="http://schemas.openxmlformats.org/officeDocument/2006/relationships/image" Target="../media/image51.JPG"/><Relationship Id="rId1" Type="http://schemas.openxmlformats.org/officeDocument/2006/relationships/slideLayout" Target="../slideLayouts/slideLayout6.xml"/><Relationship Id="rId6" Type="http://schemas.openxmlformats.org/officeDocument/2006/relationships/image" Target="../media/image28.jpeg"/><Relationship Id="rId11" Type="http://schemas.openxmlformats.org/officeDocument/2006/relationships/image" Target="../media/image33.jpeg"/><Relationship Id="rId24" Type="http://schemas.openxmlformats.org/officeDocument/2006/relationships/image" Target="../media/image46.jpg"/><Relationship Id="rId5" Type="http://schemas.openxmlformats.org/officeDocument/2006/relationships/image" Target="../media/image27.jpeg"/><Relationship Id="rId15" Type="http://schemas.openxmlformats.org/officeDocument/2006/relationships/image" Target="../media/image37.png"/><Relationship Id="rId23" Type="http://schemas.openxmlformats.org/officeDocument/2006/relationships/image" Target="../media/image45.JPG"/><Relationship Id="rId28" Type="http://schemas.openxmlformats.org/officeDocument/2006/relationships/image" Target="../media/image50.JPG"/><Relationship Id="rId10" Type="http://schemas.openxmlformats.org/officeDocument/2006/relationships/image" Target="../media/image32.jpeg"/><Relationship Id="rId19" Type="http://schemas.openxmlformats.org/officeDocument/2006/relationships/image" Target="../media/image41.jpeg"/><Relationship Id="rId4" Type="http://schemas.openxmlformats.org/officeDocument/2006/relationships/image" Target="../media/image26.jpeg"/><Relationship Id="rId9" Type="http://schemas.openxmlformats.org/officeDocument/2006/relationships/image" Target="../media/image31.jpeg"/><Relationship Id="rId14" Type="http://schemas.openxmlformats.org/officeDocument/2006/relationships/image" Target="../media/image36.png"/><Relationship Id="rId22" Type="http://schemas.openxmlformats.org/officeDocument/2006/relationships/image" Target="../media/image44.jpeg"/><Relationship Id="rId27" Type="http://schemas.openxmlformats.org/officeDocument/2006/relationships/image" Target="../media/image49.jpg"/></Relationships>
</file>

<file path=ppt/slides/_rels/slide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jpeg"/><Relationship Id="rId7"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5.png"/><Relationship Id="rId5" Type="http://schemas.openxmlformats.org/officeDocument/2006/relationships/image" Target="../media/image54.jpeg"/><Relationship Id="rId4" Type="http://schemas.openxmlformats.org/officeDocument/2006/relationships/image" Target="../media/image53.jpeg"/></Relationships>
</file>

<file path=ppt/slides/_rels/slide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56.png"/><Relationship Id="rId5" Type="http://schemas.openxmlformats.org/officeDocument/2006/relationships/diagramQuickStyle" Target="../diagrams/quickStyle1.xml"/><Relationship Id="rId10" Type="http://schemas.openxmlformats.org/officeDocument/2006/relationships/image" Target="../media/image60.jpeg"/><Relationship Id="rId4" Type="http://schemas.openxmlformats.org/officeDocument/2006/relationships/diagramLayout" Target="../diagrams/layout1.xml"/><Relationship Id="rId9" Type="http://schemas.openxmlformats.org/officeDocument/2006/relationships/image" Target="../media/image5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
          <p:cNvSpPr>
            <a:spLocks noGrp="1"/>
          </p:cNvSpPr>
          <p:nvPr>
            <p:ph type="title"/>
          </p:nvPr>
        </p:nvSpPr>
        <p:spPr>
          <a:xfrm>
            <a:off x="134635" y="1765944"/>
            <a:ext cx="6588000" cy="959681"/>
          </a:xfrm>
        </p:spPr>
        <p:txBody>
          <a:bodyPr/>
          <a:lstStyle/>
          <a:p>
            <a:pPr algn="ctr"/>
            <a:r>
              <a:rPr lang="en-US" altLang="ja-JP" sz="3000" b="1" dirty="0">
                <a:latin typeface="+mn-ea"/>
                <a:ea typeface="+mn-ea"/>
              </a:rPr>
              <a:t>NEC</a:t>
            </a:r>
            <a:r>
              <a:rPr lang="ja-JP" altLang="en-US" sz="3000" b="1" dirty="0">
                <a:latin typeface="+mn-ea"/>
                <a:ea typeface="+mn-ea"/>
              </a:rPr>
              <a:t>チャイナ・ソフトジャパン</a:t>
            </a:r>
            <a:br>
              <a:rPr lang="ja-JP" altLang="en-US" sz="3000" b="1" dirty="0">
                <a:latin typeface="+mn-ea"/>
                <a:ea typeface="+mn-ea"/>
              </a:rPr>
            </a:br>
            <a:r>
              <a:rPr lang="ja-JP" altLang="en-US" sz="3000" b="1" dirty="0" smtClean="0">
                <a:latin typeface="+mn-ea"/>
                <a:ea typeface="+mn-ea"/>
              </a:rPr>
              <a:t>第二システム開発部　紹介</a:t>
            </a:r>
            <a:r>
              <a:rPr lang="ja-JP" altLang="en-US" sz="3000" b="1" dirty="0">
                <a:latin typeface="+mn-ea"/>
                <a:ea typeface="+mn-ea"/>
              </a:rPr>
              <a:t>資料</a:t>
            </a:r>
          </a:p>
        </p:txBody>
      </p:sp>
      <p:sp>
        <p:nvSpPr>
          <p:cNvPr id="16" name="テキスト プレースホルダー 3"/>
          <p:cNvSpPr>
            <a:spLocks noGrp="1"/>
          </p:cNvSpPr>
          <p:nvPr>
            <p:ph type="body" sz="quarter" idx="10"/>
          </p:nvPr>
        </p:nvSpPr>
        <p:spPr>
          <a:xfrm>
            <a:off x="134637" y="3024000"/>
            <a:ext cx="4914545" cy="325346"/>
          </a:xfrm>
        </p:spPr>
        <p:txBody>
          <a:bodyPr/>
          <a:lstStyle/>
          <a:p>
            <a:pPr hangingPunct="1"/>
            <a:r>
              <a:rPr lang="en-US" altLang="zh-TW" dirty="0" smtClean="0">
                <a:latin typeface="+mn-ea"/>
              </a:rPr>
              <a:t> </a:t>
            </a:r>
            <a:endParaRPr lang="zh-TW" altLang="en-US" dirty="0">
              <a:latin typeface="+mn-ea"/>
            </a:endParaRPr>
          </a:p>
        </p:txBody>
      </p:sp>
      <p:sp>
        <p:nvSpPr>
          <p:cNvPr id="4" name="Rectangle 3"/>
          <p:cNvSpPr txBox="1">
            <a:spLocks noChangeArrowheads="1"/>
          </p:cNvSpPr>
          <p:nvPr/>
        </p:nvSpPr>
        <p:spPr>
          <a:xfrm>
            <a:off x="0" y="3186675"/>
            <a:ext cx="5933440" cy="978927"/>
          </a:xfrm>
          <a:prstGeom prst="rect">
            <a:avLst/>
          </a:prstGeom>
        </p:spPr>
        <p:txBody>
          <a:bodyPr/>
          <a:lstStyle>
            <a:lvl1pPr marL="133350" indent="-133350" algn="l" rtl="0" eaLnBrk="0" fontAlgn="base" hangingPunct="0">
              <a:spcBef>
                <a:spcPct val="20000"/>
              </a:spcBef>
              <a:spcAft>
                <a:spcPct val="0"/>
              </a:spcAft>
              <a:buClr>
                <a:schemeClr val="accent6"/>
              </a:buClr>
              <a:buFont typeface="Arial" panose="020B0604020202020204" pitchFamily="34" charset="0"/>
              <a:buChar char="▌"/>
              <a:defRPr kumimoji="1" lang="ja-JP" altLang="en-US" sz="1500" b="0" i="0" u="none" strike="noStrike" kern="0" cap="none" spc="0" normalizeH="0" baseline="0" dirty="0" smtClean="0">
                <a:ln>
                  <a:noFill/>
                </a:ln>
                <a:solidFill>
                  <a:srgbClr val="000000"/>
                </a:solidFill>
                <a:effectLst/>
                <a:uLnTx/>
                <a:uFillTx/>
                <a:latin typeface="+mn-lt"/>
                <a:ea typeface="+mn-ea"/>
                <a:cs typeface="+mn-cs"/>
              </a:defRPr>
            </a:lvl1pPr>
            <a:lvl2pPr marL="81000" indent="-27000" algn="l" rtl="0" eaLnBrk="0" fontAlgn="base" hangingPunct="0">
              <a:spcBef>
                <a:spcPct val="20000"/>
              </a:spcBef>
              <a:spcAft>
                <a:spcPct val="0"/>
              </a:spcAft>
              <a:buClr>
                <a:schemeClr val="accent6"/>
              </a:buClr>
              <a:buFont typeface="Wingdings" pitchFamily="2" charset="2"/>
              <a:buChar char="l"/>
              <a:defRPr kumimoji="1" lang="ja-JP" altLang="en-US" sz="1200" b="0" i="0" u="none" strike="noStrike" kern="0" cap="none" spc="0" normalizeH="0" baseline="0" dirty="0" smtClean="0">
                <a:ln>
                  <a:noFill/>
                </a:ln>
                <a:solidFill>
                  <a:srgbClr val="000000"/>
                </a:solidFill>
                <a:effectLst/>
                <a:uLnTx/>
                <a:uFillTx/>
                <a:latin typeface="+mn-lt"/>
                <a:ea typeface="+mn-ea"/>
              </a:defRPr>
            </a:lvl2pPr>
            <a:lvl3pPr marL="484313" indent="-214313" algn="l" rtl="0" eaLnBrk="0" fontAlgn="base" hangingPunct="0">
              <a:spcBef>
                <a:spcPct val="20000"/>
              </a:spcBef>
              <a:spcAft>
                <a:spcPct val="0"/>
              </a:spcAft>
              <a:buClr>
                <a:schemeClr val="accent6"/>
              </a:buClr>
              <a:buFont typeface="Arial" panose="020B0604020202020204" pitchFamily="34" charset="0"/>
              <a:buChar char="•"/>
              <a:defRPr kumimoji="1" lang="ja-JP" altLang="en-US" sz="1050" b="0" i="0" u="none" strike="noStrike" kern="0" cap="none" spc="0" normalizeH="0" baseline="0" dirty="0" smtClean="0">
                <a:ln>
                  <a:noFill/>
                </a:ln>
                <a:solidFill>
                  <a:srgbClr val="000000"/>
                </a:solidFill>
                <a:effectLst/>
                <a:uLnTx/>
                <a:uFillTx/>
                <a:latin typeface="+mn-lt"/>
                <a:ea typeface="+mn-ea"/>
              </a:defRPr>
            </a:lvl3pPr>
            <a:lvl4pPr marL="479588" indent="-128588" algn="l" rtl="0" eaLnBrk="0" fontAlgn="base" hangingPunct="0">
              <a:spcBef>
                <a:spcPct val="20000"/>
              </a:spcBef>
              <a:spcAft>
                <a:spcPct val="0"/>
              </a:spcAft>
              <a:buClr>
                <a:schemeClr val="accent6"/>
              </a:buClr>
              <a:buFont typeface="Tahoma" pitchFamily="34" charset="0"/>
              <a:buChar char="–"/>
              <a:defRPr kumimoji="1" lang="ja-JP" altLang="en-US" sz="900" b="0" i="0" u="none" strike="noStrike" kern="0" cap="none" spc="0" normalizeH="0" baseline="0" dirty="0" smtClean="0">
                <a:ln>
                  <a:noFill/>
                </a:ln>
                <a:solidFill>
                  <a:srgbClr val="000000"/>
                </a:solidFill>
                <a:effectLst/>
                <a:uLnTx/>
                <a:uFillTx/>
                <a:latin typeface="+mn-lt"/>
                <a:ea typeface="+mn-ea"/>
              </a:defRPr>
            </a:lvl4pPr>
            <a:lvl5pPr marL="553641" indent="397669" algn="l" rtl="0" eaLnBrk="0" fontAlgn="base" hangingPunct="0">
              <a:spcBef>
                <a:spcPct val="20000"/>
              </a:spcBef>
              <a:spcAft>
                <a:spcPct val="0"/>
              </a:spcAft>
              <a:buClr>
                <a:schemeClr val="accent6"/>
              </a:buClr>
              <a:buChar char="≫"/>
              <a:defRPr kumimoji="1" sz="900" b="0">
                <a:solidFill>
                  <a:schemeClr val="tx1"/>
                </a:solidFill>
                <a:latin typeface="+mj-lt"/>
                <a:ea typeface="+mn-ea"/>
              </a:defRPr>
            </a:lvl5pPr>
            <a:lvl6pPr marL="1885950" indent="-171450" algn="l" rtl="0" fontAlgn="base">
              <a:spcBef>
                <a:spcPct val="20000"/>
              </a:spcBef>
              <a:spcAft>
                <a:spcPct val="0"/>
              </a:spcAft>
              <a:buChar char="≫"/>
              <a:defRPr kumimoji="1" sz="1500">
                <a:solidFill>
                  <a:schemeClr val="tx1"/>
                </a:solidFill>
                <a:latin typeface="Arial" charset="0"/>
                <a:ea typeface="+mn-ea"/>
              </a:defRPr>
            </a:lvl6pPr>
            <a:lvl7pPr marL="2228850" indent="-171450" algn="l" rtl="0" fontAlgn="base">
              <a:spcBef>
                <a:spcPct val="20000"/>
              </a:spcBef>
              <a:spcAft>
                <a:spcPct val="0"/>
              </a:spcAft>
              <a:buChar char="≫"/>
              <a:defRPr kumimoji="1" sz="1500">
                <a:solidFill>
                  <a:schemeClr val="tx1"/>
                </a:solidFill>
                <a:latin typeface="Arial" charset="0"/>
                <a:ea typeface="+mn-ea"/>
              </a:defRPr>
            </a:lvl7pPr>
            <a:lvl8pPr marL="2571750" indent="-171450" algn="l" rtl="0" fontAlgn="base">
              <a:spcBef>
                <a:spcPct val="20000"/>
              </a:spcBef>
              <a:spcAft>
                <a:spcPct val="0"/>
              </a:spcAft>
              <a:buChar char="≫"/>
              <a:defRPr kumimoji="1" sz="1500">
                <a:solidFill>
                  <a:schemeClr val="tx1"/>
                </a:solidFill>
                <a:latin typeface="Arial" charset="0"/>
                <a:ea typeface="+mn-ea"/>
              </a:defRPr>
            </a:lvl8pPr>
            <a:lvl9pPr marL="2914650" indent="-171450" algn="l" rtl="0" fontAlgn="base">
              <a:spcBef>
                <a:spcPct val="20000"/>
              </a:spcBef>
              <a:spcAft>
                <a:spcPct val="0"/>
              </a:spcAft>
              <a:buChar char="≫"/>
              <a:defRPr kumimoji="1" sz="1500">
                <a:solidFill>
                  <a:schemeClr val="tx1"/>
                </a:solidFill>
                <a:latin typeface="Arial" charset="0"/>
                <a:ea typeface="+mn-ea"/>
              </a:defRPr>
            </a:lvl9pPr>
          </a:lstStyle>
          <a:p>
            <a:pPr eaLnBrk="1" hangingPunct="1"/>
            <a:r>
              <a:rPr lang="ja-JP" altLang="en-US" sz="1600" dirty="0" smtClean="0">
                <a:solidFill>
                  <a:schemeClr val="bg1"/>
                </a:solidFill>
              </a:rPr>
              <a:t>２０１９年１０月</a:t>
            </a:r>
            <a:endParaRPr lang="en-US" altLang="ja-JP" sz="1600" dirty="0">
              <a:solidFill>
                <a:schemeClr val="bg1"/>
              </a:solidFill>
            </a:endParaRPr>
          </a:p>
          <a:p>
            <a:pPr eaLnBrk="1" hangingPunct="1"/>
            <a:r>
              <a:rPr lang="ja-JP" altLang="en-US" sz="1600" dirty="0">
                <a:solidFill>
                  <a:schemeClr val="bg1"/>
                </a:solidFill>
              </a:rPr>
              <a:t>ＮＥＣチャイナ・ソフトジャパン株式会社（ＮＣＪ）</a:t>
            </a:r>
          </a:p>
          <a:p>
            <a:pPr eaLnBrk="1" hangingPunct="1"/>
            <a:r>
              <a:rPr lang="ja-JP" altLang="en-US" sz="1600" dirty="0">
                <a:solidFill>
                  <a:schemeClr val="bg1"/>
                </a:solidFill>
              </a:rPr>
              <a:t>システム開発事業部　第二システム開発部</a:t>
            </a:r>
          </a:p>
        </p:txBody>
      </p:sp>
      <p:sp>
        <p:nvSpPr>
          <p:cNvPr id="6" name="Text Box 7"/>
          <p:cNvSpPr txBox="1">
            <a:spLocks noChangeArrowheads="1"/>
          </p:cNvSpPr>
          <p:nvPr/>
        </p:nvSpPr>
        <p:spPr bwMode="ltGray">
          <a:xfrm>
            <a:off x="4213506" y="645960"/>
            <a:ext cx="2623429" cy="4112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r>
              <a:rPr lang="en-US" altLang="ja-JP" sz="1050" dirty="0" smtClean="0">
                <a:solidFill>
                  <a:schemeClr val="accent2"/>
                </a:solidFill>
                <a:latin typeface="+mn-ea"/>
                <a:ea typeface="+mn-ea"/>
              </a:rPr>
              <a:t>【NEC</a:t>
            </a:r>
            <a:r>
              <a:rPr lang="ja-JP" altLang="en-US" sz="1050" dirty="0" smtClean="0">
                <a:solidFill>
                  <a:schemeClr val="accent2"/>
                </a:solidFill>
                <a:latin typeface="+mn-ea"/>
                <a:ea typeface="+mn-ea"/>
              </a:rPr>
              <a:t>グループ</a:t>
            </a:r>
            <a:r>
              <a:rPr lang="ja-JP" altLang="en-US" sz="1050" dirty="0">
                <a:solidFill>
                  <a:schemeClr val="accent2"/>
                </a:solidFill>
                <a:latin typeface="+mn-ea"/>
                <a:ea typeface="+mn-ea"/>
              </a:rPr>
              <a:t>外秘</a:t>
            </a:r>
            <a:r>
              <a:rPr lang="en-US" altLang="ja-JP" sz="1050" dirty="0" smtClean="0">
                <a:solidFill>
                  <a:schemeClr val="accent2"/>
                </a:solidFill>
                <a:latin typeface="+mn-ea"/>
                <a:ea typeface="+mn-ea"/>
              </a:rPr>
              <a:t>】</a:t>
            </a:r>
          </a:p>
          <a:p>
            <a:pPr algn="r"/>
            <a:r>
              <a:rPr lang="en-US" altLang="ja-JP" sz="1050" dirty="0">
                <a:solidFill>
                  <a:schemeClr val="accent2"/>
                </a:solidFill>
                <a:latin typeface="+mn-ea"/>
                <a:ea typeface="+mn-ea"/>
              </a:rPr>
              <a:t>【NEC Group Internal Use Only</a:t>
            </a:r>
            <a:r>
              <a:rPr lang="en-US" altLang="ja-JP" sz="1050" dirty="0" smtClean="0">
                <a:solidFill>
                  <a:schemeClr val="accent2"/>
                </a:solidFill>
                <a:latin typeface="+mn-ea"/>
                <a:ea typeface="+mn-ea"/>
              </a:rPr>
              <a:t>】</a:t>
            </a:r>
            <a:endParaRPr lang="en-US" altLang="ja-JP" sz="1050" dirty="0">
              <a:solidFill>
                <a:schemeClr val="accent2"/>
              </a:solidFill>
              <a:latin typeface="+mn-ea"/>
              <a:ea typeface="+mn-ea"/>
            </a:endParaRPr>
          </a:p>
        </p:txBody>
      </p:sp>
    </p:spTree>
    <p:extLst>
      <p:ext uri="{BB962C8B-B14F-4D97-AF65-F5344CB8AC3E}">
        <p14:creationId xmlns:p14="http://schemas.microsoft.com/office/powerpoint/2010/main" val="3953084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918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754" y="314110"/>
            <a:ext cx="5508000" cy="313350"/>
          </a:xfrm>
        </p:spPr>
        <p:txBody>
          <a:bodyPr/>
          <a:lstStyle/>
          <a:p>
            <a:r>
              <a:rPr kumimoji="1" lang="ja-JP" altLang="en-US" dirty="0" smtClean="0"/>
              <a:t>目次</a:t>
            </a:r>
            <a:endParaRPr kumimoji="1" lang="ja-JP" altLang="en-US" dirty="0"/>
          </a:p>
        </p:txBody>
      </p:sp>
      <p:sp>
        <p:nvSpPr>
          <p:cNvPr id="5" name="Rectangle 3"/>
          <p:cNvSpPr>
            <a:spLocks noChangeArrowheads="1"/>
          </p:cNvSpPr>
          <p:nvPr/>
        </p:nvSpPr>
        <p:spPr bwMode="auto">
          <a:xfrm>
            <a:off x="1314274" y="745068"/>
            <a:ext cx="5269406" cy="387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ct val="20000"/>
              </a:spcBef>
              <a:buClr>
                <a:schemeClr val="hlink"/>
              </a:buClr>
              <a:buFont typeface="Arial" pitchFamily="34" charset="0"/>
              <a:buChar char="▐"/>
              <a:defRPr kumimoji="1" sz="2200">
                <a:solidFill>
                  <a:schemeClr val="tx1"/>
                </a:solidFill>
                <a:latin typeface="Arial" pitchFamily="34" charset="0"/>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Arial" pitchFamily="34" charset="0"/>
                <a:ea typeface="HGP創英角ｺﾞｼｯｸUB" pitchFamily="50" charset="-128"/>
              </a:defRPr>
            </a:lvl2pPr>
            <a:lvl3pPr marL="1143000" indent="-228600" eaLnBrk="0" hangingPunct="0">
              <a:spcBef>
                <a:spcPct val="20000"/>
              </a:spcBef>
              <a:buClr>
                <a:schemeClr val="hlink"/>
              </a:buClr>
              <a:buFont typeface="Arial" pitchFamily="34" charset="0"/>
              <a:buChar char="•"/>
              <a:defRPr kumimoji="1">
                <a:solidFill>
                  <a:schemeClr val="tx1"/>
                </a:solidFill>
                <a:latin typeface="Arial" pitchFamily="34" charset="0"/>
                <a:ea typeface="HGP創英角ｺﾞｼｯｸUB" pitchFamily="50" charset="-128"/>
              </a:defRPr>
            </a:lvl3pPr>
            <a:lvl4pPr marL="1600200" indent="-228600" eaLnBrk="0" hangingPunct="0">
              <a:spcBef>
                <a:spcPct val="20000"/>
              </a:spcBef>
              <a:buClr>
                <a:schemeClr val="hlink"/>
              </a:buClr>
              <a:buFont typeface="Arial" pitchFamily="34" charset="0"/>
              <a:buChar char="–"/>
              <a:defRPr kumimoji="1" sz="1600">
                <a:solidFill>
                  <a:schemeClr val="tx1"/>
                </a:solidFill>
                <a:latin typeface="Arial" pitchFamily="34" charset="0"/>
                <a:ea typeface="HGP創英角ｺﾞｼｯｸUB"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lnSpc>
                <a:spcPct val="150000"/>
              </a:lnSpc>
              <a:spcBef>
                <a:spcPct val="0"/>
              </a:spcBef>
              <a:buClrTx/>
              <a:buNone/>
            </a:pPr>
            <a:r>
              <a:rPr lang="ja-JP" altLang="en-US" sz="1600" dirty="0">
                <a:solidFill>
                  <a:schemeClr val="accent6">
                    <a:lumMod val="50000"/>
                    <a:lumOff val="50000"/>
                  </a:schemeClr>
                </a:solidFill>
                <a:latin typeface="+mn-ea"/>
                <a:ea typeface="+mn-ea"/>
              </a:rPr>
              <a:t>１．会社</a:t>
            </a:r>
            <a:r>
              <a:rPr lang="ja-JP" altLang="en-US" sz="1600" dirty="0" smtClean="0">
                <a:solidFill>
                  <a:schemeClr val="accent6">
                    <a:lumMod val="50000"/>
                    <a:lumOff val="50000"/>
                  </a:schemeClr>
                </a:solidFill>
                <a:latin typeface="+mn-ea"/>
                <a:ea typeface="+mn-ea"/>
              </a:rPr>
              <a:t>紹介</a:t>
            </a:r>
            <a:endParaRPr lang="en-US" altLang="ja-JP" sz="1600" dirty="0">
              <a:solidFill>
                <a:schemeClr val="accent6">
                  <a:lumMod val="50000"/>
                  <a:lumOff val="50000"/>
                </a:schemeClr>
              </a:solidFill>
              <a:latin typeface="+mn-ea"/>
              <a:ea typeface="+mn-ea"/>
            </a:endParaRPr>
          </a:p>
          <a:p>
            <a:pPr indent="538163" eaLnBrk="1" hangingPunct="1">
              <a:lnSpc>
                <a:spcPct val="150000"/>
              </a:lnSpc>
              <a:spcBef>
                <a:spcPct val="0"/>
              </a:spcBef>
              <a:buClrTx/>
              <a:buNone/>
            </a:pPr>
            <a:r>
              <a:rPr lang="en-US" altLang="ja-JP" sz="1400" dirty="0">
                <a:latin typeface="+mn-ea"/>
                <a:ea typeface="+mn-ea"/>
              </a:rPr>
              <a:t>1</a:t>
            </a:r>
            <a:r>
              <a:rPr lang="ja-JP" altLang="en-US" sz="1400" dirty="0">
                <a:latin typeface="+mn-ea"/>
                <a:ea typeface="+mn-ea"/>
              </a:rPr>
              <a:t>－</a:t>
            </a:r>
            <a:r>
              <a:rPr lang="en-US" altLang="ja-JP" sz="1400" dirty="0">
                <a:latin typeface="+mn-ea"/>
                <a:ea typeface="+mn-ea"/>
              </a:rPr>
              <a:t>1</a:t>
            </a:r>
            <a:r>
              <a:rPr lang="ja-JP" altLang="en-US" sz="1400" dirty="0">
                <a:latin typeface="+mn-ea"/>
                <a:ea typeface="+mn-ea"/>
              </a:rPr>
              <a:t>　会社概要</a:t>
            </a:r>
            <a:r>
              <a:rPr lang="en-US" altLang="ja-JP" sz="1400" dirty="0">
                <a:latin typeface="+mn-ea"/>
                <a:ea typeface="+mn-ea"/>
              </a:rPr>
              <a:t>	</a:t>
            </a:r>
          </a:p>
          <a:p>
            <a:pPr indent="538163" eaLnBrk="1" hangingPunct="1">
              <a:lnSpc>
                <a:spcPct val="150000"/>
              </a:lnSpc>
              <a:spcBef>
                <a:spcPct val="0"/>
              </a:spcBef>
              <a:buClrTx/>
              <a:buNone/>
            </a:pPr>
            <a:r>
              <a:rPr lang="en-US" altLang="ja-JP" sz="1400" dirty="0">
                <a:latin typeface="+mn-ea"/>
                <a:ea typeface="+mn-ea"/>
              </a:rPr>
              <a:t>1</a:t>
            </a:r>
            <a:r>
              <a:rPr lang="ja-JP" altLang="en-US" sz="1400" dirty="0">
                <a:latin typeface="+mn-ea"/>
                <a:ea typeface="+mn-ea"/>
              </a:rPr>
              <a:t>－</a:t>
            </a:r>
            <a:r>
              <a:rPr lang="en-US" altLang="ja-JP" sz="1400" dirty="0">
                <a:latin typeface="+mn-ea"/>
                <a:ea typeface="+mn-ea"/>
              </a:rPr>
              <a:t>2</a:t>
            </a:r>
            <a:r>
              <a:rPr lang="ja-JP" altLang="en-US" sz="1400" dirty="0">
                <a:latin typeface="+mn-ea"/>
                <a:ea typeface="+mn-ea"/>
              </a:rPr>
              <a:t>　</a:t>
            </a:r>
            <a:r>
              <a:rPr lang="en-US" altLang="ja-JP" sz="1400" dirty="0" smtClean="0">
                <a:latin typeface="+mn-ea"/>
                <a:ea typeface="+mn-ea"/>
              </a:rPr>
              <a:t>NCJ</a:t>
            </a:r>
            <a:r>
              <a:rPr lang="ja-JP" altLang="en-US" sz="1400" dirty="0">
                <a:latin typeface="+mn-ea"/>
                <a:ea typeface="+mn-ea"/>
              </a:rPr>
              <a:t>の機能</a:t>
            </a:r>
            <a:endParaRPr lang="en-US" altLang="ja-JP" sz="1400" dirty="0">
              <a:latin typeface="+mn-ea"/>
              <a:ea typeface="+mn-ea"/>
            </a:endParaRPr>
          </a:p>
          <a:p>
            <a:pPr indent="538163" eaLnBrk="1" hangingPunct="1">
              <a:lnSpc>
                <a:spcPct val="150000"/>
              </a:lnSpc>
              <a:spcBef>
                <a:spcPct val="0"/>
              </a:spcBef>
              <a:buClrTx/>
              <a:buNone/>
            </a:pPr>
            <a:r>
              <a:rPr lang="en-US" altLang="ja-JP" sz="1400" dirty="0">
                <a:latin typeface="+mn-ea"/>
                <a:ea typeface="+mn-ea"/>
              </a:rPr>
              <a:t>1</a:t>
            </a:r>
            <a:r>
              <a:rPr lang="ja-JP" altLang="en-US" sz="1400" dirty="0" smtClean="0">
                <a:latin typeface="+mn-ea"/>
                <a:ea typeface="+mn-ea"/>
              </a:rPr>
              <a:t>－</a:t>
            </a:r>
            <a:r>
              <a:rPr lang="en-US" altLang="ja-JP" sz="1400" dirty="0" smtClean="0">
                <a:latin typeface="+mn-ea"/>
                <a:ea typeface="+mn-ea"/>
              </a:rPr>
              <a:t>3</a:t>
            </a:r>
            <a:r>
              <a:rPr lang="ja-JP" altLang="en-US" sz="1400" dirty="0">
                <a:latin typeface="+mn-ea"/>
                <a:ea typeface="+mn-ea"/>
              </a:rPr>
              <a:t>　</a:t>
            </a:r>
            <a:r>
              <a:rPr lang="en-US" altLang="ja-JP" sz="1400" dirty="0" smtClean="0">
                <a:latin typeface="+mn-ea"/>
                <a:ea typeface="+mn-ea"/>
              </a:rPr>
              <a:t>NCJ</a:t>
            </a:r>
            <a:r>
              <a:rPr lang="ja-JP" altLang="en-US" sz="1400" dirty="0">
                <a:latin typeface="+mn-ea"/>
                <a:ea typeface="+mn-ea"/>
              </a:rPr>
              <a:t>組織体制</a:t>
            </a:r>
            <a:r>
              <a:rPr lang="en-US" altLang="ja-JP" sz="1600" dirty="0">
                <a:solidFill>
                  <a:schemeClr val="accent6">
                    <a:lumMod val="50000"/>
                    <a:lumOff val="50000"/>
                  </a:schemeClr>
                </a:solidFill>
                <a:latin typeface="+mn-ea"/>
                <a:ea typeface="+mn-ea"/>
              </a:rPr>
              <a:t/>
            </a:r>
            <a:br>
              <a:rPr lang="en-US" altLang="ja-JP" sz="1600" dirty="0">
                <a:solidFill>
                  <a:schemeClr val="accent6">
                    <a:lumMod val="50000"/>
                    <a:lumOff val="50000"/>
                  </a:schemeClr>
                </a:solidFill>
                <a:latin typeface="+mn-ea"/>
                <a:ea typeface="+mn-ea"/>
              </a:rPr>
            </a:br>
            <a:r>
              <a:rPr lang="ja-JP" altLang="en-US" sz="1600" dirty="0">
                <a:solidFill>
                  <a:schemeClr val="accent6">
                    <a:lumMod val="50000"/>
                    <a:lumOff val="50000"/>
                  </a:schemeClr>
                </a:solidFill>
                <a:latin typeface="+mn-ea"/>
                <a:ea typeface="+mn-ea"/>
              </a:rPr>
              <a:t>２</a:t>
            </a:r>
            <a:r>
              <a:rPr lang="ja-JP" altLang="en-US" sz="1600" dirty="0" smtClean="0">
                <a:solidFill>
                  <a:schemeClr val="accent6">
                    <a:lumMod val="50000"/>
                    <a:lumOff val="50000"/>
                  </a:schemeClr>
                </a:solidFill>
                <a:latin typeface="+mn-ea"/>
                <a:ea typeface="+mn-ea"/>
              </a:rPr>
              <a:t>．第二システム開発部について</a:t>
            </a:r>
            <a:endParaRPr lang="en-US" altLang="ja-JP" sz="1600" dirty="0" smtClean="0">
              <a:solidFill>
                <a:schemeClr val="hlink"/>
              </a:solidFill>
              <a:latin typeface="+mn-ea"/>
              <a:ea typeface="+mn-ea"/>
            </a:endParaRPr>
          </a:p>
          <a:p>
            <a:pPr indent="538163" eaLnBrk="1" hangingPunct="1">
              <a:lnSpc>
                <a:spcPct val="150000"/>
              </a:lnSpc>
              <a:spcBef>
                <a:spcPct val="0"/>
              </a:spcBef>
              <a:buClrTx/>
              <a:buNone/>
            </a:pPr>
            <a:r>
              <a:rPr lang="en-US" altLang="ja-JP" sz="1400" dirty="0" smtClean="0">
                <a:latin typeface="+mn-ea"/>
                <a:ea typeface="+mn-ea"/>
              </a:rPr>
              <a:t>2</a:t>
            </a:r>
            <a:r>
              <a:rPr lang="ja-JP" altLang="en-US" sz="1400" dirty="0">
                <a:latin typeface="+mn-ea"/>
                <a:ea typeface="+mn-ea"/>
              </a:rPr>
              <a:t>－</a:t>
            </a:r>
            <a:r>
              <a:rPr lang="en-US" altLang="ja-JP" sz="1400" dirty="0">
                <a:latin typeface="+mn-ea"/>
                <a:ea typeface="+mn-ea"/>
              </a:rPr>
              <a:t>1</a:t>
            </a:r>
            <a:r>
              <a:rPr lang="ja-JP" altLang="en-US" sz="1400" dirty="0">
                <a:latin typeface="+mn-ea"/>
                <a:ea typeface="+mn-ea"/>
              </a:rPr>
              <a:t>　</a:t>
            </a:r>
            <a:r>
              <a:rPr lang="en-US" altLang="ja-JP" sz="1400" dirty="0">
                <a:latin typeface="+mn-ea"/>
                <a:ea typeface="+mn-ea"/>
              </a:rPr>
              <a:t>2019</a:t>
            </a:r>
            <a:r>
              <a:rPr lang="ja-JP" altLang="en-US" sz="1400" dirty="0" smtClean="0">
                <a:latin typeface="+mn-ea"/>
                <a:ea typeface="+mn-ea"/>
              </a:rPr>
              <a:t>年下期体制</a:t>
            </a:r>
            <a:endParaRPr lang="en-US" altLang="ja-JP" sz="1400" dirty="0" smtClean="0">
              <a:latin typeface="+mn-ea"/>
              <a:ea typeface="+mn-ea"/>
            </a:endParaRPr>
          </a:p>
          <a:p>
            <a:pPr indent="538163" eaLnBrk="1" hangingPunct="1">
              <a:lnSpc>
                <a:spcPct val="150000"/>
              </a:lnSpc>
              <a:spcBef>
                <a:spcPct val="0"/>
              </a:spcBef>
              <a:buClrTx/>
              <a:buNone/>
            </a:pPr>
            <a:r>
              <a:rPr lang="en-US" altLang="ja-JP" sz="1400" dirty="0" smtClean="0">
                <a:latin typeface="+mn-ea"/>
                <a:ea typeface="+mn-ea"/>
              </a:rPr>
              <a:t>2</a:t>
            </a:r>
            <a:r>
              <a:rPr lang="ja-JP" altLang="en-US" sz="1400" dirty="0" smtClean="0">
                <a:latin typeface="+mn-ea"/>
                <a:ea typeface="+mn-ea"/>
              </a:rPr>
              <a:t>－</a:t>
            </a:r>
            <a:r>
              <a:rPr lang="en-US" altLang="ja-JP" sz="1400" dirty="0">
                <a:latin typeface="+mn-ea"/>
                <a:ea typeface="+mn-ea"/>
              </a:rPr>
              <a:t>2</a:t>
            </a:r>
            <a:r>
              <a:rPr lang="ja-JP" altLang="en-US" sz="1400" dirty="0" smtClean="0">
                <a:latin typeface="+mn-ea"/>
                <a:ea typeface="+mn-ea"/>
              </a:rPr>
              <a:t>　活動方針</a:t>
            </a:r>
            <a:r>
              <a:rPr lang="ja-JP" altLang="en-US" sz="1400" dirty="0">
                <a:latin typeface="+mn-ea"/>
                <a:ea typeface="+mn-ea"/>
              </a:rPr>
              <a:t>　</a:t>
            </a:r>
            <a:endParaRPr lang="en-US" altLang="ja-JP" sz="1400" dirty="0">
              <a:latin typeface="+mn-ea"/>
              <a:ea typeface="+mn-ea"/>
            </a:endParaRPr>
          </a:p>
          <a:p>
            <a:pPr indent="538163" eaLnBrk="1" hangingPunct="1">
              <a:lnSpc>
                <a:spcPct val="150000"/>
              </a:lnSpc>
              <a:spcBef>
                <a:spcPct val="0"/>
              </a:spcBef>
              <a:buClrTx/>
              <a:buNone/>
            </a:pPr>
            <a:r>
              <a:rPr lang="en-US" altLang="ja-JP" sz="1400" dirty="0">
                <a:latin typeface="+mn-lt"/>
              </a:rPr>
              <a:t>2</a:t>
            </a:r>
            <a:r>
              <a:rPr lang="ja-JP" altLang="en-US" sz="1400" dirty="0" smtClean="0">
                <a:latin typeface="+mn-lt"/>
              </a:rPr>
              <a:t>－</a:t>
            </a:r>
            <a:r>
              <a:rPr lang="en-US" altLang="ja-JP" sz="1400" dirty="0">
                <a:latin typeface="+mn-lt"/>
              </a:rPr>
              <a:t>3</a:t>
            </a:r>
            <a:r>
              <a:rPr lang="ja-JP" altLang="en-US" sz="1400" dirty="0">
                <a:latin typeface="+mn-lt"/>
              </a:rPr>
              <a:t>　</a:t>
            </a:r>
            <a:r>
              <a:rPr lang="ja-JP" altLang="en-US" sz="1400" dirty="0">
                <a:latin typeface="+mn-ea"/>
                <a:ea typeface="+mn-ea"/>
              </a:rPr>
              <a:t>オフショア連携／オンサイト活動</a:t>
            </a:r>
            <a:r>
              <a:rPr lang="ja-JP" altLang="en-US" sz="1400" dirty="0" smtClean="0">
                <a:latin typeface="+mn-ea"/>
                <a:ea typeface="+mn-ea"/>
              </a:rPr>
              <a:t>事例</a:t>
            </a:r>
            <a:endParaRPr lang="en-US" altLang="ja-JP" sz="1400" dirty="0" smtClean="0">
              <a:latin typeface="+mn-ea"/>
              <a:ea typeface="+mn-ea"/>
            </a:endParaRPr>
          </a:p>
          <a:p>
            <a:pPr indent="538163" eaLnBrk="1" hangingPunct="1">
              <a:lnSpc>
                <a:spcPct val="150000"/>
              </a:lnSpc>
              <a:spcBef>
                <a:spcPct val="0"/>
              </a:spcBef>
              <a:buClrTx/>
              <a:buNone/>
            </a:pPr>
            <a:r>
              <a:rPr lang="en-US" altLang="ja-JP" sz="1400" dirty="0">
                <a:latin typeface="+mn-ea"/>
              </a:rPr>
              <a:t>2</a:t>
            </a:r>
            <a:r>
              <a:rPr lang="ja-JP" altLang="en-US" sz="1400" dirty="0" smtClean="0">
                <a:latin typeface="+mn-ea"/>
              </a:rPr>
              <a:t>－</a:t>
            </a:r>
            <a:r>
              <a:rPr lang="en-US" altLang="ja-JP" sz="1400" dirty="0">
                <a:latin typeface="+mn-ea"/>
              </a:rPr>
              <a:t>4</a:t>
            </a:r>
            <a:r>
              <a:rPr lang="ja-JP" altLang="en-US" sz="1400" dirty="0">
                <a:latin typeface="+mn-ea"/>
              </a:rPr>
              <a:t>　</a:t>
            </a:r>
            <a:r>
              <a:rPr lang="ja-JP" altLang="en-US" sz="1400" dirty="0">
                <a:latin typeface="+mn-ea"/>
                <a:ea typeface="+mn-ea"/>
              </a:rPr>
              <a:t>今後のビジョン</a:t>
            </a:r>
            <a:endParaRPr lang="en-US" altLang="ja-JP" sz="1400" dirty="0">
              <a:latin typeface="+mn-ea"/>
              <a:ea typeface="+mn-ea"/>
            </a:endParaRPr>
          </a:p>
          <a:p>
            <a:pPr indent="538163" eaLnBrk="1" hangingPunct="1">
              <a:lnSpc>
                <a:spcPct val="150000"/>
              </a:lnSpc>
              <a:spcBef>
                <a:spcPct val="0"/>
              </a:spcBef>
              <a:buClrTx/>
              <a:buNone/>
            </a:pPr>
            <a:endParaRPr lang="en-US" altLang="ja-JP" sz="1400" dirty="0">
              <a:latin typeface="+mn-ea"/>
              <a:ea typeface="+mn-ea"/>
            </a:endParaRPr>
          </a:p>
          <a:p>
            <a:pPr indent="538163" eaLnBrk="1" hangingPunct="1">
              <a:lnSpc>
                <a:spcPct val="150000"/>
              </a:lnSpc>
              <a:spcBef>
                <a:spcPct val="0"/>
              </a:spcBef>
              <a:buClrTx/>
              <a:buNone/>
            </a:pPr>
            <a:endParaRPr lang="en-US" altLang="ja-JP" sz="1400" dirty="0">
              <a:latin typeface="+mn-ea"/>
              <a:ea typeface="+mn-ea"/>
            </a:endParaRPr>
          </a:p>
          <a:p>
            <a:pPr indent="355600" eaLnBrk="1" hangingPunct="1">
              <a:spcBef>
                <a:spcPct val="0"/>
              </a:spcBef>
              <a:buClrTx/>
              <a:buNone/>
            </a:pPr>
            <a:endParaRPr lang="ja-JP" altLang="en-US" sz="1400" dirty="0">
              <a:latin typeface="+mn-ea"/>
              <a:ea typeface="+mn-ea"/>
            </a:endParaRPr>
          </a:p>
          <a:p>
            <a:pPr indent="355600" eaLnBrk="1" hangingPunct="1">
              <a:spcBef>
                <a:spcPct val="0"/>
              </a:spcBef>
              <a:buClrTx/>
              <a:buNone/>
            </a:pPr>
            <a:endParaRPr lang="en-US" altLang="ja-JP" sz="1400" dirty="0">
              <a:latin typeface="+mn-ea"/>
              <a:ea typeface="+mn-ea"/>
            </a:endParaRPr>
          </a:p>
        </p:txBody>
      </p:sp>
    </p:spTree>
    <p:extLst>
      <p:ext uri="{BB962C8B-B14F-4D97-AF65-F5344CB8AC3E}">
        <p14:creationId xmlns:p14="http://schemas.microsoft.com/office/powerpoint/2010/main" val="845003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39543" y="573528"/>
            <a:ext cx="6583092" cy="4079752"/>
          </a:xfrm>
          <a:prstGeom prst="roundRect">
            <a:avLst>
              <a:gd name="adj" fmla="val 1580"/>
            </a:avLst>
          </a:prstGeom>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1613297" indent="-1613297"/>
            <a:r>
              <a:rPr lang="ja-JP" altLang="en-US" sz="1400" dirty="0">
                <a:effectLst>
                  <a:outerShdw blurRad="38100" dist="38100" dir="2700000" algn="tl">
                    <a:srgbClr val="000000">
                      <a:alpha val="43137"/>
                    </a:srgbClr>
                  </a:outerShdw>
                </a:effectLst>
                <a:latin typeface="+mj-ea"/>
                <a:ea typeface="+mj-ea"/>
              </a:rPr>
              <a:t>■名称（商号）</a:t>
            </a:r>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a:t>
            </a:r>
            <a:r>
              <a:rPr lang="en-US" altLang="ja-JP" sz="1400" dirty="0">
                <a:effectLst>
                  <a:outerShdw blurRad="38100" dist="38100" dir="2700000" algn="tl">
                    <a:srgbClr val="000000">
                      <a:alpha val="43137"/>
                    </a:srgbClr>
                  </a:outerShdw>
                </a:effectLst>
                <a:latin typeface="+mj-ea"/>
                <a:ea typeface="+mj-ea"/>
              </a:rPr>
              <a:t>NEC</a:t>
            </a:r>
            <a:r>
              <a:rPr lang="ja-JP" altLang="en-US" sz="1400" dirty="0">
                <a:effectLst>
                  <a:outerShdw blurRad="38100" dist="38100" dir="2700000" algn="tl">
                    <a:srgbClr val="000000">
                      <a:alpha val="43137"/>
                    </a:srgbClr>
                  </a:outerShdw>
                </a:effectLst>
                <a:latin typeface="+mj-ea"/>
                <a:ea typeface="+mj-ea"/>
              </a:rPr>
              <a:t>チャイナ・ソフトジャパン株式会社（略称：</a:t>
            </a:r>
            <a:r>
              <a:rPr lang="en-US" altLang="ja-JP" sz="1400" dirty="0">
                <a:effectLst>
                  <a:outerShdw blurRad="38100" dist="38100" dir="2700000" algn="tl">
                    <a:srgbClr val="000000">
                      <a:alpha val="43137"/>
                    </a:srgbClr>
                  </a:outerShdw>
                </a:effectLst>
                <a:latin typeface="+mj-ea"/>
                <a:ea typeface="+mj-ea"/>
              </a:rPr>
              <a:t>NCJ</a:t>
            </a:r>
            <a:r>
              <a:rPr lang="ja-JP" altLang="en-US" sz="1400" dirty="0">
                <a:effectLst>
                  <a:outerShdw blurRad="38100" dist="38100" dir="2700000" algn="tl">
                    <a:srgbClr val="000000">
                      <a:alpha val="43137"/>
                    </a:srgbClr>
                  </a:outerShdw>
                </a:effectLst>
                <a:latin typeface="+mj-ea"/>
                <a:ea typeface="+mj-ea"/>
              </a:rPr>
              <a:t>）</a:t>
            </a:r>
          </a:p>
          <a:p>
            <a:pPr marL="1613297" indent="-1613297"/>
            <a:endParaRPr lang="ja-JP" altLang="en-US" sz="1400" dirty="0">
              <a:effectLst>
                <a:outerShdw blurRad="38100" dist="38100" dir="2700000" algn="tl">
                  <a:srgbClr val="000000">
                    <a:alpha val="43137"/>
                  </a:srgbClr>
                </a:outerShdw>
              </a:effectLst>
              <a:latin typeface="+mj-ea"/>
              <a:ea typeface="+mj-ea"/>
            </a:endParaRPr>
          </a:p>
          <a:p>
            <a:pPr marL="1613297" indent="-1613297"/>
            <a:r>
              <a:rPr lang="ja-JP" altLang="en-US" sz="1400" dirty="0">
                <a:effectLst>
                  <a:outerShdw blurRad="38100" dist="38100" dir="2700000" algn="tl">
                    <a:srgbClr val="000000">
                      <a:alpha val="43137"/>
                    </a:srgbClr>
                  </a:outerShdw>
                </a:effectLst>
                <a:latin typeface="+mj-ea"/>
                <a:ea typeface="+mj-ea"/>
              </a:rPr>
              <a:t>■資本金</a:t>
            </a:r>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a:t>
            </a:r>
            <a:r>
              <a:rPr lang="en-US" altLang="ja-JP" sz="1400" dirty="0">
                <a:effectLst>
                  <a:outerShdw blurRad="38100" dist="38100" dir="2700000" algn="tl">
                    <a:srgbClr val="000000">
                      <a:alpha val="43137"/>
                    </a:srgbClr>
                  </a:outerShdw>
                </a:effectLst>
                <a:latin typeface="+mj-ea"/>
                <a:ea typeface="+mj-ea"/>
              </a:rPr>
              <a:t>3,000</a:t>
            </a:r>
            <a:r>
              <a:rPr lang="ja-JP" altLang="en-US" sz="1400" dirty="0">
                <a:effectLst>
                  <a:outerShdw blurRad="38100" dist="38100" dir="2700000" algn="tl">
                    <a:srgbClr val="000000">
                      <a:alpha val="43137"/>
                    </a:srgbClr>
                  </a:outerShdw>
                </a:effectLst>
                <a:latin typeface="+mj-ea"/>
                <a:ea typeface="+mj-ea"/>
              </a:rPr>
              <a:t>万円</a:t>
            </a:r>
          </a:p>
          <a:p>
            <a:pPr marL="1613297" indent="-1613297"/>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a:t>
            </a:r>
            <a:r>
              <a:rPr lang="en-US" altLang="ja-JP" sz="1400" dirty="0">
                <a:effectLst>
                  <a:outerShdw blurRad="38100" dist="38100" dir="2700000" algn="tl">
                    <a:srgbClr val="000000">
                      <a:alpha val="43137"/>
                    </a:srgbClr>
                  </a:outerShdw>
                </a:effectLst>
                <a:latin typeface="+mj-ea"/>
                <a:ea typeface="+mj-ea"/>
              </a:rPr>
              <a:t>NEC</a:t>
            </a:r>
            <a:r>
              <a:rPr lang="ja-JP" altLang="en-US" sz="1400" dirty="0">
                <a:effectLst>
                  <a:outerShdw blurRad="38100" dist="38100" dir="2700000" algn="tl">
                    <a:srgbClr val="000000">
                      <a:alpha val="43137"/>
                    </a:srgbClr>
                  </a:outerShdw>
                </a:effectLst>
                <a:latin typeface="+mj-ea"/>
                <a:ea typeface="+mj-ea"/>
              </a:rPr>
              <a:t>グループ企業、</a:t>
            </a:r>
            <a:r>
              <a:rPr lang="en-US" altLang="ja-JP" sz="1400" dirty="0">
                <a:effectLst>
                  <a:outerShdw blurRad="38100" dist="38100" dir="2700000" algn="tl">
                    <a:srgbClr val="000000">
                      <a:alpha val="43137"/>
                    </a:srgbClr>
                  </a:outerShdw>
                </a:effectLst>
                <a:latin typeface="+mj-ea"/>
                <a:ea typeface="+mj-ea"/>
              </a:rPr>
              <a:t>1</a:t>
            </a:r>
            <a:r>
              <a:rPr lang="en-US" altLang="zh-CN" sz="1400" dirty="0">
                <a:effectLst>
                  <a:outerShdw blurRad="38100" dist="38100" dir="2700000" algn="tl">
                    <a:srgbClr val="000000">
                      <a:alpha val="43137"/>
                    </a:srgbClr>
                  </a:outerShdw>
                </a:effectLst>
                <a:latin typeface="+mj-ea"/>
                <a:ea typeface="+mj-ea"/>
              </a:rPr>
              <a:t>00</a:t>
            </a:r>
            <a:r>
              <a:rPr lang="zh-CN" altLang="en-US" sz="1400" dirty="0">
                <a:effectLst>
                  <a:outerShdw blurRad="38100" dist="38100" dir="2700000" algn="tl">
                    <a:srgbClr val="000000">
                      <a:alpha val="43137"/>
                    </a:srgbClr>
                  </a:outerShdw>
                </a:effectLst>
                <a:latin typeface="+mj-ea"/>
                <a:ea typeface="+mj-ea"/>
              </a:rPr>
              <a:t>％</a:t>
            </a:r>
            <a:r>
              <a:rPr lang="ja-JP" altLang="en-US" sz="1400" dirty="0">
                <a:effectLst>
                  <a:outerShdw blurRad="38100" dist="38100" dir="2700000" algn="tl">
                    <a:srgbClr val="000000">
                      <a:alpha val="43137"/>
                    </a:srgbClr>
                  </a:outerShdw>
                </a:effectLst>
                <a:latin typeface="+mj-ea"/>
                <a:ea typeface="+mj-ea"/>
              </a:rPr>
              <a:t>出資会社</a:t>
            </a:r>
            <a:endParaRPr lang="zh-CN" altLang="en-US" sz="1400" dirty="0">
              <a:effectLst>
                <a:outerShdw blurRad="38100" dist="38100" dir="2700000" algn="tl">
                  <a:srgbClr val="000000">
                    <a:alpha val="43137"/>
                  </a:srgbClr>
                </a:outerShdw>
              </a:effectLst>
              <a:latin typeface="+mj-ea"/>
              <a:ea typeface="+mj-ea"/>
            </a:endParaRPr>
          </a:p>
          <a:p>
            <a:pPr marL="1613297" indent="-1613297"/>
            <a:endParaRPr lang="ja-JP" altLang="en-US" sz="1400" dirty="0">
              <a:effectLst>
                <a:outerShdw blurRad="38100" dist="38100" dir="2700000" algn="tl">
                  <a:srgbClr val="000000">
                    <a:alpha val="43137"/>
                  </a:srgbClr>
                </a:outerShdw>
              </a:effectLst>
              <a:latin typeface="+mj-ea"/>
              <a:ea typeface="+mj-ea"/>
            </a:endParaRPr>
          </a:p>
          <a:p>
            <a:pPr marL="1613297" indent="-1613297"/>
            <a:r>
              <a:rPr lang="ja-JP" altLang="en-US" sz="1400" dirty="0">
                <a:effectLst>
                  <a:outerShdw blurRad="38100" dist="38100" dir="2700000" algn="tl">
                    <a:srgbClr val="000000">
                      <a:alpha val="43137"/>
                    </a:srgbClr>
                  </a:outerShdw>
                </a:effectLst>
                <a:latin typeface="+mj-ea"/>
                <a:ea typeface="+mj-ea"/>
              </a:rPr>
              <a:t>■売上高</a:t>
            </a:r>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a:t>
            </a:r>
            <a:r>
              <a:rPr lang="en-US" altLang="ja-JP" sz="1400" dirty="0">
                <a:effectLst>
                  <a:outerShdw blurRad="38100" dist="38100" dir="2700000" algn="tl">
                    <a:srgbClr val="000000">
                      <a:alpha val="43137"/>
                    </a:srgbClr>
                  </a:outerShdw>
                </a:effectLst>
                <a:latin typeface="+mj-ea"/>
                <a:ea typeface="+mj-ea"/>
              </a:rPr>
              <a:t>2018</a:t>
            </a:r>
            <a:r>
              <a:rPr lang="ja-JP" altLang="en-US" sz="1400" dirty="0">
                <a:effectLst>
                  <a:outerShdw blurRad="38100" dist="38100" dir="2700000" algn="tl">
                    <a:srgbClr val="000000">
                      <a:alpha val="43137"/>
                    </a:srgbClr>
                  </a:outerShdw>
                </a:effectLst>
                <a:latin typeface="+mj-ea"/>
                <a:ea typeface="+mj-ea"/>
              </a:rPr>
              <a:t>年度実績　</a:t>
            </a:r>
            <a:r>
              <a:rPr lang="en-US" altLang="ja-JP" sz="1400" dirty="0">
                <a:effectLst>
                  <a:outerShdw blurRad="38100" dist="38100" dir="2700000" algn="tl">
                    <a:srgbClr val="000000">
                      <a:alpha val="43137"/>
                    </a:srgbClr>
                  </a:outerShdw>
                </a:effectLst>
                <a:latin typeface="+mj-ea"/>
                <a:ea typeface="+mj-ea"/>
              </a:rPr>
              <a:t>54</a:t>
            </a:r>
            <a:r>
              <a:rPr lang="ja-JP" altLang="en-US" sz="1400" dirty="0">
                <a:effectLst>
                  <a:outerShdw blurRad="38100" dist="38100" dir="2700000" algn="tl">
                    <a:srgbClr val="000000">
                      <a:alpha val="43137"/>
                    </a:srgbClr>
                  </a:outerShdw>
                </a:effectLst>
                <a:latin typeface="+mj-ea"/>
                <a:ea typeface="+mj-ea"/>
              </a:rPr>
              <a:t>億円　（オンサイト　</a:t>
            </a:r>
            <a:r>
              <a:rPr lang="en-US" altLang="ja-JP" sz="1400" dirty="0">
                <a:effectLst>
                  <a:outerShdw blurRad="38100" dist="38100" dir="2700000" algn="tl">
                    <a:srgbClr val="000000">
                      <a:alpha val="43137"/>
                    </a:srgbClr>
                  </a:outerShdw>
                </a:effectLst>
                <a:latin typeface="+mj-ea"/>
                <a:ea typeface="+mj-ea"/>
              </a:rPr>
              <a:t>10</a:t>
            </a:r>
            <a:r>
              <a:rPr lang="ja-JP" altLang="en-US" sz="1400" dirty="0">
                <a:effectLst>
                  <a:outerShdw blurRad="38100" dist="38100" dir="2700000" algn="tl">
                    <a:srgbClr val="000000">
                      <a:alpha val="43137"/>
                    </a:srgbClr>
                  </a:outerShdw>
                </a:effectLst>
                <a:latin typeface="+mj-ea"/>
                <a:ea typeface="+mj-ea"/>
              </a:rPr>
              <a:t>億）</a:t>
            </a:r>
          </a:p>
          <a:p>
            <a:pPr marL="1613297" indent="-1613297"/>
            <a:endParaRPr lang="ja-JP" altLang="en-US" sz="1400" dirty="0">
              <a:effectLst>
                <a:outerShdw blurRad="38100" dist="38100" dir="2700000" algn="tl">
                  <a:srgbClr val="000000">
                    <a:alpha val="43137"/>
                  </a:srgbClr>
                </a:outerShdw>
              </a:effectLst>
              <a:latin typeface="+mj-ea"/>
              <a:ea typeface="+mj-ea"/>
            </a:endParaRPr>
          </a:p>
          <a:p>
            <a:pPr marL="1613297" indent="-1613297"/>
            <a:r>
              <a:rPr lang="ja-JP" altLang="en-US" sz="1400" dirty="0">
                <a:effectLst>
                  <a:outerShdw blurRad="38100" dist="38100" dir="2700000" algn="tl">
                    <a:srgbClr val="000000">
                      <a:alpha val="43137"/>
                    </a:srgbClr>
                  </a:outerShdw>
                </a:effectLst>
                <a:latin typeface="+mj-ea"/>
                <a:ea typeface="+mj-ea"/>
              </a:rPr>
              <a:t>■所在地</a:t>
            </a:r>
            <a:r>
              <a:rPr lang="en-US" altLang="ja-JP" sz="1400" dirty="0">
                <a:effectLst>
                  <a:outerShdw blurRad="38100" dist="38100" dir="2700000" algn="tl">
                    <a:srgbClr val="000000">
                      <a:alpha val="43137"/>
                    </a:srgbClr>
                  </a:outerShdw>
                </a:effectLst>
                <a:latin typeface="+mj-ea"/>
                <a:ea typeface="+mj-ea"/>
              </a:rPr>
              <a:t>/</a:t>
            </a:r>
            <a:r>
              <a:rPr lang="ja-JP" altLang="en-US" sz="1400" dirty="0">
                <a:effectLst>
                  <a:outerShdw blurRad="38100" dist="38100" dir="2700000" algn="tl">
                    <a:srgbClr val="000000">
                      <a:alpha val="43137"/>
                    </a:srgbClr>
                  </a:outerShdw>
                </a:effectLst>
                <a:latin typeface="+mj-ea"/>
                <a:ea typeface="+mj-ea"/>
              </a:rPr>
              <a:t>社長</a:t>
            </a:r>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：東京都港区芝浦二丁目</a:t>
            </a:r>
            <a:r>
              <a:rPr lang="en-US" altLang="ja-JP" sz="1400" dirty="0">
                <a:effectLst>
                  <a:outerShdw blurRad="38100" dist="38100" dir="2700000" algn="tl">
                    <a:srgbClr val="000000">
                      <a:alpha val="43137"/>
                    </a:srgbClr>
                  </a:outerShdw>
                </a:effectLst>
                <a:latin typeface="+mj-ea"/>
                <a:ea typeface="+mj-ea"/>
              </a:rPr>
              <a:t>17-12</a:t>
            </a:r>
            <a:r>
              <a:rPr lang="ja-JP" altLang="en-US" sz="1400" dirty="0">
                <a:effectLst>
                  <a:outerShdw blurRad="38100" dist="38100" dir="2700000" algn="tl">
                    <a:srgbClr val="000000">
                      <a:alpha val="43137"/>
                    </a:srgbClr>
                  </a:outerShdw>
                </a:effectLst>
                <a:latin typeface="+mj-ea"/>
                <a:ea typeface="+mj-ea"/>
              </a:rPr>
              <a:t>　第四田町ビル</a:t>
            </a:r>
            <a:r>
              <a:rPr lang="en-US" altLang="ja-JP" sz="1400" dirty="0">
                <a:effectLst>
                  <a:outerShdw blurRad="38100" dist="38100" dir="2700000" algn="tl">
                    <a:srgbClr val="000000">
                      <a:alpha val="43137"/>
                    </a:srgbClr>
                  </a:outerShdw>
                </a:effectLst>
                <a:latin typeface="+mj-ea"/>
                <a:ea typeface="+mj-ea"/>
              </a:rPr>
              <a:t>2</a:t>
            </a:r>
            <a:r>
              <a:rPr lang="ja-JP" altLang="en-US" sz="1400" dirty="0">
                <a:effectLst>
                  <a:outerShdw blurRad="38100" dist="38100" dir="2700000" algn="tl">
                    <a:srgbClr val="000000">
                      <a:alpha val="43137"/>
                    </a:srgbClr>
                  </a:outerShdw>
                </a:effectLst>
                <a:latin typeface="+mj-ea"/>
                <a:ea typeface="+mj-ea"/>
              </a:rPr>
              <a:t>階</a:t>
            </a:r>
          </a:p>
          <a:p>
            <a:pPr marL="1613297" indent="-1613297"/>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：代表取締役社長　武藤征也</a:t>
            </a:r>
          </a:p>
          <a:p>
            <a:pPr marL="1613297" indent="-1613297"/>
            <a:endParaRPr lang="ja-JP" altLang="en-US" sz="1400" dirty="0">
              <a:effectLst>
                <a:outerShdw blurRad="38100" dist="38100" dir="2700000" algn="tl">
                  <a:srgbClr val="000000">
                    <a:alpha val="43137"/>
                  </a:srgbClr>
                </a:outerShdw>
              </a:effectLst>
              <a:latin typeface="+mj-ea"/>
              <a:ea typeface="+mj-ea"/>
            </a:endParaRPr>
          </a:p>
          <a:p>
            <a:pPr marL="1613297" indent="-1613297"/>
            <a:r>
              <a:rPr lang="ja-JP" altLang="en-US" sz="1400" dirty="0">
                <a:effectLst>
                  <a:outerShdw blurRad="38100" dist="38100" dir="2700000" algn="tl">
                    <a:srgbClr val="000000">
                      <a:alpha val="43137"/>
                    </a:srgbClr>
                  </a:outerShdw>
                </a:effectLst>
                <a:latin typeface="+mj-ea"/>
                <a:ea typeface="+mj-ea"/>
              </a:rPr>
              <a:t>■設立時期</a:t>
            </a:r>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a:t>
            </a:r>
            <a:r>
              <a:rPr lang="en-US" altLang="zh-TW" sz="1400" dirty="0">
                <a:effectLst>
                  <a:outerShdw blurRad="38100" dist="38100" dir="2700000" algn="tl">
                    <a:srgbClr val="000000">
                      <a:alpha val="43137"/>
                    </a:srgbClr>
                  </a:outerShdw>
                </a:effectLst>
                <a:latin typeface="+mj-ea"/>
                <a:ea typeface="+mj-ea"/>
              </a:rPr>
              <a:t>2007</a:t>
            </a:r>
            <a:r>
              <a:rPr lang="zh-TW" altLang="en-US" sz="1400" dirty="0">
                <a:effectLst>
                  <a:outerShdw blurRad="38100" dist="38100" dir="2700000" algn="tl">
                    <a:srgbClr val="000000">
                      <a:alpha val="43137"/>
                    </a:srgbClr>
                  </a:outerShdw>
                </a:effectLst>
                <a:latin typeface="+mj-ea"/>
                <a:ea typeface="+mj-ea"/>
              </a:rPr>
              <a:t>年</a:t>
            </a:r>
            <a:r>
              <a:rPr lang="en-US" altLang="zh-TW" sz="1400" dirty="0">
                <a:effectLst>
                  <a:outerShdw blurRad="38100" dist="38100" dir="2700000" algn="tl">
                    <a:srgbClr val="000000">
                      <a:alpha val="43137"/>
                    </a:srgbClr>
                  </a:outerShdw>
                </a:effectLst>
                <a:latin typeface="+mj-ea"/>
                <a:ea typeface="+mj-ea"/>
              </a:rPr>
              <a:t>11</a:t>
            </a:r>
            <a:r>
              <a:rPr lang="zh-TW" altLang="en-US" sz="1400" dirty="0">
                <a:effectLst>
                  <a:outerShdw blurRad="38100" dist="38100" dir="2700000" algn="tl">
                    <a:srgbClr val="000000">
                      <a:alpha val="43137"/>
                    </a:srgbClr>
                  </a:outerShdw>
                </a:effectLst>
                <a:latin typeface="+mj-ea"/>
                <a:ea typeface="+mj-ea"/>
              </a:rPr>
              <a:t>月設立、</a:t>
            </a:r>
            <a:r>
              <a:rPr lang="en-US" altLang="zh-TW" sz="1400" dirty="0">
                <a:effectLst>
                  <a:outerShdw blurRad="38100" dist="38100" dir="2700000" algn="tl">
                    <a:srgbClr val="000000">
                      <a:alpha val="43137"/>
                    </a:srgbClr>
                  </a:outerShdw>
                </a:effectLst>
                <a:latin typeface="+mj-ea"/>
                <a:ea typeface="+mj-ea"/>
              </a:rPr>
              <a:t>2007</a:t>
            </a:r>
            <a:r>
              <a:rPr lang="zh-TW" altLang="en-US" sz="1400" dirty="0">
                <a:effectLst>
                  <a:outerShdw blurRad="38100" dist="38100" dir="2700000" algn="tl">
                    <a:srgbClr val="000000">
                      <a:alpha val="43137"/>
                    </a:srgbClr>
                  </a:outerShdw>
                </a:effectLst>
                <a:latin typeface="+mj-ea"/>
                <a:ea typeface="+mj-ea"/>
              </a:rPr>
              <a:t>年</a:t>
            </a:r>
            <a:r>
              <a:rPr lang="en-US" altLang="zh-TW" sz="1400" dirty="0">
                <a:effectLst>
                  <a:outerShdw blurRad="38100" dist="38100" dir="2700000" algn="tl">
                    <a:srgbClr val="000000">
                      <a:alpha val="43137"/>
                    </a:srgbClr>
                  </a:outerShdw>
                </a:effectLst>
                <a:latin typeface="+mj-ea"/>
                <a:ea typeface="+mj-ea"/>
              </a:rPr>
              <a:t>12</a:t>
            </a:r>
            <a:r>
              <a:rPr lang="zh-TW" altLang="en-US" sz="1400" dirty="0">
                <a:effectLst>
                  <a:outerShdw blurRad="38100" dist="38100" dir="2700000" algn="tl">
                    <a:srgbClr val="000000">
                      <a:alpha val="43137"/>
                    </a:srgbClr>
                  </a:outerShdw>
                </a:effectLst>
                <a:latin typeface="+mj-ea"/>
                <a:ea typeface="+mj-ea"/>
              </a:rPr>
              <a:t>月営業開始</a:t>
            </a:r>
            <a:endParaRPr lang="ja-JP" altLang="en-US" sz="1400" dirty="0">
              <a:effectLst>
                <a:outerShdw blurRad="38100" dist="38100" dir="2700000" algn="tl">
                  <a:srgbClr val="000000">
                    <a:alpha val="43137"/>
                  </a:srgbClr>
                </a:outerShdw>
              </a:effectLst>
              <a:latin typeface="+mj-ea"/>
              <a:ea typeface="+mj-ea"/>
            </a:endParaRPr>
          </a:p>
          <a:p>
            <a:pPr marL="1613297" indent="-1613297"/>
            <a:endParaRPr lang="ja-JP" altLang="en-US" sz="1400" dirty="0">
              <a:effectLst>
                <a:outerShdw blurRad="38100" dist="38100" dir="2700000" algn="tl">
                  <a:srgbClr val="000000">
                    <a:alpha val="43137"/>
                  </a:srgbClr>
                </a:outerShdw>
              </a:effectLst>
              <a:latin typeface="+mj-ea"/>
              <a:ea typeface="+mj-ea"/>
            </a:endParaRPr>
          </a:p>
          <a:p>
            <a:pPr marL="1613297" indent="-1613297"/>
            <a:r>
              <a:rPr lang="ja-JP" altLang="en-US" sz="1400" dirty="0">
                <a:effectLst>
                  <a:outerShdw blurRad="38100" dist="38100" dir="2700000" algn="tl">
                    <a:srgbClr val="000000">
                      <a:alpha val="43137"/>
                    </a:srgbClr>
                  </a:outerShdw>
                </a:effectLst>
                <a:latin typeface="+mj-ea"/>
                <a:ea typeface="+mj-ea"/>
              </a:rPr>
              <a:t>■事業内容</a:t>
            </a:r>
            <a:r>
              <a:rPr lang="en-US" altLang="ja-JP" sz="1400" dirty="0">
                <a:effectLst>
                  <a:outerShdw blurRad="38100" dist="38100" dir="2700000" algn="tl">
                    <a:srgbClr val="000000">
                      <a:alpha val="43137"/>
                    </a:srgbClr>
                  </a:outerShdw>
                </a:effectLst>
                <a:latin typeface="+mj-ea"/>
                <a:ea typeface="+mj-ea"/>
              </a:rPr>
              <a:t>/</a:t>
            </a:r>
            <a:r>
              <a:rPr lang="ja-JP" altLang="en-US" sz="1400" dirty="0">
                <a:effectLst>
                  <a:outerShdw blurRad="38100" dist="38100" dir="2700000" algn="tl">
                    <a:srgbClr val="000000">
                      <a:alpha val="43137"/>
                    </a:srgbClr>
                  </a:outerShdw>
                </a:effectLst>
                <a:latin typeface="+mj-ea"/>
                <a:ea typeface="+mj-ea"/>
              </a:rPr>
              <a:t>要員</a:t>
            </a:r>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：ソフトウェア開発に関する企画・設計・製造</a:t>
            </a:r>
          </a:p>
          <a:p>
            <a:pPr marL="1613297" indent="-1613297"/>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：海外に所在するソフトウェア開発会社への委託生産</a:t>
            </a:r>
          </a:p>
          <a:p>
            <a:pPr marL="1613297" indent="-1613297"/>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a:t>
            </a:r>
            <a:r>
              <a:rPr lang="en-US" altLang="ja-JP" sz="1400" dirty="0">
                <a:effectLst>
                  <a:outerShdw blurRad="38100" dist="38100" dir="2700000" algn="tl">
                    <a:srgbClr val="000000">
                      <a:alpha val="43137"/>
                    </a:srgbClr>
                  </a:outerShdw>
                </a:effectLst>
                <a:latin typeface="+mj-ea"/>
                <a:ea typeface="+mj-ea"/>
              </a:rPr>
              <a:t>2019/4</a:t>
            </a:r>
            <a:r>
              <a:rPr lang="ja-JP" altLang="en-US" sz="1400" dirty="0">
                <a:effectLst>
                  <a:outerShdw blurRad="38100" dist="38100" dir="2700000" algn="tl">
                    <a:srgbClr val="000000">
                      <a:alpha val="43137"/>
                    </a:srgbClr>
                  </a:outerShdw>
                </a:effectLst>
                <a:latin typeface="+mj-ea"/>
                <a:ea typeface="+mj-ea"/>
              </a:rPr>
              <a:t>時点　社員</a:t>
            </a:r>
            <a:r>
              <a:rPr lang="en-US" altLang="ja-JP" sz="1400" dirty="0">
                <a:effectLst>
                  <a:outerShdw blurRad="38100" dist="38100" dir="2700000" algn="tl">
                    <a:srgbClr val="000000">
                      <a:alpha val="43137"/>
                    </a:srgbClr>
                  </a:outerShdw>
                </a:effectLst>
                <a:latin typeface="+mj-ea"/>
                <a:ea typeface="+mj-ea"/>
              </a:rPr>
              <a:t>67</a:t>
            </a:r>
            <a:r>
              <a:rPr lang="ja-JP" altLang="en-US" sz="1400" dirty="0">
                <a:effectLst>
                  <a:outerShdw blurRad="38100" dist="38100" dir="2700000" algn="tl">
                    <a:srgbClr val="000000">
                      <a:alpha val="43137"/>
                    </a:srgbClr>
                  </a:outerShdw>
                </a:effectLst>
                <a:latin typeface="+mj-ea"/>
                <a:ea typeface="+mj-ea"/>
              </a:rPr>
              <a:t>名、パートナー</a:t>
            </a:r>
            <a:r>
              <a:rPr lang="en-US" altLang="ja-JP" sz="1400" dirty="0">
                <a:effectLst>
                  <a:outerShdw blurRad="38100" dist="38100" dir="2700000" algn="tl">
                    <a:srgbClr val="000000">
                      <a:alpha val="43137"/>
                    </a:srgbClr>
                  </a:outerShdw>
                </a:effectLst>
                <a:latin typeface="+mj-ea"/>
                <a:ea typeface="+mj-ea"/>
              </a:rPr>
              <a:t>76</a:t>
            </a:r>
            <a:r>
              <a:rPr lang="ja-JP" altLang="en-US" sz="1400" dirty="0">
                <a:effectLst>
                  <a:outerShdw blurRad="38100" dist="38100" dir="2700000" algn="tl">
                    <a:srgbClr val="000000">
                      <a:alpha val="43137"/>
                    </a:srgbClr>
                  </a:outerShdw>
                </a:effectLst>
                <a:latin typeface="+mj-ea"/>
                <a:ea typeface="+mj-ea"/>
              </a:rPr>
              <a:t>名</a:t>
            </a:r>
            <a:endParaRPr lang="en-US" altLang="ja-JP" sz="1400" dirty="0">
              <a:effectLst>
                <a:outerShdw blurRad="38100" dist="38100" dir="2700000" algn="tl">
                  <a:srgbClr val="000000">
                    <a:alpha val="43137"/>
                  </a:srgbClr>
                </a:outerShdw>
              </a:effectLst>
              <a:latin typeface="+mj-ea"/>
              <a:ea typeface="+mj-ea"/>
            </a:endParaRPr>
          </a:p>
          <a:p>
            <a:pPr marL="1613297" indent="-1613297"/>
            <a:endParaRPr lang="ja-JP" altLang="en-US" sz="1400" dirty="0">
              <a:effectLst>
                <a:outerShdw blurRad="38100" dist="38100" dir="2700000" algn="tl">
                  <a:srgbClr val="000000">
                    <a:alpha val="43137"/>
                  </a:srgbClr>
                </a:outerShdw>
              </a:effectLst>
              <a:latin typeface="+mj-ea"/>
              <a:ea typeface="+mj-ea"/>
            </a:endParaRPr>
          </a:p>
          <a:p>
            <a:pPr marL="1613297" indent="-1613297"/>
            <a:r>
              <a:rPr lang="ja-JP" altLang="en-US" sz="1400" dirty="0">
                <a:effectLst>
                  <a:outerShdw blurRad="38100" dist="38100" dir="2700000" algn="tl">
                    <a:srgbClr val="000000">
                      <a:alpha val="43137"/>
                    </a:srgbClr>
                  </a:outerShdw>
                </a:effectLst>
                <a:latin typeface="+mj-ea"/>
                <a:ea typeface="+mj-ea"/>
              </a:rPr>
              <a:t>■ホームページ</a:t>
            </a:r>
            <a:r>
              <a:rPr lang="en-US" altLang="ja-JP" sz="1400" dirty="0">
                <a:effectLst>
                  <a:outerShdw blurRad="38100" dist="38100" dir="2700000" algn="tl">
                    <a:srgbClr val="000000">
                      <a:alpha val="43137"/>
                    </a:srgbClr>
                  </a:outerShdw>
                </a:effectLst>
                <a:latin typeface="+mj-ea"/>
                <a:ea typeface="+mj-ea"/>
              </a:rPr>
              <a:t>	</a:t>
            </a:r>
            <a:r>
              <a:rPr lang="ja-JP" altLang="en-US" sz="1400" dirty="0">
                <a:effectLst>
                  <a:outerShdw blurRad="38100" dist="38100" dir="2700000" algn="tl">
                    <a:srgbClr val="000000">
                      <a:alpha val="43137"/>
                    </a:srgbClr>
                  </a:outerShdw>
                </a:effectLst>
                <a:latin typeface="+mj-ea"/>
                <a:ea typeface="+mj-ea"/>
              </a:rPr>
              <a:t>：</a:t>
            </a:r>
            <a:r>
              <a:rPr lang="en-US" altLang="ja-JP" sz="1400" dirty="0">
                <a:effectLst>
                  <a:outerShdw blurRad="38100" dist="38100" dir="2700000" algn="tl">
                    <a:srgbClr val="000000">
                      <a:alpha val="43137"/>
                    </a:srgbClr>
                  </a:outerShdw>
                </a:effectLst>
                <a:latin typeface="+mj-ea"/>
                <a:ea typeface="+mj-ea"/>
              </a:rPr>
              <a:t>http://www.necncj.co.jp/</a:t>
            </a:r>
            <a:endParaRPr lang="ja-JP" altLang="en-US" sz="1400" dirty="0">
              <a:effectLst>
                <a:outerShdw blurRad="38100" dist="38100" dir="2700000" algn="tl">
                  <a:srgbClr val="000000">
                    <a:alpha val="43137"/>
                  </a:srgbClr>
                </a:outerShdw>
              </a:effectLst>
              <a:latin typeface="+mj-ea"/>
              <a:ea typeface="+mj-ea"/>
            </a:endParaRPr>
          </a:p>
        </p:txBody>
      </p:sp>
      <p:sp>
        <p:nvSpPr>
          <p:cNvPr id="3" name="タイトル 2"/>
          <p:cNvSpPr>
            <a:spLocks noGrp="1"/>
          </p:cNvSpPr>
          <p:nvPr>
            <p:ph type="title"/>
          </p:nvPr>
        </p:nvSpPr>
        <p:spPr/>
        <p:txBody>
          <a:bodyPr>
            <a:normAutofit/>
          </a:bodyPr>
          <a:lstStyle/>
          <a:p>
            <a:r>
              <a:rPr lang="en-US" altLang="ja-JP" sz="2400" b="1" dirty="0">
                <a:effectLst>
                  <a:outerShdw blurRad="38100" dist="38100" dir="2700000" algn="tl">
                    <a:srgbClr val="000000">
                      <a:alpha val="43137"/>
                    </a:srgbClr>
                  </a:outerShdw>
                </a:effectLst>
                <a:latin typeface="+mn-ea"/>
                <a:ea typeface="+mn-ea"/>
              </a:rPr>
              <a:t>1-1</a:t>
            </a:r>
            <a:r>
              <a:rPr lang="ja-JP" altLang="en-US" sz="2400" b="1" dirty="0">
                <a:effectLst>
                  <a:outerShdw blurRad="38100" dist="38100" dir="2700000" algn="tl">
                    <a:srgbClr val="000000">
                      <a:alpha val="43137"/>
                    </a:srgbClr>
                  </a:outerShdw>
                </a:effectLst>
                <a:latin typeface="+mn-ea"/>
                <a:ea typeface="+mn-ea"/>
              </a:rPr>
              <a:t>　会社概要</a:t>
            </a:r>
          </a:p>
        </p:txBody>
      </p:sp>
    </p:spTree>
    <p:extLst>
      <p:ext uri="{BB962C8B-B14F-4D97-AF65-F5344CB8AC3E}">
        <p14:creationId xmlns:p14="http://schemas.microsoft.com/office/powerpoint/2010/main" val="2236953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角丸四角形 55"/>
          <p:cNvSpPr/>
          <p:nvPr/>
        </p:nvSpPr>
        <p:spPr bwMode="auto">
          <a:xfrm>
            <a:off x="77349" y="1478701"/>
            <a:ext cx="6689234" cy="3361301"/>
          </a:xfrm>
          <a:prstGeom prst="roundRect">
            <a:avLst>
              <a:gd name="adj" fmla="val 1580"/>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オンサイト</a:t>
            </a:r>
            <a:r>
              <a:rPr lang="en-US" altLang="ja-JP" sz="1500" b="1" dirty="0">
                <a:effectLst>
                  <a:outerShdw blurRad="38100" dist="38100" dir="2700000" algn="tl">
                    <a:srgbClr val="000000">
                      <a:alpha val="43137"/>
                    </a:srgbClr>
                  </a:outerShdw>
                </a:effectLst>
                <a:latin typeface="+mj-ea"/>
                <a:ea typeface="+mj-ea"/>
              </a:rPr>
              <a:t>SE(</a:t>
            </a:r>
            <a:r>
              <a:rPr lang="ja-JP" altLang="en-US" sz="1500" b="1" dirty="0">
                <a:effectLst>
                  <a:outerShdw blurRad="38100" dist="38100" dir="2700000" algn="tl">
                    <a:srgbClr val="000000">
                      <a:alpha val="43137"/>
                    </a:srgbClr>
                  </a:outerShdw>
                </a:effectLst>
                <a:latin typeface="+mj-ea"/>
                <a:ea typeface="+mj-ea"/>
              </a:rPr>
              <a:t>含</a:t>
            </a:r>
            <a:r>
              <a:rPr lang="en-US" altLang="ja-JP" sz="1500" b="1" dirty="0">
                <a:effectLst>
                  <a:outerShdw blurRad="38100" dist="38100" dir="2700000" algn="tl">
                    <a:srgbClr val="000000">
                      <a:alpha val="43137"/>
                    </a:srgbClr>
                  </a:outerShdw>
                </a:effectLst>
                <a:latin typeface="+mj-ea"/>
                <a:ea typeface="+mj-ea"/>
              </a:rPr>
              <a:t>:</a:t>
            </a:r>
            <a:r>
              <a:rPr lang="ja-JP" altLang="en-US" sz="1500" b="1" dirty="0">
                <a:effectLst>
                  <a:outerShdw blurRad="38100" dist="38100" dir="2700000" algn="tl">
                    <a:srgbClr val="000000">
                      <a:alpha val="43137"/>
                    </a:srgbClr>
                  </a:outerShdw>
                </a:effectLst>
                <a:latin typeface="+mj-ea"/>
                <a:ea typeface="+mj-ea"/>
              </a:rPr>
              <a:t>ブリッジ</a:t>
            </a:r>
            <a:r>
              <a:rPr lang="en-US" altLang="ja-JP" sz="1500" b="1" dirty="0">
                <a:effectLst>
                  <a:outerShdw blurRad="38100" dist="38100" dir="2700000" algn="tl">
                    <a:srgbClr val="000000">
                      <a:alpha val="43137"/>
                    </a:srgbClr>
                  </a:outerShdw>
                </a:effectLst>
                <a:latin typeface="+mj-ea"/>
                <a:ea typeface="+mj-ea"/>
              </a:rPr>
              <a:t>SE)</a:t>
            </a:r>
            <a:r>
              <a:rPr lang="ja-JP" altLang="en-US" sz="1500" b="1" dirty="0">
                <a:effectLst>
                  <a:outerShdw blurRad="38100" dist="38100" dir="2700000" algn="tl">
                    <a:srgbClr val="000000">
                      <a:alpha val="43137"/>
                    </a:srgbClr>
                  </a:outerShdw>
                </a:effectLst>
                <a:latin typeface="+mj-ea"/>
                <a:ea typeface="+mj-ea"/>
              </a:rPr>
              <a:t>事業</a:t>
            </a:r>
          </a:p>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オフショア開発受注拡大</a:t>
            </a:r>
          </a:p>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中国現法からの出向者、長期出張者支援</a:t>
            </a:r>
          </a:p>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中国現法オフショア発注業務</a:t>
            </a:r>
            <a:endParaRPr lang="en-US" altLang="ja-JP" sz="1500" b="1" dirty="0">
              <a:effectLst>
                <a:outerShdw blurRad="38100" dist="38100" dir="2700000" algn="tl">
                  <a:srgbClr val="000000">
                    <a:alpha val="43137"/>
                  </a:srgbClr>
                </a:outerShdw>
              </a:effectLst>
              <a:latin typeface="+mj-ea"/>
              <a:ea typeface="+mj-ea"/>
            </a:endParaRPr>
          </a:p>
          <a:p>
            <a:pPr marL="1077516">
              <a:buFont typeface="+mj-ea"/>
              <a:buAutoNum type="circleNumDbPlain"/>
            </a:pPr>
            <a:r>
              <a:rPr lang="ja-JP" altLang="en-US" sz="1500" b="1" dirty="0">
                <a:effectLst>
                  <a:outerShdw blurRad="38100" dist="38100" dir="2700000" algn="tl">
                    <a:srgbClr val="000000">
                      <a:alpha val="43137"/>
                    </a:srgbClr>
                  </a:outerShdw>
                </a:effectLst>
                <a:latin typeface="+mj-ea"/>
                <a:ea typeface="+mj-ea"/>
              </a:rPr>
              <a:t>全</a:t>
            </a:r>
            <a:r>
              <a:rPr lang="en-US" altLang="ja-JP" sz="1500" b="1" dirty="0">
                <a:effectLst>
                  <a:outerShdw blurRad="38100" dist="38100" dir="2700000" algn="tl">
                    <a:srgbClr val="000000">
                      <a:alpha val="43137"/>
                    </a:srgbClr>
                  </a:outerShdw>
                </a:effectLst>
                <a:latin typeface="+mj-ea"/>
                <a:ea typeface="+mj-ea"/>
              </a:rPr>
              <a:t>NEC</a:t>
            </a:r>
            <a:r>
              <a:rPr lang="ja-JP" altLang="en-US" sz="1500" b="1" dirty="0">
                <a:effectLst>
                  <a:outerShdw blurRad="38100" dist="38100" dir="2700000" algn="tl">
                    <a:srgbClr val="000000">
                      <a:alpha val="43137"/>
                    </a:srgbClr>
                  </a:outerShdw>
                </a:effectLst>
                <a:latin typeface="+mj-ea"/>
                <a:ea typeface="+mj-ea"/>
              </a:rPr>
              <a:t>の中国ビジネスコンプライアンス対応</a:t>
            </a:r>
          </a:p>
        </p:txBody>
      </p:sp>
      <p:sp>
        <p:nvSpPr>
          <p:cNvPr id="2" name="タイトル 1"/>
          <p:cNvSpPr>
            <a:spLocks noGrp="1"/>
          </p:cNvSpPr>
          <p:nvPr>
            <p:ph type="title"/>
          </p:nvPr>
        </p:nvSpPr>
        <p:spPr>
          <a:xfrm>
            <a:off x="120141" y="86400"/>
            <a:ext cx="6588000" cy="351000"/>
          </a:xfrm>
        </p:spPr>
        <p:txBody>
          <a:bodyPr>
            <a:noAutofit/>
          </a:bodyPr>
          <a:lstStyle/>
          <a:p>
            <a:r>
              <a:rPr lang="en-US" altLang="ja-JP" sz="2400" b="1" dirty="0" smtClean="0">
                <a:effectLst>
                  <a:outerShdw blurRad="38100" dist="38100" dir="2700000" algn="tl">
                    <a:srgbClr val="000000">
                      <a:alpha val="43137"/>
                    </a:srgbClr>
                  </a:outerShdw>
                </a:effectLst>
                <a:latin typeface="+mn-ea"/>
              </a:rPr>
              <a:t>1-2</a:t>
            </a:r>
            <a:r>
              <a:rPr lang="ja-JP" altLang="en-US" sz="2400" b="1" dirty="0">
                <a:effectLst>
                  <a:outerShdw blurRad="38100" dist="38100" dir="2700000" algn="tl">
                    <a:srgbClr val="000000">
                      <a:alpha val="43137"/>
                    </a:srgbClr>
                  </a:outerShdw>
                </a:effectLst>
                <a:latin typeface="+mn-ea"/>
              </a:rPr>
              <a:t>　</a:t>
            </a:r>
            <a:r>
              <a:rPr lang="ja-JP" altLang="en-US" sz="2400" b="1" dirty="0" smtClean="0">
                <a:effectLst>
                  <a:outerShdw blurRad="38100" dist="38100" dir="2700000" algn="tl">
                    <a:srgbClr val="000000">
                      <a:alpha val="43137"/>
                    </a:srgbClr>
                  </a:outerShdw>
                </a:effectLst>
                <a:latin typeface="+mn-ea"/>
                <a:ea typeface="+mn-ea"/>
              </a:rPr>
              <a:t>会社</a:t>
            </a:r>
            <a:r>
              <a:rPr lang="ja-JP" altLang="en-US" sz="2400" b="1" dirty="0">
                <a:effectLst>
                  <a:outerShdw blurRad="38100" dist="38100" dir="2700000" algn="tl">
                    <a:srgbClr val="000000">
                      <a:alpha val="43137"/>
                    </a:srgbClr>
                  </a:outerShdw>
                </a:effectLst>
                <a:latin typeface="+mn-ea"/>
                <a:ea typeface="+mn-ea"/>
              </a:rPr>
              <a:t>概要（</a:t>
            </a:r>
            <a:r>
              <a:rPr lang="en-US" altLang="ja-JP" sz="2400" b="1" dirty="0">
                <a:effectLst>
                  <a:outerShdw blurRad="38100" dist="38100" dir="2700000" algn="tl">
                    <a:srgbClr val="000000">
                      <a:alpha val="43137"/>
                    </a:srgbClr>
                  </a:outerShdw>
                </a:effectLst>
                <a:latin typeface="+mn-ea"/>
                <a:ea typeface="+mn-ea"/>
              </a:rPr>
              <a:t>NCJ</a:t>
            </a:r>
            <a:r>
              <a:rPr lang="ja-JP" altLang="en-US" sz="2400" b="1" dirty="0">
                <a:effectLst>
                  <a:outerShdw blurRad="38100" dist="38100" dir="2700000" algn="tl">
                    <a:srgbClr val="000000">
                      <a:alpha val="43137"/>
                    </a:srgbClr>
                  </a:outerShdw>
                </a:effectLst>
                <a:latin typeface="+mn-ea"/>
                <a:ea typeface="+mn-ea"/>
              </a:rPr>
              <a:t>の機能）</a:t>
            </a:r>
          </a:p>
        </p:txBody>
      </p:sp>
      <p:sp>
        <p:nvSpPr>
          <p:cNvPr id="4" name="テキスト プレースホルダー 3"/>
          <p:cNvSpPr>
            <a:spLocks noGrp="1"/>
          </p:cNvSpPr>
          <p:nvPr>
            <p:ph type="body" sz="quarter" idx="11"/>
          </p:nvPr>
        </p:nvSpPr>
        <p:spPr>
          <a:xfrm>
            <a:off x="80628" y="538573"/>
            <a:ext cx="6696744" cy="902505"/>
          </a:xfrm>
        </p:spPr>
        <p:style>
          <a:lnRef idx="0">
            <a:schemeClr val="accent6"/>
          </a:lnRef>
          <a:fillRef idx="3">
            <a:schemeClr val="accent6"/>
          </a:fillRef>
          <a:effectRef idx="3">
            <a:schemeClr val="accent6"/>
          </a:effectRef>
          <a:fontRef idx="minor">
            <a:schemeClr val="lt1"/>
          </a:fontRef>
        </p:style>
        <p:txBody>
          <a:bodyPr/>
          <a:lstStyle/>
          <a:p>
            <a:r>
              <a:rPr lang="en-US" altLang="ja-JP" sz="1800" b="1" dirty="0">
                <a:effectLst>
                  <a:outerShdw blurRad="38100" dist="38100" dir="2700000" algn="tl">
                    <a:srgbClr val="000000">
                      <a:alpha val="43137"/>
                    </a:srgbClr>
                  </a:outerShdw>
                </a:effectLst>
                <a:latin typeface="+mn-ea"/>
              </a:rPr>
              <a:t>NCJ</a:t>
            </a:r>
            <a:r>
              <a:rPr lang="ja-JP" altLang="en-US" sz="1800" b="1" dirty="0">
                <a:effectLst>
                  <a:outerShdw blurRad="38100" dist="38100" dir="2700000" algn="tl">
                    <a:srgbClr val="000000">
                      <a:alpha val="43137"/>
                    </a:srgbClr>
                  </a:outerShdw>
                </a:effectLst>
                <a:latin typeface="+mn-ea"/>
              </a:rPr>
              <a:t>は中国現法の日本拠点として設立。</a:t>
            </a:r>
          </a:p>
          <a:p>
            <a:r>
              <a:rPr lang="ja-JP" altLang="en-US" sz="1800" b="1" dirty="0">
                <a:effectLst>
                  <a:outerShdw blurRad="38100" dist="38100" dir="2700000" algn="tl">
                    <a:srgbClr val="000000">
                      <a:alpha val="43137"/>
                    </a:srgbClr>
                  </a:outerShdw>
                </a:effectLst>
                <a:latin typeface="+mn-ea"/>
              </a:rPr>
              <a:t>現在はオフショア活用のみならず、独自に国内でのシステム開発受託も担当。</a:t>
            </a:r>
          </a:p>
        </p:txBody>
      </p:sp>
      <p:sp>
        <p:nvSpPr>
          <p:cNvPr id="5" name="角丸四角形 4"/>
          <p:cNvSpPr/>
          <p:nvPr/>
        </p:nvSpPr>
        <p:spPr bwMode="auto">
          <a:xfrm>
            <a:off x="155507" y="1539457"/>
            <a:ext cx="1048645" cy="1105246"/>
          </a:xfrm>
          <a:prstGeom prst="roundRect">
            <a:avLst>
              <a:gd name="adj" fmla="val 8504"/>
            </a:avLst>
          </a:prstGeom>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b="1" dirty="0">
                <a:solidFill>
                  <a:schemeClr val="bg1"/>
                </a:solidFill>
                <a:effectLst>
                  <a:outerShdw blurRad="38100" dist="38100" dir="2700000" algn="tl">
                    <a:srgbClr val="000000">
                      <a:alpha val="43137"/>
                    </a:srgbClr>
                  </a:outerShdw>
                </a:effectLst>
                <a:latin typeface="+mj-ea"/>
                <a:ea typeface="+mj-ea"/>
              </a:rPr>
              <a:t>NCJ</a:t>
            </a:r>
            <a:r>
              <a:rPr lang="ja-JP" altLang="en-US" b="1" dirty="0">
                <a:solidFill>
                  <a:schemeClr val="bg1"/>
                </a:solidFill>
                <a:effectLst>
                  <a:outerShdw blurRad="38100" dist="38100" dir="2700000" algn="tl">
                    <a:srgbClr val="000000">
                      <a:alpha val="43137"/>
                    </a:srgbClr>
                  </a:outerShdw>
                </a:effectLst>
                <a:latin typeface="+mj-ea"/>
                <a:ea typeface="+mj-ea"/>
              </a:rPr>
              <a:t>の</a:t>
            </a:r>
            <a:endParaRPr lang="en-US" altLang="ja-JP" b="1" dirty="0">
              <a:solidFill>
                <a:schemeClr val="bg1"/>
              </a:solidFill>
              <a:effectLst>
                <a:outerShdw blurRad="38100" dist="38100" dir="2700000" algn="tl">
                  <a:srgbClr val="000000">
                    <a:alpha val="43137"/>
                  </a:srgbClr>
                </a:outerShdw>
              </a:effectLst>
              <a:latin typeface="+mj-ea"/>
              <a:ea typeface="+mj-ea"/>
            </a:endParaRPr>
          </a:p>
          <a:p>
            <a:pPr algn="ctr"/>
            <a:r>
              <a:rPr lang="ja-JP" altLang="en-US" b="1" dirty="0">
                <a:solidFill>
                  <a:schemeClr val="bg1"/>
                </a:solidFill>
                <a:effectLst>
                  <a:outerShdw blurRad="38100" dist="38100" dir="2700000" algn="tl">
                    <a:srgbClr val="000000">
                      <a:alpha val="43137"/>
                    </a:srgbClr>
                  </a:outerShdw>
                </a:effectLst>
                <a:latin typeface="+mj-ea"/>
                <a:ea typeface="+mj-ea"/>
              </a:rPr>
              <a:t>機能</a:t>
            </a:r>
            <a:endParaRPr lang="en-US" altLang="ja-JP" b="1" dirty="0">
              <a:solidFill>
                <a:schemeClr val="bg1"/>
              </a:solidFill>
              <a:effectLst>
                <a:outerShdw blurRad="38100" dist="38100" dir="2700000" algn="tl">
                  <a:srgbClr val="000000">
                    <a:alpha val="43137"/>
                  </a:srgbClr>
                </a:outerShdw>
              </a:effectLst>
              <a:latin typeface="+mj-ea"/>
              <a:ea typeface="+mj-ea"/>
            </a:endParaRPr>
          </a:p>
        </p:txBody>
      </p:sp>
      <p:grpSp>
        <p:nvGrpSpPr>
          <p:cNvPr id="15" name="グループ化 14"/>
          <p:cNvGrpSpPr/>
          <p:nvPr/>
        </p:nvGrpSpPr>
        <p:grpSpPr>
          <a:xfrm>
            <a:off x="620688" y="2736557"/>
            <a:ext cx="5729029" cy="2072522"/>
            <a:chOff x="827583" y="3458035"/>
            <a:chExt cx="7638705" cy="2763362"/>
          </a:xfrm>
        </p:grpSpPr>
        <p:sp>
          <p:nvSpPr>
            <p:cNvPr id="57" name="角丸四角形 56"/>
            <p:cNvSpPr/>
            <p:nvPr/>
          </p:nvSpPr>
          <p:spPr bwMode="auto">
            <a:xfrm>
              <a:off x="827583" y="3458035"/>
              <a:ext cx="7638705" cy="2707269"/>
            </a:xfrm>
            <a:prstGeom prst="roundRect">
              <a:avLst>
                <a:gd name="adj" fmla="val 2867"/>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077516"/>
              <a:endParaRPr lang="ja-JP" altLang="en-US" sz="1500" b="1" dirty="0">
                <a:effectLst>
                  <a:outerShdw blurRad="38100" dist="38100" dir="2700000" algn="tl">
                    <a:srgbClr val="000000">
                      <a:alpha val="43137"/>
                    </a:srgbClr>
                  </a:outerShdw>
                </a:effectLst>
                <a:latin typeface="+mj-ea"/>
                <a:ea typeface="+mj-ea"/>
              </a:endParaRPr>
            </a:p>
          </p:txBody>
        </p:sp>
        <p:sp>
          <p:nvSpPr>
            <p:cNvPr id="18" name="角丸四角形 17"/>
            <p:cNvSpPr/>
            <p:nvPr/>
          </p:nvSpPr>
          <p:spPr bwMode="auto">
            <a:xfrm>
              <a:off x="5942494" y="3870027"/>
              <a:ext cx="2215792" cy="384112"/>
            </a:xfrm>
            <a:prstGeom prst="roundRect">
              <a:avLst/>
            </a:prstGeom>
            <a:ln/>
            <a:ex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1500" b="1" dirty="0">
                  <a:solidFill>
                    <a:schemeClr val="bg1"/>
                  </a:solidFill>
                  <a:effectLst>
                    <a:outerShdw blurRad="38100" dist="38100" dir="2700000" algn="tl">
                      <a:srgbClr val="000000">
                        <a:alpha val="43137"/>
                      </a:srgbClr>
                    </a:outerShdw>
                  </a:effectLst>
                  <a:latin typeface="+mn-ea"/>
                </a:rPr>
                <a:t>NEC-AS</a:t>
              </a:r>
              <a:endParaRPr lang="ja-JP" altLang="en-US" sz="1500" b="1" dirty="0">
                <a:solidFill>
                  <a:schemeClr val="bg1"/>
                </a:solidFill>
                <a:effectLst>
                  <a:outerShdw blurRad="38100" dist="38100" dir="2700000" algn="tl">
                    <a:srgbClr val="000000">
                      <a:alpha val="43137"/>
                    </a:srgbClr>
                  </a:outerShdw>
                </a:effectLst>
                <a:latin typeface="+mn-ea"/>
              </a:endParaRPr>
            </a:p>
          </p:txBody>
        </p:sp>
        <p:sp>
          <p:nvSpPr>
            <p:cNvPr id="39" name="角丸四角形 38"/>
            <p:cNvSpPr/>
            <p:nvPr/>
          </p:nvSpPr>
          <p:spPr bwMode="auto">
            <a:xfrm>
              <a:off x="5942494" y="4634732"/>
              <a:ext cx="2215792" cy="384112"/>
            </a:xfrm>
            <a:prstGeom prst="roundRect">
              <a:avLst/>
            </a:prstGeom>
            <a:ln/>
            <a:ex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ja-JP" sz="1500" b="1" dirty="0">
                  <a:solidFill>
                    <a:schemeClr val="bg1"/>
                  </a:solidFill>
                  <a:effectLst>
                    <a:outerShdw blurRad="38100" dist="38100" dir="2700000" algn="tl">
                      <a:srgbClr val="000000">
                        <a:alpha val="43137"/>
                      </a:srgbClr>
                    </a:outerShdw>
                  </a:effectLst>
                  <a:latin typeface="+mn-ea"/>
                </a:rPr>
                <a:t>NEC</a:t>
              </a:r>
              <a:r>
                <a:rPr lang="ja-JP" altLang="en-US" sz="1500" b="1" dirty="0">
                  <a:solidFill>
                    <a:schemeClr val="bg1"/>
                  </a:solidFill>
                  <a:effectLst>
                    <a:outerShdw blurRad="38100" dist="38100" dir="2700000" algn="tl">
                      <a:srgbClr val="000000">
                        <a:alpha val="43137"/>
                      </a:srgbClr>
                    </a:outerShdw>
                  </a:effectLst>
                  <a:latin typeface="+mn-ea"/>
                </a:rPr>
                <a:t>済南</a:t>
              </a:r>
            </a:p>
          </p:txBody>
        </p:sp>
        <p:sp>
          <p:nvSpPr>
            <p:cNvPr id="40" name="角丸四角形 39"/>
            <p:cNvSpPr/>
            <p:nvPr/>
          </p:nvSpPr>
          <p:spPr bwMode="auto">
            <a:xfrm>
              <a:off x="5942494" y="5436879"/>
              <a:ext cx="2215792" cy="358723"/>
            </a:xfrm>
            <a:prstGeom prst="roundRect">
              <a:avLst/>
            </a:prstGeom>
            <a:ln/>
            <a:extLst/>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パートナー各社</a:t>
              </a:r>
            </a:p>
          </p:txBody>
        </p:sp>
        <p:cxnSp>
          <p:nvCxnSpPr>
            <p:cNvPr id="51" name="直線矢印コネクタ 50"/>
            <p:cNvCxnSpPr/>
            <p:nvPr/>
          </p:nvCxnSpPr>
          <p:spPr bwMode="auto">
            <a:xfrm>
              <a:off x="5076056" y="4073345"/>
              <a:ext cx="707732"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a:off x="5076056" y="4229159"/>
              <a:ext cx="707732"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p:nvPr/>
          </p:nvCxnSpPr>
          <p:spPr bwMode="auto">
            <a:xfrm>
              <a:off x="2801278" y="5085184"/>
              <a:ext cx="1732983" cy="6027"/>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V="1">
              <a:off x="2801278" y="5233969"/>
              <a:ext cx="1732983" cy="2914"/>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5" name="直線矢印コネクタ 44"/>
            <p:cNvCxnSpPr/>
            <p:nvPr/>
          </p:nvCxnSpPr>
          <p:spPr bwMode="auto">
            <a:xfrm>
              <a:off x="3877525" y="4126852"/>
              <a:ext cx="550459"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p:nvPr/>
          </p:nvCxnSpPr>
          <p:spPr bwMode="auto">
            <a:xfrm>
              <a:off x="3889908" y="4378657"/>
              <a:ext cx="550459"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直線矢印コネクタ 42"/>
            <p:cNvCxnSpPr/>
            <p:nvPr/>
          </p:nvCxnSpPr>
          <p:spPr bwMode="auto">
            <a:xfrm>
              <a:off x="2771800" y="4126852"/>
              <a:ext cx="550459"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a:off x="2735478" y="4378657"/>
              <a:ext cx="550459"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矢印コネクタ 22"/>
            <p:cNvCxnSpPr/>
            <p:nvPr/>
          </p:nvCxnSpPr>
          <p:spPr bwMode="auto">
            <a:xfrm>
              <a:off x="1573269" y="4698751"/>
              <a:ext cx="550459"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p:nvPr/>
          </p:nvCxnSpPr>
          <p:spPr bwMode="auto">
            <a:xfrm>
              <a:off x="1577467" y="4950555"/>
              <a:ext cx="550459"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角丸四角形 7"/>
            <p:cNvSpPr/>
            <p:nvPr/>
          </p:nvSpPr>
          <p:spPr bwMode="auto">
            <a:xfrm>
              <a:off x="1115616" y="3674454"/>
              <a:ext cx="443862" cy="2296132"/>
            </a:xfrm>
            <a:prstGeom prst="roundRect">
              <a:avLst/>
            </a:prstGeom>
            <a:ln/>
            <a:ex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お客様</a:t>
              </a:r>
            </a:p>
          </p:txBody>
        </p:sp>
        <p:sp>
          <p:nvSpPr>
            <p:cNvPr id="34" name="角丸四角形 33"/>
            <p:cNvSpPr/>
            <p:nvPr/>
          </p:nvSpPr>
          <p:spPr bwMode="auto">
            <a:xfrm>
              <a:off x="2255930" y="3674454"/>
              <a:ext cx="443862" cy="1902139"/>
            </a:xfrm>
            <a:prstGeom prst="roundRect">
              <a:avLst/>
            </a:prstGeom>
            <a:ln/>
            <a:ex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ＮＥＣ</a:t>
              </a:r>
            </a:p>
          </p:txBody>
        </p:sp>
        <p:sp>
          <p:nvSpPr>
            <p:cNvPr id="36" name="角丸四角形 35"/>
            <p:cNvSpPr/>
            <p:nvPr/>
          </p:nvSpPr>
          <p:spPr bwMode="auto">
            <a:xfrm>
              <a:off x="3408058" y="3674454"/>
              <a:ext cx="443862" cy="1152334"/>
            </a:xfrm>
            <a:prstGeom prst="roundRect">
              <a:avLst/>
            </a:prstGeom>
            <a:ln/>
            <a:extLst/>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ＮＥＳ</a:t>
              </a:r>
            </a:p>
          </p:txBody>
        </p:sp>
        <p:sp>
          <p:nvSpPr>
            <p:cNvPr id="37" name="角丸四角形 36"/>
            <p:cNvSpPr/>
            <p:nvPr/>
          </p:nvSpPr>
          <p:spPr bwMode="auto">
            <a:xfrm>
              <a:off x="4541853" y="3674454"/>
              <a:ext cx="443862" cy="2296132"/>
            </a:xfrm>
            <a:prstGeom prst="roundRect">
              <a:avLst/>
            </a:prstGeom>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eaVert" wrap="square" lIns="68580" tIns="34290" rIns="68580" bIns="34290" numCol="1" spcCol="0" rtlCol="0" fromWordArt="0" anchor="ctr" anchorCtr="0" forceAA="0" compatLnSpc="1">
              <a:prstTxWarp prst="textNoShape">
                <a:avLst/>
              </a:prstTxWarp>
              <a:noAutofit/>
            </a:bodyPr>
            <a:lstStyle/>
            <a:p>
              <a:pPr algn="ctr"/>
              <a:r>
                <a:rPr lang="ja-JP" altLang="en-US" sz="1500" b="1" dirty="0">
                  <a:solidFill>
                    <a:schemeClr val="bg1"/>
                  </a:solidFill>
                  <a:effectLst>
                    <a:outerShdw blurRad="38100" dist="38100" dir="2700000" algn="tl">
                      <a:srgbClr val="000000">
                        <a:alpha val="43137"/>
                      </a:srgbClr>
                    </a:outerShdw>
                  </a:effectLst>
                  <a:latin typeface="+mn-ea"/>
                </a:rPr>
                <a:t>ＮＣＪ</a:t>
              </a:r>
            </a:p>
          </p:txBody>
        </p:sp>
        <p:cxnSp>
          <p:nvCxnSpPr>
            <p:cNvPr id="58" name="直線矢印コネクタ 57"/>
            <p:cNvCxnSpPr/>
            <p:nvPr/>
          </p:nvCxnSpPr>
          <p:spPr bwMode="auto">
            <a:xfrm>
              <a:off x="5076791" y="4839836"/>
              <a:ext cx="707732"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矢印コネクタ 58"/>
            <p:cNvCxnSpPr/>
            <p:nvPr/>
          </p:nvCxnSpPr>
          <p:spPr bwMode="auto">
            <a:xfrm>
              <a:off x="5076791" y="5006283"/>
              <a:ext cx="707732"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直線矢印コネクタ 59"/>
            <p:cNvCxnSpPr/>
            <p:nvPr/>
          </p:nvCxnSpPr>
          <p:spPr bwMode="auto">
            <a:xfrm>
              <a:off x="5076056" y="5630915"/>
              <a:ext cx="707732" cy="0"/>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1" name="直線矢印コネクタ 60"/>
            <p:cNvCxnSpPr/>
            <p:nvPr/>
          </p:nvCxnSpPr>
          <p:spPr bwMode="auto">
            <a:xfrm>
              <a:off x="5076056" y="5786604"/>
              <a:ext cx="707732" cy="0"/>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テキスト ボックス 23"/>
            <p:cNvSpPr txBox="1"/>
            <p:nvPr/>
          </p:nvSpPr>
          <p:spPr>
            <a:xfrm>
              <a:off x="1547664" y="4461622"/>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4" name="テキスト ボックス 63"/>
            <p:cNvSpPr txBox="1"/>
            <p:nvPr/>
          </p:nvSpPr>
          <p:spPr>
            <a:xfrm>
              <a:off x="3996336" y="5913621"/>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65" name="テキスト ボックス 64"/>
            <p:cNvSpPr txBox="1"/>
            <p:nvPr/>
          </p:nvSpPr>
          <p:spPr>
            <a:xfrm>
              <a:off x="5194913" y="385484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6" name="テキスト ボックス 65"/>
            <p:cNvSpPr txBox="1"/>
            <p:nvPr/>
          </p:nvSpPr>
          <p:spPr>
            <a:xfrm>
              <a:off x="3851920" y="388278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7" name="テキスト ボックス 66"/>
            <p:cNvSpPr txBox="1"/>
            <p:nvPr/>
          </p:nvSpPr>
          <p:spPr>
            <a:xfrm>
              <a:off x="2699792" y="388278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8" name="テキスト ボックス 67"/>
            <p:cNvSpPr txBox="1"/>
            <p:nvPr/>
          </p:nvSpPr>
          <p:spPr>
            <a:xfrm>
              <a:off x="4999101" y="532904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9" name="テキスト ボックス 68"/>
            <p:cNvSpPr txBox="1"/>
            <p:nvPr/>
          </p:nvSpPr>
          <p:spPr>
            <a:xfrm>
              <a:off x="5209907" y="4625909"/>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70" name="テキスト ボックス 69"/>
            <p:cNvSpPr txBox="1"/>
            <p:nvPr/>
          </p:nvSpPr>
          <p:spPr>
            <a:xfrm>
              <a:off x="2944606" y="442929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1" name="テキスト ボックス 70"/>
            <p:cNvSpPr txBox="1"/>
            <p:nvPr/>
          </p:nvSpPr>
          <p:spPr>
            <a:xfrm>
              <a:off x="4086594" y="4429293"/>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2" name="テキスト ボックス 71"/>
            <p:cNvSpPr txBox="1"/>
            <p:nvPr/>
          </p:nvSpPr>
          <p:spPr>
            <a:xfrm>
              <a:off x="5327757" y="4265400"/>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3" name="テキスト ボックス 72"/>
            <p:cNvSpPr txBox="1"/>
            <p:nvPr/>
          </p:nvSpPr>
          <p:spPr>
            <a:xfrm>
              <a:off x="5327757" y="5068251"/>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4" name="テキスト ボックス 73"/>
            <p:cNvSpPr txBox="1"/>
            <p:nvPr/>
          </p:nvSpPr>
          <p:spPr>
            <a:xfrm>
              <a:off x="5327757" y="5816297"/>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5" name="テキスト ボックス 74"/>
            <p:cNvSpPr txBox="1"/>
            <p:nvPr/>
          </p:nvSpPr>
          <p:spPr>
            <a:xfrm>
              <a:off x="3986716" y="5266552"/>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sp>
          <p:nvSpPr>
            <p:cNvPr id="76" name="テキスト ボックス 75"/>
            <p:cNvSpPr txBox="1"/>
            <p:nvPr/>
          </p:nvSpPr>
          <p:spPr>
            <a:xfrm>
              <a:off x="2708106" y="4812907"/>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cxnSp>
          <p:nvCxnSpPr>
            <p:cNvPr id="49" name="直線矢印コネクタ 48"/>
            <p:cNvCxnSpPr/>
            <p:nvPr/>
          </p:nvCxnSpPr>
          <p:spPr bwMode="auto">
            <a:xfrm>
              <a:off x="1619672" y="5733256"/>
              <a:ext cx="2860094" cy="5958"/>
            </a:xfrm>
            <a:prstGeom prst="straightConnector1">
              <a:avLst/>
            </a:prstGeom>
            <a:solidFill>
              <a:schemeClr val="bg1"/>
            </a:solidFill>
            <a:ln w="57150" cap="flat" cmpd="sng" algn="ctr">
              <a:solidFill>
                <a:schemeClr val="accent6">
                  <a:lumMod val="75000"/>
                  <a:lumOff val="25000"/>
                </a:schemeClr>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矢印コネクタ 49"/>
            <p:cNvCxnSpPr/>
            <p:nvPr/>
          </p:nvCxnSpPr>
          <p:spPr bwMode="auto">
            <a:xfrm flipV="1">
              <a:off x="1605535" y="5859947"/>
              <a:ext cx="2957086" cy="17325"/>
            </a:xfrm>
            <a:prstGeom prst="straightConnector1">
              <a:avLst/>
            </a:prstGeom>
            <a:solidFill>
              <a:schemeClr val="bg1"/>
            </a:solidFill>
            <a:ln w="57150" cap="flat" cmpd="sng" algn="ctr">
              <a:solidFill>
                <a:schemeClr val="accent2">
                  <a:lumMod val="60000"/>
                  <a:lumOff val="40000"/>
                </a:schemeClr>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7185323" y="3597590"/>
              <a:ext cx="1015663"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オフショア</a:t>
              </a:r>
            </a:p>
          </p:txBody>
        </p:sp>
        <p:sp>
          <p:nvSpPr>
            <p:cNvPr id="54" name="テキスト ボックス 53"/>
            <p:cNvSpPr txBox="1"/>
            <p:nvPr/>
          </p:nvSpPr>
          <p:spPr>
            <a:xfrm>
              <a:off x="7238467" y="4389132"/>
              <a:ext cx="1015663"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オフショア</a:t>
              </a:r>
            </a:p>
          </p:txBody>
        </p:sp>
        <p:sp>
          <p:nvSpPr>
            <p:cNvPr id="55" name="テキスト ボックス 54"/>
            <p:cNvSpPr txBox="1"/>
            <p:nvPr/>
          </p:nvSpPr>
          <p:spPr>
            <a:xfrm>
              <a:off x="7634904" y="5147172"/>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国内</a:t>
              </a:r>
            </a:p>
          </p:txBody>
        </p:sp>
        <p:sp>
          <p:nvSpPr>
            <p:cNvPr id="62" name="テキスト ボックス 61"/>
            <p:cNvSpPr txBox="1"/>
            <p:nvPr/>
          </p:nvSpPr>
          <p:spPr>
            <a:xfrm>
              <a:off x="1567070" y="5460477"/>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発注</a:t>
              </a:r>
            </a:p>
          </p:txBody>
        </p:sp>
        <p:sp>
          <p:nvSpPr>
            <p:cNvPr id="63" name="テキスト ボックス 62"/>
            <p:cNvSpPr txBox="1"/>
            <p:nvPr/>
          </p:nvSpPr>
          <p:spPr>
            <a:xfrm>
              <a:off x="1800611" y="4978231"/>
              <a:ext cx="553997" cy="307776"/>
            </a:xfrm>
            <a:prstGeom prst="rect">
              <a:avLst/>
            </a:prstGeom>
            <a:noFill/>
          </p:spPr>
          <p:txBody>
            <a:bodyPr wrap="none" rtlCol="0">
              <a:spAutoFit/>
            </a:bodyPr>
            <a:lstStyle/>
            <a:p>
              <a:r>
                <a:rPr lang="ja-JP" altLang="en-US" sz="900" b="1" dirty="0">
                  <a:effectLst>
                    <a:outerShdw blurRad="38100" dist="38100" dir="2700000" algn="tl">
                      <a:srgbClr val="000000">
                        <a:alpha val="43137"/>
                      </a:srgbClr>
                    </a:outerShdw>
                  </a:effectLst>
                  <a:latin typeface="+mn-ea"/>
                </a:rPr>
                <a:t>納入</a:t>
              </a:r>
            </a:p>
          </p:txBody>
        </p:sp>
      </p:grpSp>
    </p:spTree>
    <p:extLst>
      <p:ext uri="{BB962C8B-B14F-4D97-AF65-F5344CB8AC3E}">
        <p14:creationId xmlns:p14="http://schemas.microsoft.com/office/powerpoint/2010/main" val="853133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角丸四角形 55"/>
          <p:cNvSpPr/>
          <p:nvPr/>
        </p:nvSpPr>
        <p:spPr bwMode="auto">
          <a:xfrm>
            <a:off x="80631" y="573531"/>
            <a:ext cx="6724961" cy="4266473"/>
          </a:xfrm>
          <a:prstGeom prst="roundRect">
            <a:avLst>
              <a:gd name="adj" fmla="val 1813"/>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n-US" altLang="ja-JP" sz="1500" b="1" dirty="0">
              <a:solidFill>
                <a:srgbClr val="FF0000"/>
              </a:solidFill>
              <a:effectLst>
                <a:outerShdw blurRad="38100" dist="38100" dir="2700000" algn="tl">
                  <a:srgbClr val="000000">
                    <a:alpha val="43137"/>
                  </a:srgbClr>
                </a:outerShdw>
              </a:effectLst>
              <a:latin typeface="+mj-ea"/>
              <a:ea typeface="+mj-ea"/>
            </a:endParaRPr>
          </a:p>
          <a:p>
            <a:endParaRPr lang="en-US" altLang="ja-JP" sz="2400" b="1" dirty="0">
              <a:solidFill>
                <a:srgbClr val="FF0000"/>
              </a:solidFill>
              <a:effectLst>
                <a:outerShdw blurRad="38100" dist="38100" dir="2700000" algn="tl">
                  <a:srgbClr val="000000">
                    <a:alpha val="43137"/>
                  </a:srgbClr>
                </a:outerShdw>
              </a:effectLst>
              <a:latin typeface="+mj-ea"/>
              <a:ea typeface="+mj-ea"/>
            </a:endParaRPr>
          </a:p>
          <a:p>
            <a:endParaRPr lang="en-US" altLang="ja-JP" sz="2400" b="1" dirty="0">
              <a:solidFill>
                <a:srgbClr val="FF0000"/>
              </a:solidFill>
              <a:effectLst>
                <a:outerShdw blurRad="38100" dist="38100" dir="2700000" algn="tl">
                  <a:srgbClr val="000000">
                    <a:alpha val="43137"/>
                  </a:srgbClr>
                </a:outerShdw>
              </a:effectLst>
              <a:latin typeface="+mj-ea"/>
              <a:ea typeface="+mj-ea"/>
            </a:endParaRPr>
          </a:p>
          <a:p>
            <a:endParaRPr lang="ja-JP" altLang="en-US" sz="2100" b="1" dirty="0">
              <a:solidFill>
                <a:srgbClr val="FF0000"/>
              </a:solidFill>
              <a:effectLst>
                <a:outerShdw blurRad="38100" dist="38100" dir="2700000" algn="tl">
                  <a:srgbClr val="000000">
                    <a:alpha val="43137"/>
                  </a:srgbClr>
                </a:outerShdw>
              </a:effectLst>
              <a:latin typeface="+mj-ea"/>
              <a:ea typeface="+mj-ea"/>
            </a:endParaRPr>
          </a:p>
        </p:txBody>
      </p:sp>
      <p:sp>
        <p:nvSpPr>
          <p:cNvPr id="208" name="正方形/長方形 207"/>
          <p:cNvSpPr/>
          <p:nvPr/>
        </p:nvSpPr>
        <p:spPr>
          <a:xfrm>
            <a:off x="213488" y="2368764"/>
            <a:ext cx="1522648" cy="238180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0"/>
        </p:spPr>
        <p:style>
          <a:lnRef idx="2">
            <a:schemeClr val="accent6"/>
          </a:lnRef>
          <a:fillRef idx="1">
            <a:schemeClr val="lt1"/>
          </a:fillRef>
          <a:effectRef idx="0">
            <a:schemeClr val="accent6"/>
          </a:effectRef>
          <a:fontRef idx="minor">
            <a:schemeClr val="dk1"/>
          </a:fontRef>
        </p:style>
        <p:txBody>
          <a:bodyPr lIns="36000" rIns="36000" anchor="t" anchorCtr="0"/>
          <a:lstStyle/>
          <a:p>
            <a:pPr algn="ctr" fontAlgn="base">
              <a:spcBef>
                <a:spcPct val="0"/>
              </a:spcBef>
              <a:spcAft>
                <a:spcPct val="0"/>
              </a:spcAft>
              <a:defRPr/>
            </a:pPr>
            <a:r>
              <a:rPr kumimoji="0" lang="ja-JP" altLang="en-US" sz="1200" b="1" u="sng" kern="0" dirty="0">
                <a:solidFill>
                  <a:srgbClr val="002060"/>
                </a:solidFill>
                <a:effectLst>
                  <a:outerShdw blurRad="38100" dist="38100" dir="2700000" algn="tl">
                    <a:srgbClr val="000000">
                      <a:alpha val="43137"/>
                    </a:srgbClr>
                  </a:outerShdw>
                </a:effectLst>
                <a:latin typeface="+mn-ea"/>
              </a:rPr>
              <a:t>第一システム開発部</a:t>
            </a:r>
          </a:p>
        </p:txBody>
      </p:sp>
      <p:sp>
        <p:nvSpPr>
          <p:cNvPr id="148" name="正方形/長方形 147"/>
          <p:cNvSpPr/>
          <p:nvPr/>
        </p:nvSpPr>
        <p:spPr>
          <a:xfrm>
            <a:off x="3603517" y="2374308"/>
            <a:ext cx="1527308" cy="23762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0"/>
        </p:spPr>
        <p:style>
          <a:lnRef idx="2">
            <a:schemeClr val="accent6"/>
          </a:lnRef>
          <a:fillRef idx="1">
            <a:schemeClr val="lt1"/>
          </a:fillRef>
          <a:effectRef idx="0">
            <a:schemeClr val="accent6"/>
          </a:effectRef>
          <a:fontRef idx="minor">
            <a:schemeClr val="dk1"/>
          </a:fontRef>
        </p:style>
        <p:txBody>
          <a:bodyPr anchor="t" anchorCtr="0"/>
          <a:lstStyle/>
          <a:p>
            <a:pPr algn="ctr" fontAlgn="base">
              <a:spcBef>
                <a:spcPct val="0"/>
              </a:spcBef>
              <a:spcAft>
                <a:spcPct val="0"/>
              </a:spcAft>
              <a:defRPr/>
            </a:pPr>
            <a:r>
              <a:rPr kumimoji="0" lang="ja-JP" altLang="en-US" sz="1200" b="1" u="sng" kern="0" dirty="0">
                <a:solidFill>
                  <a:srgbClr val="002060"/>
                </a:solidFill>
                <a:effectLst>
                  <a:outerShdw blurRad="38100" dist="38100" dir="2700000" algn="tl">
                    <a:srgbClr val="000000">
                      <a:alpha val="43137"/>
                    </a:srgbClr>
                  </a:outerShdw>
                </a:effectLst>
                <a:latin typeface="+mn-ea"/>
              </a:rPr>
              <a:t>事業推進部</a:t>
            </a:r>
            <a:endParaRPr kumimoji="0" lang="en-US" altLang="ja-JP" sz="1200" b="1" u="sng" kern="0" dirty="0">
              <a:solidFill>
                <a:srgbClr val="002060"/>
              </a:solidFill>
              <a:effectLst>
                <a:outerShdw blurRad="38100" dist="38100" dir="2700000" algn="tl">
                  <a:srgbClr val="000000">
                    <a:alpha val="43137"/>
                  </a:srgbClr>
                </a:outerShdw>
              </a:effectLst>
              <a:latin typeface="+mn-ea"/>
            </a:endParaRPr>
          </a:p>
        </p:txBody>
      </p:sp>
      <p:sp>
        <p:nvSpPr>
          <p:cNvPr id="209" name="正方形/長方形 208"/>
          <p:cNvSpPr/>
          <p:nvPr/>
        </p:nvSpPr>
        <p:spPr>
          <a:xfrm>
            <a:off x="1845946" y="2374305"/>
            <a:ext cx="1532201" cy="237626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0"/>
        </p:spPr>
        <p:style>
          <a:lnRef idx="2">
            <a:schemeClr val="accent6"/>
          </a:lnRef>
          <a:fillRef idx="1">
            <a:schemeClr val="lt1"/>
          </a:fillRef>
          <a:effectRef idx="0">
            <a:schemeClr val="accent6"/>
          </a:effectRef>
          <a:fontRef idx="minor">
            <a:schemeClr val="dk1"/>
          </a:fontRef>
        </p:style>
        <p:txBody>
          <a:bodyPr lIns="36000" rIns="36000" anchor="t" anchorCtr="0"/>
          <a:lstStyle/>
          <a:p>
            <a:pPr algn="ctr" fontAlgn="base">
              <a:spcBef>
                <a:spcPct val="0"/>
              </a:spcBef>
              <a:spcAft>
                <a:spcPct val="0"/>
              </a:spcAft>
              <a:defRPr/>
            </a:pPr>
            <a:r>
              <a:rPr kumimoji="0" lang="ja-JP" altLang="en-US" sz="1200" b="1" u="sng" kern="0" dirty="0">
                <a:solidFill>
                  <a:srgbClr val="FF0000"/>
                </a:solidFill>
                <a:effectLst>
                  <a:outerShdw blurRad="38100" dist="38100" dir="2700000" algn="tl">
                    <a:srgbClr val="000000">
                      <a:alpha val="43137"/>
                    </a:srgbClr>
                  </a:outerShdw>
                </a:effectLst>
                <a:latin typeface="+mn-ea"/>
              </a:rPr>
              <a:t>第二システム開発部</a:t>
            </a:r>
          </a:p>
        </p:txBody>
      </p:sp>
      <p:sp>
        <p:nvSpPr>
          <p:cNvPr id="72" name="正方形/長方形 71"/>
          <p:cNvSpPr/>
          <p:nvPr/>
        </p:nvSpPr>
        <p:spPr>
          <a:xfrm>
            <a:off x="5211198" y="2368764"/>
            <a:ext cx="1527308" cy="23762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3500"/>
        </p:spPr>
        <p:style>
          <a:lnRef idx="2">
            <a:schemeClr val="accent6"/>
          </a:lnRef>
          <a:fillRef idx="1">
            <a:schemeClr val="lt1"/>
          </a:fillRef>
          <a:effectRef idx="0">
            <a:schemeClr val="accent6"/>
          </a:effectRef>
          <a:fontRef idx="minor">
            <a:schemeClr val="dk1"/>
          </a:fontRef>
        </p:style>
        <p:txBody>
          <a:bodyPr anchor="t" anchorCtr="0"/>
          <a:lstStyle/>
          <a:p>
            <a:pPr algn="ctr" fontAlgn="base">
              <a:spcBef>
                <a:spcPct val="0"/>
              </a:spcBef>
              <a:spcAft>
                <a:spcPct val="0"/>
              </a:spcAft>
              <a:defRPr/>
            </a:pPr>
            <a:r>
              <a:rPr kumimoji="0" lang="ja-JP" altLang="en-US" sz="1200" b="1" u="sng" kern="0" dirty="0">
                <a:solidFill>
                  <a:srgbClr val="002060"/>
                </a:solidFill>
                <a:effectLst>
                  <a:outerShdw blurRad="38100" dist="38100" dir="2700000" algn="tl">
                    <a:srgbClr val="000000">
                      <a:alpha val="43137"/>
                    </a:srgbClr>
                  </a:outerShdw>
                </a:effectLst>
                <a:latin typeface="+mn-ea"/>
              </a:rPr>
              <a:t>経営管理本部</a:t>
            </a:r>
            <a:endParaRPr kumimoji="0" lang="en-US" altLang="ja-JP" sz="1200" b="1" u="sng" kern="0" dirty="0">
              <a:solidFill>
                <a:srgbClr val="002060"/>
              </a:solidFill>
              <a:effectLst>
                <a:outerShdw blurRad="38100" dist="38100" dir="2700000" algn="tl">
                  <a:srgbClr val="000000">
                    <a:alpha val="43137"/>
                  </a:srgbClr>
                </a:outerShdw>
              </a:effectLst>
              <a:latin typeface="+mn-ea"/>
            </a:endParaRPr>
          </a:p>
        </p:txBody>
      </p:sp>
      <p:sp>
        <p:nvSpPr>
          <p:cNvPr id="162" name="正方形/長方形 161"/>
          <p:cNvSpPr/>
          <p:nvPr/>
        </p:nvSpPr>
        <p:spPr>
          <a:xfrm>
            <a:off x="267496" y="3273658"/>
            <a:ext cx="1366377" cy="404108"/>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p>
            <a:pPr algn="ctr" fontAlgn="base">
              <a:spcBef>
                <a:spcPct val="0"/>
              </a:spcBef>
              <a:spcAft>
                <a:spcPct val="0"/>
              </a:spcAft>
              <a:defRPr/>
            </a:pPr>
            <a:r>
              <a:rPr kumimoji="0" lang="ja-JP" altLang="en-US" sz="1200" b="1" kern="0" dirty="0">
                <a:solidFill>
                  <a:srgbClr val="FFFFFF"/>
                </a:solidFill>
                <a:effectLst>
                  <a:outerShdw blurRad="38100" dist="38100" dir="2700000" algn="tl">
                    <a:srgbClr val="000000">
                      <a:alpha val="43137"/>
                    </a:srgbClr>
                  </a:outerShdw>
                </a:effectLst>
                <a:latin typeface="+mn-ea"/>
              </a:rPr>
              <a:t>金融</a:t>
            </a:r>
            <a:r>
              <a:rPr kumimoji="0" lang="en-US" altLang="ja-JP" sz="1200" b="1" kern="0" dirty="0">
                <a:solidFill>
                  <a:srgbClr val="FFFFFF"/>
                </a:solidFill>
                <a:effectLst>
                  <a:outerShdw blurRad="38100" dist="38100" dir="2700000" algn="tl">
                    <a:srgbClr val="000000">
                      <a:alpha val="43137"/>
                    </a:srgbClr>
                  </a:outerShdw>
                </a:effectLst>
                <a:latin typeface="+mn-ea"/>
              </a:rPr>
              <a:t>/</a:t>
            </a:r>
            <a:r>
              <a:rPr kumimoji="0" lang="ja-JP" altLang="en-US" sz="1200" b="1" kern="0" dirty="0">
                <a:solidFill>
                  <a:srgbClr val="FFFFFF"/>
                </a:solidFill>
                <a:effectLst>
                  <a:outerShdw blurRad="38100" dist="38100" dir="2700000" algn="tl">
                    <a:srgbClr val="000000">
                      <a:alpha val="43137"/>
                    </a:srgbClr>
                  </a:outerShdw>
                </a:effectLst>
                <a:latin typeface="+mn-ea"/>
              </a:rPr>
              <a:t>かんぽ</a:t>
            </a:r>
            <a:r>
              <a:rPr kumimoji="0" lang="en-US" altLang="ja-JP" sz="1200" b="1" kern="0" dirty="0">
                <a:solidFill>
                  <a:srgbClr val="FFFFFF"/>
                </a:solidFill>
                <a:effectLst>
                  <a:outerShdw blurRad="38100" dist="38100" dir="2700000" algn="tl">
                    <a:srgbClr val="000000">
                      <a:alpha val="43137"/>
                    </a:srgbClr>
                  </a:outerShdw>
                </a:effectLst>
                <a:latin typeface="+mn-ea"/>
              </a:rPr>
              <a:t>/</a:t>
            </a:r>
          </a:p>
          <a:p>
            <a:pPr algn="ctr" fontAlgn="base">
              <a:spcBef>
                <a:spcPct val="0"/>
              </a:spcBef>
              <a:spcAft>
                <a:spcPct val="0"/>
              </a:spcAft>
              <a:defRPr/>
            </a:pPr>
            <a:r>
              <a:rPr kumimoji="0" lang="ja-JP" altLang="en-US" sz="1200" b="1" kern="0" dirty="0">
                <a:solidFill>
                  <a:srgbClr val="FFFFFF"/>
                </a:solidFill>
                <a:effectLst>
                  <a:outerShdw blurRad="38100" dist="38100" dir="2700000" algn="tl">
                    <a:srgbClr val="000000">
                      <a:alpha val="43137"/>
                    </a:srgbClr>
                  </a:outerShdw>
                </a:effectLst>
                <a:latin typeface="+mn-ea"/>
              </a:rPr>
              <a:t>官公</a:t>
            </a:r>
            <a:r>
              <a:rPr kumimoji="0" lang="en-US" altLang="ja-JP" sz="1200" b="1" kern="0" dirty="0">
                <a:solidFill>
                  <a:srgbClr val="FFFFFF"/>
                </a:solidFill>
                <a:effectLst>
                  <a:outerShdw blurRad="38100" dist="38100" dir="2700000" algn="tl">
                    <a:srgbClr val="000000">
                      <a:alpha val="43137"/>
                    </a:srgbClr>
                  </a:outerShdw>
                </a:effectLst>
                <a:latin typeface="+mn-ea"/>
              </a:rPr>
              <a:t>/</a:t>
            </a:r>
            <a:r>
              <a:rPr kumimoji="0" lang="ja-JP" altLang="en-US" sz="1200" b="1" kern="0" dirty="0">
                <a:solidFill>
                  <a:srgbClr val="FFFFFF"/>
                </a:solidFill>
                <a:effectLst>
                  <a:outerShdw blurRad="38100" dist="38100" dir="2700000" algn="tl">
                    <a:srgbClr val="000000">
                      <a:alpha val="43137"/>
                    </a:srgbClr>
                  </a:outerShdw>
                </a:effectLst>
                <a:latin typeface="+mn-ea"/>
              </a:rPr>
              <a:t>医療</a:t>
            </a:r>
            <a:r>
              <a:rPr kumimoji="0" lang="en-US" altLang="ja-JP" sz="1200" b="1" kern="0" dirty="0">
                <a:solidFill>
                  <a:srgbClr val="FFFFFF"/>
                </a:solidFill>
                <a:effectLst>
                  <a:outerShdw blurRad="38100" dist="38100" dir="2700000" algn="tl">
                    <a:srgbClr val="000000">
                      <a:alpha val="43137"/>
                    </a:srgbClr>
                  </a:outerShdw>
                </a:effectLst>
                <a:latin typeface="+mn-ea"/>
              </a:rPr>
              <a:t>/PF</a:t>
            </a:r>
            <a:endParaRPr kumimoji="0" lang="ja-JP" altLang="en-US" sz="1200" b="1" kern="0" dirty="0">
              <a:solidFill>
                <a:srgbClr val="FFFFFF"/>
              </a:solidFill>
              <a:effectLst>
                <a:outerShdw blurRad="38100" dist="38100" dir="2700000" algn="tl">
                  <a:srgbClr val="000000">
                    <a:alpha val="43137"/>
                  </a:srgbClr>
                </a:outerShdw>
              </a:effectLst>
              <a:latin typeface="+mn-ea"/>
            </a:endParaRPr>
          </a:p>
        </p:txBody>
      </p:sp>
      <p:sp>
        <p:nvSpPr>
          <p:cNvPr id="188" name="正方形/長方形 187"/>
          <p:cNvSpPr/>
          <p:nvPr/>
        </p:nvSpPr>
        <p:spPr>
          <a:xfrm>
            <a:off x="1207534" y="3707939"/>
            <a:ext cx="394269" cy="392714"/>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defRPr/>
            </a:pPr>
            <a:r>
              <a:rPr kumimoji="0" lang="en-US" altLang="ja-JP" sz="1050" b="1" kern="0" dirty="0">
                <a:solidFill>
                  <a:srgbClr val="000000"/>
                </a:solidFill>
                <a:effectLst>
                  <a:outerShdw blurRad="38100" dist="38100" dir="2700000" algn="tl">
                    <a:srgbClr val="000000">
                      <a:alpha val="43137"/>
                    </a:srgbClr>
                  </a:outerShdw>
                </a:effectLst>
                <a:latin typeface="+mn-ea"/>
              </a:rPr>
              <a:t>Mgr</a:t>
            </a:r>
          </a:p>
          <a:p>
            <a:pPr algn="ctr" fontAlgn="base">
              <a:spcBef>
                <a:spcPct val="0"/>
              </a:spcBef>
              <a:spcAft>
                <a:spcPct val="0"/>
              </a:spcAft>
              <a:defRPr/>
            </a:pPr>
            <a:r>
              <a:rPr kumimoji="0" lang="ja-JP" altLang="en-US" sz="1050" b="1" kern="0" dirty="0">
                <a:solidFill>
                  <a:srgbClr val="000000"/>
                </a:solidFill>
                <a:effectLst>
                  <a:outerShdw blurRad="38100" dist="38100" dir="2700000" algn="tl">
                    <a:srgbClr val="000000">
                      <a:alpha val="43137"/>
                    </a:srgbClr>
                  </a:outerShdw>
                </a:effectLst>
                <a:latin typeface="+mn-ea"/>
              </a:rPr>
              <a:t>唐斌</a:t>
            </a:r>
            <a:endParaRPr kumimoji="0" lang="en-US" altLang="ja-JP" sz="1050" b="1" kern="0" dirty="0">
              <a:solidFill>
                <a:srgbClr val="000000"/>
              </a:solidFill>
              <a:effectLst>
                <a:outerShdw blurRad="38100" dist="38100" dir="2700000" algn="tl">
                  <a:srgbClr val="000000">
                    <a:alpha val="43137"/>
                  </a:srgbClr>
                </a:outerShdw>
              </a:effectLst>
              <a:latin typeface="+mn-ea"/>
            </a:endParaRPr>
          </a:p>
        </p:txBody>
      </p:sp>
      <p:sp>
        <p:nvSpPr>
          <p:cNvPr id="195" name="正方形/長方形 194"/>
          <p:cNvSpPr/>
          <p:nvPr/>
        </p:nvSpPr>
        <p:spPr>
          <a:xfrm>
            <a:off x="1938138" y="3274639"/>
            <a:ext cx="1345024" cy="414968"/>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p>
            <a:pPr algn="ctr" fontAlgn="base">
              <a:spcBef>
                <a:spcPct val="0"/>
              </a:spcBef>
              <a:spcAft>
                <a:spcPct val="0"/>
              </a:spcAft>
              <a:defRPr/>
            </a:pPr>
            <a:r>
              <a:rPr kumimoji="0" lang="ja-JP" altLang="en-US" sz="1200" b="1" kern="0" dirty="0">
                <a:solidFill>
                  <a:srgbClr val="FFFFFF"/>
                </a:solidFill>
                <a:effectLst>
                  <a:outerShdw blurRad="38100" dist="38100" dir="2700000" algn="tl">
                    <a:srgbClr val="000000">
                      <a:alpha val="43137"/>
                    </a:srgbClr>
                  </a:outerShdw>
                </a:effectLst>
                <a:latin typeface="+mn-ea"/>
              </a:rPr>
              <a:t>流通</a:t>
            </a:r>
            <a:r>
              <a:rPr kumimoji="0" lang="en-US" altLang="ja-JP" sz="1200" b="1" kern="0" dirty="0">
                <a:solidFill>
                  <a:srgbClr val="FFFFFF"/>
                </a:solidFill>
                <a:effectLst>
                  <a:outerShdw blurRad="38100" dist="38100" dir="2700000" algn="tl">
                    <a:srgbClr val="000000">
                      <a:alpha val="43137"/>
                    </a:srgbClr>
                  </a:outerShdw>
                </a:effectLst>
                <a:latin typeface="+mn-ea"/>
              </a:rPr>
              <a:t>/</a:t>
            </a:r>
            <a:r>
              <a:rPr kumimoji="0" lang="ja-JP" altLang="en-US" sz="1200" b="1" kern="0" dirty="0">
                <a:solidFill>
                  <a:srgbClr val="FFFFFF"/>
                </a:solidFill>
                <a:effectLst>
                  <a:outerShdw blurRad="38100" dist="38100" dir="2700000" algn="tl">
                    <a:srgbClr val="000000">
                      <a:alpha val="43137"/>
                    </a:srgbClr>
                  </a:outerShdw>
                </a:effectLst>
                <a:latin typeface="+mn-ea"/>
              </a:rPr>
              <a:t>生産管理</a:t>
            </a:r>
            <a:r>
              <a:rPr kumimoji="0" lang="en-US" altLang="ja-JP" sz="1200" b="1" kern="0" dirty="0">
                <a:solidFill>
                  <a:srgbClr val="FFFFFF"/>
                </a:solidFill>
                <a:effectLst>
                  <a:outerShdw blurRad="38100" dist="38100" dir="2700000" algn="tl">
                    <a:srgbClr val="000000">
                      <a:alpha val="43137"/>
                    </a:srgbClr>
                  </a:outerShdw>
                </a:effectLst>
                <a:latin typeface="+mn-ea"/>
              </a:rPr>
              <a:t>/</a:t>
            </a:r>
          </a:p>
          <a:p>
            <a:pPr algn="ctr" fontAlgn="base">
              <a:spcBef>
                <a:spcPct val="0"/>
              </a:spcBef>
              <a:spcAft>
                <a:spcPct val="0"/>
              </a:spcAft>
              <a:defRPr/>
            </a:pPr>
            <a:r>
              <a:rPr kumimoji="0" lang="ja-JP" altLang="en-US" sz="1200" b="1" kern="0" dirty="0">
                <a:solidFill>
                  <a:srgbClr val="FFFFFF"/>
                </a:solidFill>
                <a:effectLst>
                  <a:outerShdw blurRad="38100" dist="38100" dir="2700000" algn="tl">
                    <a:srgbClr val="000000">
                      <a:alpha val="43137"/>
                    </a:srgbClr>
                  </a:outerShdw>
                </a:effectLst>
                <a:latin typeface="+mn-ea"/>
              </a:rPr>
              <a:t>商社</a:t>
            </a:r>
            <a:r>
              <a:rPr kumimoji="0" lang="en-US" altLang="ja-JP" sz="1200" b="1" kern="0" dirty="0">
                <a:solidFill>
                  <a:srgbClr val="FFFFFF"/>
                </a:solidFill>
                <a:effectLst>
                  <a:outerShdw blurRad="38100" dist="38100" dir="2700000" algn="tl">
                    <a:srgbClr val="000000">
                      <a:alpha val="43137"/>
                    </a:srgbClr>
                  </a:outerShdw>
                </a:effectLst>
                <a:latin typeface="+mn-ea"/>
              </a:rPr>
              <a:t>/NES-PJ</a:t>
            </a:r>
            <a:r>
              <a:rPr kumimoji="0" lang="ja-JP" altLang="en-US" sz="1200" b="1" kern="0" dirty="0">
                <a:solidFill>
                  <a:srgbClr val="FFFFFF"/>
                </a:solidFill>
                <a:effectLst>
                  <a:outerShdw blurRad="38100" dist="38100" dir="2700000" algn="tl">
                    <a:srgbClr val="000000">
                      <a:alpha val="43137"/>
                    </a:srgbClr>
                  </a:outerShdw>
                </a:effectLst>
                <a:latin typeface="+mn-ea"/>
              </a:rPr>
              <a:t>　　</a:t>
            </a:r>
          </a:p>
        </p:txBody>
      </p:sp>
      <p:sp>
        <p:nvSpPr>
          <p:cNvPr id="197" name="正方形/長方形 196"/>
          <p:cNvSpPr/>
          <p:nvPr/>
        </p:nvSpPr>
        <p:spPr>
          <a:xfrm>
            <a:off x="267494" y="3709889"/>
            <a:ext cx="462648" cy="388814"/>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defRPr/>
            </a:pPr>
            <a:r>
              <a:rPr kumimoji="0" lang="en-US" altLang="ja-JP" sz="900" b="1" kern="0" dirty="0">
                <a:solidFill>
                  <a:srgbClr val="000000"/>
                </a:solidFill>
                <a:effectLst>
                  <a:outerShdw blurRad="38100" dist="38100" dir="2700000" algn="tl">
                    <a:srgbClr val="000000">
                      <a:alpha val="43137"/>
                    </a:srgbClr>
                  </a:outerShdw>
                </a:effectLst>
                <a:latin typeface="+mn-ea"/>
              </a:rPr>
              <a:t>Mgr</a:t>
            </a:r>
          </a:p>
          <a:p>
            <a:pPr algn="ctr" fontAlgn="base">
              <a:spcBef>
                <a:spcPct val="0"/>
              </a:spcBef>
              <a:spcAft>
                <a:spcPct val="0"/>
              </a:spcAft>
              <a:defRPr/>
            </a:pPr>
            <a:r>
              <a:rPr kumimoji="0" lang="ja-JP" altLang="en-US" sz="900" b="1" kern="0" dirty="0">
                <a:solidFill>
                  <a:srgbClr val="000000"/>
                </a:solidFill>
                <a:effectLst>
                  <a:outerShdw blurRad="38100" dist="38100" dir="2700000" algn="tl">
                    <a:srgbClr val="000000">
                      <a:alpha val="43137"/>
                    </a:srgbClr>
                  </a:outerShdw>
                </a:effectLst>
                <a:latin typeface="+mn-ea"/>
              </a:rPr>
              <a:t>新井康春</a:t>
            </a:r>
            <a:endParaRPr kumimoji="0" lang="en-US" altLang="ja-JP" sz="900" b="1" kern="0" dirty="0">
              <a:solidFill>
                <a:srgbClr val="000000"/>
              </a:solidFill>
              <a:effectLst>
                <a:outerShdw blurRad="38100" dist="38100" dir="2700000" algn="tl">
                  <a:srgbClr val="000000">
                    <a:alpha val="43137"/>
                  </a:srgbClr>
                </a:outerShdw>
              </a:effectLst>
              <a:latin typeface="+mn-ea"/>
            </a:endParaRPr>
          </a:p>
        </p:txBody>
      </p:sp>
      <p:sp>
        <p:nvSpPr>
          <p:cNvPr id="212" name="正方形/長方形 211"/>
          <p:cNvSpPr/>
          <p:nvPr/>
        </p:nvSpPr>
        <p:spPr>
          <a:xfrm>
            <a:off x="3631981" y="3269947"/>
            <a:ext cx="942928" cy="43105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t"/>
          <a:lstStyle/>
          <a:p>
            <a:pPr algn="ctr" fontAlgn="base">
              <a:spcBef>
                <a:spcPct val="0"/>
              </a:spcBef>
              <a:spcAft>
                <a:spcPct val="0"/>
              </a:spcAft>
              <a:defRPr/>
            </a:pPr>
            <a:r>
              <a:rPr kumimoji="0" lang="ja-JP" altLang="en-US" sz="1200" b="1" kern="0" dirty="0">
                <a:solidFill>
                  <a:srgbClr val="FFFFFF"/>
                </a:solidFill>
                <a:effectLst>
                  <a:outerShdw blurRad="38100" dist="38100" dir="2700000" algn="tl">
                    <a:srgbClr val="000000">
                      <a:alpha val="43137"/>
                    </a:srgbClr>
                  </a:outerShdw>
                </a:effectLst>
                <a:latin typeface="+mn-ea"/>
              </a:rPr>
              <a:t>事業推進</a:t>
            </a:r>
            <a:endParaRPr kumimoji="0" lang="en-US" altLang="ja-JP" sz="1200" b="1" kern="0" dirty="0">
              <a:solidFill>
                <a:srgbClr val="FFFFFF"/>
              </a:solidFill>
              <a:effectLst>
                <a:outerShdw blurRad="38100" dist="38100" dir="2700000" algn="tl">
                  <a:srgbClr val="000000">
                    <a:alpha val="43137"/>
                  </a:srgbClr>
                </a:outerShdw>
              </a:effectLst>
              <a:latin typeface="+mn-ea"/>
            </a:endParaRPr>
          </a:p>
          <a:p>
            <a:pPr algn="ctr" fontAlgn="base">
              <a:spcBef>
                <a:spcPct val="0"/>
              </a:spcBef>
              <a:spcAft>
                <a:spcPct val="0"/>
              </a:spcAft>
              <a:defRPr/>
            </a:pPr>
            <a:r>
              <a:rPr kumimoji="0" lang="en-US" altLang="ja-JP" sz="1200" b="1" kern="0" dirty="0">
                <a:solidFill>
                  <a:srgbClr val="FFFFFF"/>
                </a:solidFill>
                <a:effectLst>
                  <a:outerShdw blurRad="38100" dist="38100" dir="2700000" algn="tl">
                    <a:srgbClr val="000000">
                      <a:alpha val="43137"/>
                    </a:srgbClr>
                  </a:outerShdw>
                </a:effectLst>
                <a:latin typeface="+mn-ea"/>
              </a:rPr>
              <a:t>PMO</a:t>
            </a:r>
            <a:endParaRPr kumimoji="0" lang="ja-JP" altLang="en-US" sz="1200" b="1" kern="0" dirty="0">
              <a:solidFill>
                <a:srgbClr val="FFFFFF"/>
              </a:solidFill>
              <a:effectLst>
                <a:outerShdw blurRad="38100" dist="38100" dir="2700000" algn="tl">
                  <a:srgbClr val="000000">
                    <a:alpha val="43137"/>
                  </a:srgbClr>
                </a:outerShdw>
              </a:effectLst>
              <a:latin typeface="+mn-ea"/>
            </a:endParaRPr>
          </a:p>
        </p:txBody>
      </p:sp>
      <p:sp>
        <p:nvSpPr>
          <p:cNvPr id="226" name="正方形/長方形 225"/>
          <p:cNvSpPr/>
          <p:nvPr/>
        </p:nvSpPr>
        <p:spPr>
          <a:xfrm>
            <a:off x="267494" y="2680296"/>
            <a:ext cx="834778" cy="428950"/>
          </a:xfrm>
          <a:prstGeom prst="rect">
            <a:avLst/>
          </a:prstGeom>
          <a:ln/>
        </p:spPr>
        <p:style>
          <a:lnRef idx="1">
            <a:schemeClr val="accent2"/>
          </a:lnRef>
          <a:fillRef idx="2">
            <a:schemeClr val="accent2"/>
          </a:fillRef>
          <a:effectRef idx="1">
            <a:schemeClr val="accent2"/>
          </a:effectRef>
          <a:fontRef idx="minor">
            <a:schemeClr val="dk1"/>
          </a:fontRef>
        </p:style>
        <p:txBody>
          <a:bodyPr anchor="t"/>
          <a:lstStyle/>
          <a:p>
            <a:pPr algn="ctr" fontAlgn="base">
              <a:spcBef>
                <a:spcPct val="0"/>
              </a:spcBef>
              <a:spcAft>
                <a:spcPct val="0"/>
              </a:spcAft>
              <a:defRPr/>
            </a:pPr>
            <a:r>
              <a:rPr kumimoji="0" lang="ja-JP" altLang="en-US" sz="1350" b="1" kern="0" dirty="0">
                <a:solidFill>
                  <a:srgbClr val="000000"/>
                </a:solidFill>
                <a:effectLst>
                  <a:outerShdw blurRad="38100" dist="38100" dir="2700000" algn="tl">
                    <a:srgbClr val="000000">
                      <a:alpha val="43137"/>
                    </a:srgbClr>
                  </a:outerShdw>
                </a:effectLst>
                <a:latin typeface="+mn-ea"/>
              </a:rPr>
              <a:t>部長</a:t>
            </a:r>
            <a:endParaRPr kumimoji="0" lang="en-US" altLang="ja-JP" sz="1350" b="1" kern="0" dirty="0">
              <a:solidFill>
                <a:srgbClr val="000000"/>
              </a:solidFill>
              <a:effectLst>
                <a:outerShdw blurRad="38100" dist="38100" dir="2700000" algn="tl">
                  <a:srgbClr val="000000">
                    <a:alpha val="43137"/>
                  </a:srgbClr>
                </a:outerShdw>
              </a:effectLst>
              <a:latin typeface="+mn-ea"/>
            </a:endParaRPr>
          </a:p>
          <a:p>
            <a:pPr algn="ctr" fontAlgn="base">
              <a:spcBef>
                <a:spcPct val="0"/>
              </a:spcBef>
              <a:spcAft>
                <a:spcPct val="0"/>
              </a:spcAft>
              <a:defRPr/>
            </a:pPr>
            <a:r>
              <a:rPr kumimoji="0" lang="ja-JP" altLang="en-US" sz="1350" b="1" kern="0" dirty="0">
                <a:solidFill>
                  <a:srgbClr val="000000"/>
                </a:solidFill>
                <a:effectLst>
                  <a:outerShdw blurRad="38100" dist="38100" dir="2700000" algn="tl">
                    <a:srgbClr val="000000">
                      <a:alpha val="43137"/>
                    </a:srgbClr>
                  </a:outerShdw>
                </a:effectLst>
                <a:latin typeface="+mn-ea"/>
              </a:rPr>
              <a:t>杜 永東</a:t>
            </a:r>
            <a:endParaRPr kumimoji="0" lang="en-US" altLang="ja-JP" sz="1350" b="1" kern="0" dirty="0">
              <a:solidFill>
                <a:srgbClr val="000000"/>
              </a:solidFill>
              <a:effectLst>
                <a:outerShdw blurRad="38100" dist="38100" dir="2700000" algn="tl">
                  <a:srgbClr val="000000">
                    <a:alpha val="43137"/>
                  </a:srgbClr>
                </a:outerShdw>
              </a:effectLst>
              <a:latin typeface="+mn-ea"/>
            </a:endParaRPr>
          </a:p>
        </p:txBody>
      </p:sp>
      <p:sp>
        <p:nvSpPr>
          <p:cNvPr id="227" name="正方形/長方形 226"/>
          <p:cNvSpPr/>
          <p:nvPr/>
        </p:nvSpPr>
        <p:spPr>
          <a:xfrm>
            <a:off x="1938140" y="2678747"/>
            <a:ext cx="867827" cy="432048"/>
          </a:xfrm>
          <a:prstGeom prst="rect">
            <a:avLst/>
          </a:prstGeom>
          <a:ln/>
        </p:spPr>
        <p:style>
          <a:lnRef idx="1">
            <a:schemeClr val="accent2"/>
          </a:lnRef>
          <a:fillRef idx="2">
            <a:schemeClr val="accent2"/>
          </a:fillRef>
          <a:effectRef idx="1">
            <a:schemeClr val="accent2"/>
          </a:effectRef>
          <a:fontRef idx="minor">
            <a:schemeClr val="dk1"/>
          </a:fontRef>
        </p:style>
        <p:txBody>
          <a:bodyPr anchor="t"/>
          <a:lstStyle/>
          <a:p>
            <a:pPr algn="ctr" fontAlgn="base">
              <a:spcBef>
                <a:spcPct val="0"/>
              </a:spcBef>
              <a:spcAft>
                <a:spcPct val="0"/>
              </a:spcAft>
              <a:defRPr/>
            </a:pPr>
            <a:r>
              <a:rPr kumimoji="0" lang="ja-JP" altLang="en-US" sz="1350" b="1" kern="0" dirty="0">
                <a:solidFill>
                  <a:srgbClr val="000000"/>
                </a:solidFill>
                <a:effectLst>
                  <a:outerShdw blurRad="38100" dist="38100" dir="2700000" algn="tl">
                    <a:srgbClr val="000000">
                      <a:alpha val="43137"/>
                    </a:srgbClr>
                  </a:outerShdw>
                </a:effectLst>
                <a:latin typeface="+mn-ea"/>
              </a:rPr>
              <a:t>部長</a:t>
            </a:r>
            <a:endParaRPr kumimoji="0" lang="en-US" altLang="ja-JP" sz="1350" b="1" kern="0" dirty="0">
              <a:solidFill>
                <a:srgbClr val="000000"/>
              </a:solidFill>
              <a:effectLst>
                <a:outerShdw blurRad="38100" dist="38100" dir="2700000" algn="tl">
                  <a:srgbClr val="000000">
                    <a:alpha val="43137"/>
                  </a:srgbClr>
                </a:outerShdw>
              </a:effectLst>
              <a:latin typeface="+mn-ea"/>
            </a:endParaRPr>
          </a:p>
          <a:p>
            <a:pPr algn="ctr" fontAlgn="base">
              <a:spcBef>
                <a:spcPct val="0"/>
              </a:spcBef>
              <a:spcAft>
                <a:spcPct val="0"/>
              </a:spcAft>
              <a:defRPr/>
            </a:pPr>
            <a:r>
              <a:rPr kumimoji="0" lang="ja-JP" altLang="en-US" sz="1350" b="1" kern="0" dirty="0">
                <a:solidFill>
                  <a:srgbClr val="000000"/>
                </a:solidFill>
                <a:effectLst>
                  <a:outerShdw blurRad="38100" dist="38100" dir="2700000" algn="tl">
                    <a:srgbClr val="000000">
                      <a:alpha val="43137"/>
                    </a:srgbClr>
                  </a:outerShdw>
                </a:effectLst>
                <a:latin typeface="+mn-ea"/>
              </a:rPr>
              <a:t>朱 斌</a:t>
            </a:r>
            <a:endParaRPr kumimoji="0" lang="en-US" altLang="ja-JP" sz="1350" b="1" kern="0" dirty="0">
              <a:solidFill>
                <a:srgbClr val="000000"/>
              </a:solidFill>
              <a:effectLst>
                <a:outerShdw blurRad="38100" dist="38100" dir="2700000" algn="tl">
                  <a:srgbClr val="000000">
                    <a:alpha val="43137"/>
                  </a:srgbClr>
                </a:outerShdw>
              </a:effectLst>
              <a:latin typeface="+mn-ea"/>
            </a:endParaRPr>
          </a:p>
        </p:txBody>
      </p:sp>
      <p:sp>
        <p:nvSpPr>
          <p:cNvPr id="54" name="正方形/長方形 53"/>
          <p:cNvSpPr/>
          <p:nvPr/>
        </p:nvSpPr>
        <p:spPr>
          <a:xfrm>
            <a:off x="1928754" y="3713446"/>
            <a:ext cx="668299" cy="395873"/>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defRPr/>
            </a:pPr>
            <a:r>
              <a:rPr kumimoji="0" lang="en-US" altLang="ja-JP" sz="1050" b="1" kern="0" dirty="0">
                <a:solidFill>
                  <a:srgbClr val="000000"/>
                </a:solidFill>
                <a:effectLst>
                  <a:outerShdw blurRad="38100" dist="38100" dir="2700000" algn="tl">
                    <a:srgbClr val="000000">
                      <a:alpha val="43137"/>
                    </a:srgbClr>
                  </a:outerShdw>
                </a:effectLst>
                <a:latin typeface="+mn-ea"/>
              </a:rPr>
              <a:t>Mgr</a:t>
            </a:r>
          </a:p>
          <a:p>
            <a:pPr algn="ctr" fontAlgn="base">
              <a:spcBef>
                <a:spcPct val="0"/>
              </a:spcBef>
              <a:spcAft>
                <a:spcPct val="0"/>
              </a:spcAft>
              <a:defRPr/>
            </a:pPr>
            <a:r>
              <a:rPr kumimoji="0" lang="ja-JP" altLang="en-US" sz="1050" b="1" kern="0" dirty="0">
                <a:solidFill>
                  <a:srgbClr val="000000"/>
                </a:solidFill>
                <a:effectLst>
                  <a:outerShdw blurRad="38100" dist="38100" dir="2700000" algn="tl">
                    <a:srgbClr val="000000">
                      <a:alpha val="43137"/>
                    </a:srgbClr>
                  </a:outerShdw>
                </a:effectLst>
                <a:latin typeface="+mn-ea"/>
              </a:rPr>
              <a:t>范</a:t>
            </a:r>
            <a:r>
              <a:rPr kumimoji="0" lang="ja-JP" altLang="en-US" sz="1050" b="1" kern="0" dirty="0" smtClean="0">
                <a:solidFill>
                  <a:srgbClr val="000000"/>
                </a:solidFill>
                <a:effectLst>
                  <a:outerShdw blurRad="38100" dist="38100" dir="2700000" algn="tl">
                    <a:srgbClr val="000000">
                      <a:alpha val="43137"/>
                    </a:srgbClr>
                  </a:outerShdw>
                </a:effectLst>
                <a:latin typeface="+mn-ea"/>
              </a:rPr>
              <a:t>明シン</a:t>
            </a:r>
            <a:endParaRPr kumimoji="0" lang="ja-JP" altLang="en-US" sz="1050" b="1" kern="0" dirty="0">
              <a:solidFill>
                <a:srgbClr val="FFFFFF"/>
              </a:solidFill>
              <a:effectLst>
                <a:outerShdw blurRad="38100" dist="38100" dir="2700000" algn="tl">
                  <a:srgbClr val="000000">
                    <a:alpha val="43137"/>
                  </a:srgbClr>
                </a:outerShdw>
              </a:effectLst>
              <a:latin typeface="+mn-ea"/>
            </a:endParaRPr>
          </a:p>
        </p:txBody>
      </p:sp>
      <p:sp>
        <p:nvSpPr>
          <p:cNvPr id="57" name="正方形/長方形 56"/>
          <p:cNvSpPr/>
          <p:nvPr/>
        </p:nvSpPr>
        <p:spPr>
          <a:xfrm>
            <a:off x="4130439" y="3715349"/>
            <a:ext cx="441798" cy="396000"/>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defRPr/>
            </a:pPr>
            <a:r>
              <a:rPr kumimoji="0" lang="en-US" altLang="ja-JP" sz="1050" b="1" kern="0" dirty="0">
                <a:solidFill>
                  <a:srgbClr val="000000"/>
                </a:solidFill>
                <a:effectLst>
                  <a:outerShdw blurRad="38100" dist="38100" dir="2700000" algn="tl">
                    <a:srgbClr val="000000">
                      <a:alpha val="43137"/>
                    </a:srgbClr>
                  </a:outerShdw>
                </a:effectLst>
                <a:latin typeface="+mn-ea"/>
              </a:rPr>
              <a:t>Mgr</a:t>
            </a:r>
          </a:p>
          <a:p>
            <a:pPr algn="ctr" fontAlgn="base">
              <a:spcBef>
                <a:spcPct val="0"/>
              </a:spcBef>
              <a:spcAft>
                <a:spcPct val="0"/>
              </a:spcAft>
              <a:defRPr/>
            </a:pPr>
            <a:r>
              <a:rPr kumimoji="0" lang="ja-JP" altLang="en-US" sz="1050" b="1" kern="0" dirty="0">
                <a:solidFill>
                  <a:srgbClr val="000000"/>
                </a:solidFill>
                <a:effectLst>
                  <a:outerShdw blurRad="38100" dist="38100" dir="2700000" algn="tl">
                    <a:srgbClr val="000000">
                      <a:alpha val="43137"/>
                    </a:srgbClr>
                  </a:outerShdw>
                </a:effectLst>
                <a:latin typeface="+mn-ea"/>
              </a:rPr>
              <a:t>高岩</a:t>
            </a:r>
            <a:endParaRPr kumimoji="0" lang="en-US" altLang="ja-JP" sz="1050" b="1" kern="0" dirty="0">
              <a:solidFill>
                <a:srgbClr val="000000"/>
              </a:solidFill>
              <a:effectLst>
                <a:outerShdw blurRad="38100" dist="38100" dir="2700000" algn="tl">
                  <a:srgbClr val="000000">
                    <a:alpha val="43137"/>
                  </a:srgbClr>
                </a:outerShdw>
              </a:effectLst>
              <a:latin typeface="+mn-ea"/>
            </a:endParaRPr>
          </a:p>
        </p:txBody>
      </p:sp>
      <p:sp>
        <p:nvSpPr>
          <p:cNvPr id="60" name="正方形/長方形 59"/>
          <p:cNvSpPr/>
          <p:nvPr/>
        </p:nvSpPr>
        <p:spPr>
          <a:xfrm>
            <a:off x="3670037" y="2675197"/>
            <a:ext cx="685249" cy="465320"/>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fontAlgn="base">
              <a:spcAft>
                <a:spcPct val="0"/>
              </a:spcAft>
              <a:defRPr/>
            </a:pPr>
            <a:r>
              <a:rPr kumimoji="0" lang="ja-JP" altLang="en-US" sz="900" b="1" kern="0" dirty="0">
                <a:solidFill>
                  <a:srgbClr val="000000"/>
                </a:solidFill>
                <a:effectLst>
                  <a:outerShdw blurRad="38100" dist="38100" dir="2700000" algn="tl">
                    <a:srgbClr val="000000">
                      <a:alpha val="43137"/>
                    </a:srgbClr>
                  </a:outerShdw>
                </a:effectLst>
                <a:latin typeface="+mn-ea"/>
              </a:rPr>
              <a:t>兼</a:t>
            </a:r>
            <a:endParaRPr kumimoji="0" lang="en-US" altLang="ja-JP" sz="900" b="1" kern="0" dirty="0">
              <a:solidFill>
                <a:srgbClr val="000000"/>
              </a:solidFill>
              <a:effectLst>
                <a:outerShdw blurRad="38100" dist="38100" dir="2700000" algn="tl">
                  <a:srgbClr val="000000">
                    <a:alpha val="43137"/>
                  </a:srgbClr>
                </a:outerShdw>
              </a:effectLst>
              <a:latin typeface="+mn-ea"/>
            </a:endParaRPr>
          </a:p>
          <a:p>
            <a:pPr algn="ctr" fontAlgn="base">
              <a:spcAft>
                <a:spcPct val="0"/>
              </a:spcAft>
              <a:defRPr/>
            </a:pPr>
            <a:r>
              <a:rPr kumimoji="0" lang="ja-JP" altLang="en-US" sz="900" b="1" kern="0" dirty="0">
                <a:solidFill>
                  <a:srgbClr val="000000"/>
                </a:solidFill>
                <a:effectLst>
                  <a:outerShdw blurRad="38100" dist="38100" dir="2700000" algn="tl">
                    <a:srgbClr val="000000">
                      <a:alpha val="43137"/>
                    </a:srgbClr>
                  </a:outerShdw>
                </a:effectLst>
                <a:latin typeface="+mn-ea"/>
              </a:rPr>
              <a:t>部長</a:t>
            </a:r>
            <a:endParaRPr kumimoji="0" lang="en-US" altLang="ja-JP" sz="900" b="1" kern="0" dirty="0">
              <a:solidFill>
                <a:srgbClr val="000000"/>
              </a:solidFill>
              <a:effectLst>
                <a:outerShdw blurRad="38100" dist="38100" dir="2700000" algn="tl">
                  <a:srgbClr val="000000">
                    <a:alpha val="43137"/>
                  </a:srgbClr>
                </a:outerShdw>
              </a:effectLst>
              <a:latin typeface="+mn-ea"/>
            </a:endParaRPr>
          </a:p>
          <a:p>
            <a:pPr algn="ctr" fontAlgn="base">
              <a:spcAft>
                <a:spcPct val="0"/>
              </a:spcAft>
              <a:defRPr/>
            </a:pPr>
            <a:r>
              <a:rPr kumimoji="0" lang="ja-JP" altLang="en-US" sz="900" b="1" kern="0" dirty="0">
                <a:solidFill>
                  <a:srgbClr val="000000"/>
                </a:solidFill>
                <a:effectLst>
                  <a:outerShdw blurRad="38100" dist="38100" dir="2700000" algn="tl">
                    <a:srgbClr val="000000">
                      <a:alpha val="43137"/>
                    </a:srgbClr>
                  </a:outerShdw>
                </a:effectLst>
                <a:latin typeface="+mn-ea"/>
              </a:rPr>
              <a:t>和田</a:t>
            </a:r>
          </a:p>
        </p:txBody>
      </p:sp>
      <p:pic>
        <p:nvPicPr>
          <p:cNvPr id="48" name="図 4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139712" y="2700005"/>
            <a:ext cx="460685" cy="540000"/>
          </a:xfrm>
          <a:prstGeom prst="rect">
            <a:avLst/>
          </a:prstGeom>
          <a:ln>
            <a:solidFill>
              <a:schemeClr val="bg1">
                <a:lumMod val="50000"/>
              </a:schemeClr>
            </a:solidFill>
          </a:ln>
        </p:spPr>
      </p:pic>
      <p:pic>
        <p:nvPicPr>
          <p:cNvPr id="52" name="Picture 304" descr="1149950001723"/>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2843404" y="2679965"/>
            <a:ext cx="439759" cy="570442"/>
          </a:xfrm>
          <a:prstGeom prst="rect">
            <a:avLst/>
          </a:prstGeom>
          <a:noFill/>
          <a:ln w="317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5" name="図 5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09432" y="4161572"/>
            <a:ext cx="403675" cy="476674"/>
          </a:xfrm>
          <a:prstGeom prst="rect">
            <a:avLst/>
          </a:prstGeom>
          <a:ln>
            <a:solidFill>
              <a:schemeClr val="bg1">
                <a:lumMod val="50000"/>
              </a:schemeClr>
            </a:solidFill>
          </a:ln>
        </p:spPr>
      </p:pic>
      <p:pic>
        <p:nvPicPr>
          <p:cNvPr id="63" name="図 62"/>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67494" y="4151528"/>
            <a:ext cx="403282" cy="486719"/>
          </a:xfrm>
          <a:prstGeom prst="rect">
            <a:avLst/>
          </a:prstGeom>
          <a:ln>
            <a:solidFill>
              <a:schemeClr val="bg1">
                <a:lumMod val="50000"/>
              </a:schemeClr>
            </a:solidFill>
          </a:ln>
        </p:spPr>
      </p:pic>
      <p:pic>
        <p:nvPicPr>
          <p:cNvPr id="64" name="図 63"/>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142175" y="4149980"/>
            <a:ext cx="430391" cy="540000"/>
          </a:xfrm>
          <a:prstGeom prst="rect">
            <a:avLst/>
          </a:prstGeom>
          <a:ln>
            <a:solidFill>
              <a:schemeClr val="bg1">
                <a:lumMod val="50000"/>
              </a:schemeClr>
            </a:solidFill>
          </a:ln>
        </p:spPr>
      </p:pic>
      <p:pic>
        <p:nvPicPr>
          <p:cNvPr id="65" name="図 64"/>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056699" y="4156563"/>
            <a:ext cx="408534" cy="540000"/>
          </a:xfrm>
          <a:prstGeom prst="rect">
            <a:avLst/>
          </a:prstGeom>
          <a:ln>
            <a:solidFill>
              <a:schemeClr val="bg1">
                <a:lumMod val="50000"/>
              </a:schemeClr>
            </a:solidFill>
          </a:ln>
        </p:spPr>
      </p:pic>
      <p:pic>
        <p:nvPicPr>
          <p:cNvPr id="67" name="図 66"/>
          <p:cNvPicPr>
            <a:picLocks noChangeAspect="1"/>
          </p:cNvPicPr>
          <p:nvPr/>
        </p:nvPicPr>
        <p:blipFill>
          <a:blip r:embed="rId8"/>
          <a:stretch>
            <a:fillRect/>
          </a:stretch>
        </p:blipFill>
        <p:spPr>
          <a:xfrm>
            <a:off x="2750448" y="4156563"/>
            <a:ext cx="410870" cy="540000"/>
          </a:xfrm>
          <a:prstGeom prst="rect">
            <a:avLst/>
          </a:prstGeom>
          <a:ln>
            <a:solidFill>
              <a:schemeClr val="bg1">
                <a:lumMod val="50000"/>
              </a:schemeClr>
            </a:solidFill>
          </a:ln>
        </p:spPr>
      </p:pic>
      <p:pic>
        <p:nvPicPr>
          <p:cNvPr id="68" name="Picture 116" descr="1149950001107"/>
          <p:cNvPicPr preferRelativeResize="0">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666647" y="4149980"/>
            <a:ext cx="407547" cy="540000"/>
          </a:xfrm>
          <a:prstGeom prst="rect">
            <a:avLst/>
          </a:prstGeom>
          <a:solidFill>
            <a:srgbClr xmlns:mc="http://schemas.openxmlformats.org/markup-compatibility/2006" xmlns:a14="http://schemas.microsoft.com/office/drawing/2010/main" val="969696" mc:Ignorable="a14" a14:legacySpreadsheetColorIndex="55"/>
          </a:solidFill>
          <a:ln w="3175">
            <a:solidFill>
              <a:schemeClr val="bg1">
                <a:lumMod val="50000"/>
              </a:schemeClr>
            </a:solidFill>
            <a:miter lim="800000"/>
            <a:headEnd/>
            <a:tailEnd/>
          </a:ln>
        </p:spPr>
      </p:pic>
      <p:sp>
        <p:nvSpPr>
          <p:cNvPr id="51" name="正方形/長方形 50"/>
          <p:cNvSpPr/>
          <p:nvPr/>
        </p:nvSpPr>
        <p:spPr>
          <a:xfrm>
            <a:off x="4603373" y="3272064"/>
            <a:ext cx="460439" cy="419777"/>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p>
            <a:pPr algn="ctr" fontAlgn="base">
              <a:spcBef>
                <a:spcPct val="0"/>
              </a:spcBef>
              <a:spcAft>
                <a:spcPct val="0"/>
              </a:spcAft>
              <a:defRPr/>
            </a:pPr>
            <a:r>
              <a:rPr kumimoji="0" lang="ja-JP" altLang="en-US" sz="1050" b="1" kern="0" dirty="0">
                <a:solidFill>
                  <a:srgbClr val="FFFFFF"/>
                </a:solidFill>
                <a:effectLst>
                  <a:outerShdw blurRad="38100" dist="38100" dir="2700000" algn="tl">
                    <a:srgbClr val="000000">
                      <a:alpha val="43137"/>
                    </a:srgbClr>
                  </a:outerShdw>
                </a:effectLst>
                <a:latin typeface="+mn-ea"/>
              </a:rPr>
              <a:t>海外推進</a:t>
            </a:r>
          </a:p>
        </p:txBody>
      </p:sp>
      <p:sp>
        <p:nvSpPr>
          <p:cNvPr id="53" name="正方形/長方形 52"/>
          <p:cNvSpPr/>
          <p:nvPr/>
        </p:nvSpPr>
        <p:spPr>
          <a:xfrm>
            <a:off x="4603373" y="3715349"/>
            <a:ext cx="460439" cy="396000"/>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defRPr/>
            </a:pPr>
            <a:r>
              <a:rPr kumimoji="0" lang="en-US" altLang="ja-JP" sz="1050" b="1" kern="0" dirty="0">
                <a:solidFill>
                  <a:srgbClr val="000000"/>
                </a:solidFill>
                <a:effectLst>
                  <a:outerShdw blurRad="38100" dist="38100" dir="2700000" algn="tl">
                    <a:srgbClr val="000000">
                      <a:alpha val="43137"/>
                    </a:srgbClr>
                  </a:outerShdw>
                </a:effectLst>
                <a:latin typeface="+mn-ea"/>
              </a:rPr>
              <a:t>Mgr</a:t>
            </a:r>
          </a:p>
          <a:p>
            <a:pPr algn="ctr" fontAlgn="base">
              <a:spcBef>
                <a:spcPct val="0"/>
              </a:spcBef>
              <a:spcAft>
                <a:spcPct val="0"/>
              </a:spcAft>
              <a:defRPr/>
            </a:pPr>
            <a:r>
              <a:rPr kumimoji="0" lang="ja-JP" altLang="en-US" sz="1050" b="1" kern="0" dirty="0">
                <a:solidFill>
                  <a:srgbClr val="000000"/>
                </a:solidFill>
                <a:effectLst>
                  <a:outerShdw blurRad="38100" dist="38100" dir="2700000" algn="tl">
                    <a:srgbClr val="000000">
                      <a:alpha val="43137"/>
                    </a:srgbClr>
                  </a:outerShdw>
                </a:effectLst>
                <a:latin typeface="+mn-ea"/>
              </a:rPr>
              <a:t>張龍海</a:t>
            </a:r>
            <a:endParaRPr kumimoji="0" lang="en-US" altLang="ja-JP" sz="1050" b="1" kern="0" dirty="0">
              <a:solidFill>
                <a:srgbClr val="000000"/>
              </a:solidFill>
              <a:effectLst>
                <a:outerShdw blurRad="38100" dist="38100" dir="2700000" algn="tl">
                  <a:srgbClr val="000000">
                    <a:alpha val="43137"/>
                  </a:srgbClr>
                </a:outerShdw>
              </a:effectLst>
              <a:latin typeface="+mn-ea"/>
            </a:endParaRPr>
          </a:p>
        </p:txBody>
      </p:sp>
      <p:pic>
        <p:nvPicPr>
          <p:cNvPr id="2" name="図 1"/>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4592642" y="4141932"/>
            <a:ext cx="475598" cy="548051"/>
          </a:xfrm>
          <a:prstGeom prst="rect">
            <a:avLst/>
          </a:prstGeom>
        </p:spPr>
      </p:pic>
      <p:sp>
        <p:nvSpPr>
          <p:cNvPr id="49" name="正方形/長方形 48"/>
          <p:cNvSpPr/>
          <p:nvPr/>
        </p:nvSpPr>
        <p:spPr>
          <a:xfrm>
            <a:off x="775907" y="3709889"/>
            <a:ext cx="380033" cy="388814"/>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defRPr/>
            </a:pPr>
            <a:r>
              <a:rPr kumimoji="0" lang="en-US" altLang="ja-JP" sz="1050" b="1" kern="0" dirty="0">
                <a:solidFill>
                  <a:srgbClr val="000000"/>
                </a:solidFill>
                <a:effectLst>
                  <a:outerShdw blurRad="38100" dist="38100" dir="2700000" algn="tl">
                    <a:srgbClr val="000000">
                      <a:alpha val="43137"/>
                    </a:srgbClr>
                  </a:outerShdw>
                </a:effectLst>
                <a:latin typeface="+mn-ea"/>
              </a:rPr>
              <a:t>Exp</a:t>
            </a:r>
          </a:p>
          <a:p>
            <a:pPr algn="ctr" fontAlgn="base">
              <a:spcBef>
                <a:spcPct val="0"/>
              </a:spcBef>
              <a:spcAft>
                <a:spcPct val="0"/>
              </a:spcAft>
              <a:defRPr/>
            </a:pPr>
            <a:r>
              <a:rPr kumimoji="0" lang="ja-JP" altLang="en-US" sz="1050" b="1" kern="0" dirty="0">
                <a:solidFill>
                  <a:srgbClr val="000000"/>
                </a:solidFill>
                <a:effectLst>
                  <a:outerShdw blurRad="38100" dist="38100" dir="2700000" algn="tl">
                    <a:srgbClr val="000000">
                      <a:alpha val="43137"/>
                    </a:srgbClr>
                  </a:outerShdw>
                </a:effectLst>
                <a:latin typeface="+mn-ea"/>
              </a:rPr>
              <a:t>劉永哲</a:t>
            </a:r>
            <a:endParaRPr kumimoji="0" lang="en-US" altLang="ja-JP" sz="1050" b="1" kern="0" dirty="0">
              <a:solidFill>
                <a:srgbClr val="000000"/>
              </a:solidFill>
              <a:effectLst>
                <a:outerShdw blurRad="38100" dist="38100" dir="2700000" algn="tl">
                  <a:srgbClr val="000000">
                    <a:alpha val="43137"/>
                  </a:srgbClr>
                </a:outerShdw>
              </a:effectLst>
              <a:latin typeface="+mn-ea"/>
            </a:endParaRPr>
          </a:p>
        </p:txBody>
      </p:sp>
      <p:sp>
        <p:nvSpPr>
          <p:cNvPr id="43" name="正方形/長方形 42"/>
          <p:cNvSpPr/>
          <p:nvPr/>
        </p:nvSpPr>
        <p:spPr>
          <a:xfrm>
            <a:off x="4416314" y="2678747"/>
            <a:ext cx="638641" cy="458220"/>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fontAlgn="base">
              <a:spcAft>
                <a:spcPct val="0"/>
              </a:spcAft>
              <a:defRPr/>
            </a:pPr>
            <a:r>
              <a:rPr kumimoji="0" lang="ja-JP" altLang="en-US" sz="900" b="1" kern="0" dirty="0">
                <a:solidFill>
                  <a:srgbClr val="000000"/>
                </a:solidFill>
                <a:effectLst>
                  <a:outerShdw blurRad="38100" dist="38100" dir="2700000" algn="tl">
                    <a:srgbClr val="000000">
                      <a:alpha val="43137"/>
                    </a:srgbClr>
                  </a:outerShdw>
                </a:effectLst>
                <a:latin typeface="+mn-ea"/>
              </a:rPr>
              <a:t>兼</a:t>
            </a:r>
            <a:endParaRPr kumimoji="0" lang="en-US" altLang="ja-JP" sz="900" b="1" kern="0" dirty="0">
              <a:solidFill>
                <a:srgbClr val="000000"/>
              </a:solidFill>
              <a:effectLst>
                <a:outerShdw blurRad="38100" dist="38100" dir="2700000" algn="tl">
                  <a:srgbClr val="000000">
                    <a:alpha val="43137"/>
                  </a:srgbClr>
                </a:outerShdw>
              </a:effectLst>
              <a:latin typeface="+mn-ea"/>
            </a:endParaRPr>
          </a:p>
          <a:p>
            <a:pPr algn="ctr" fontAlgn="base">
              <a:spcAft>
                <a:spcPct val="0"/>
              </a:spcAft>
              <a:defRPr/>
            </a:pPr>
            <a:r>
              <a:rPr kumimoji="0" lang="ja-JP" altLang="en-US" sz="900" b="1" kern="0" dirty="0">
                <a:solidFill>
                  <a:srgbClr val="000000"/>
                </a:solidFill>
                <a:effectLst>
                  <a:outerShdw blurRad="38100" dist="38100" dir="2700000" algn="tl">
                    <a:srgbClr val="000000">
                      <a:alpha val="43137"/>
                    </a:srgbClr>
                  </a:outerShdw>
                </a:effectLst>
                <a:latin typeface="+mn-ea"/>
              </a:rPr>
              <a:t>副部長</a:t>
            </a:r>
            <a:endParaRPr kumimoji="0" lang="en-US" altLang="ja-JP" sz="900" b="1" kern="0" dirty="0">
              <a:solidFill>
                <a:srgbClr val="000000"/>
              </a:solidFill>
              <a:effectLst>
                <a:outerShdw blurRad="38100" dist="38100" dir="2700000" algn="tl">
                  <a:srgbClr val="000000">
                    <a:alpha val="43137"/>
                  </a:srgbClr>
                </a:outerShdw>
              </a:effectLst>
              <a:latin typeface="+mn-ea"/>
            </a:endParaRPr>
          </a:p>
          <a:p>
            <a:pPr algn="ctr" fontAlgn="base">
              <a:spcAft>
                <a:spcPct val="0"/>
              </a:spcAft>
              <a:defRPr/>
            </a:pPr>
            <a:r>
              <a:rPr kumimoji="0" lang="ja-JP" altLang="en-US" sz="900" b="1" kern="0" dirty="0">
                <a:solidFill>
                  <a:srgbClr val="000000"/>
                </a:solidFill>
                <a:effectLst>
                  <a:outerShdw blurRad="38100" dist="38100" dir="2700000" algn="tl">
                    <a:srgbClr val="000000">
                      <a:alpha val="43137"/>
                    </a:srgbClr>
                  </a:outerShdw>
                </a:effectLst>
                <a:latin typeface="+mn-ea"/>
              </a:rPr>
              <a:t>高楊</a:t>
            </a:r>
          </a:p>
        </p:txBody>
      </p:sp>
      <p:sp>
        <p:nvSpPr>
          <p:cNvPr id="45" name="正方形/長方形 44"/>
          <p:cNvSpPr/>
          <p:nvPr/>
        </p:nvSpPr>
        <p:spPr>
          <a:xfrm>
            <a:off x="5278260" y="3272065"/>
            <a:ext cx="623058" cy="431471"/>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t"/>
          <a:lstStyle/>
          <a:p>
            <a:pPr algn="ctr" fontAlgn="base">
              <a:spcBef>
                <a:spcPct val="0"/>
              </a:spcBef>
              <a:spcAft>
                <a:spcPct val="0"/>
              </a:spcAft>
              <a:defRPr/>
            </a:pPr>
            <a:r>
              <a:rPr kumimoji="0" lang="ja-JP" altLang="en-US" sz="1200" b="1" kern="0" dirty="0">
                <a:solidFill>
                  <a:srgbClr val="FFFFFF"/>
                </a:solidFill>
                <a:latin typeface="+mn-ea"/>
              </a:rPr>
              <a:t>人事</a:t>
            </a:r>
            <a:r>
              <a:rPr kumimoji="0" lang="en-US" altLang="ja-JP" sz="1200" b="1" kern="0" dirty="0">
                <a:solidFill>
                  <a:srgbClr val="FFFFFF"/>
                </a:solidFill>
                <a:latin typeface="+mn-ea"/>
              </a:rPr>
              <a:t>/</a:t>
            </a:r>
          </a:p>
          <a:p>
            <a:pPr algn="ctr" fontAlgn="base">
              <a:spcBef>
                <a:spcPct val="0"/>
              </a:spcBef>
              <a:spcAft>
                <a:spcPct val="0"/>
              </a:spcAft>
              <a:defRPr/>
            </a:pPr>
            <a:r>
              <a:rPr kumimoji="0" lang="ja-JP" altLang="en-US" sz="1200" b="1" kern="0" dirty="0">
                <a:solidFill>
                  <a:srgbClr val="FFFFFF"/>
                </a:solidFill>
                <a:latin typeface="+mn-ea"/>
              </a:rPr>
              <a:t>総務</a:t>
            </a:r>
          </a:p>
        </p:txBody>
      </p:sp>
      <p:sp>
        <p:nvSpPr>
          <p:cNvPr id="46" name="正方形/長方形 45"/>
          <p:cNvSpPr/>
          <p:nvPr/>
        </p:nvSpPr>
        <p:spPr>
          <a:xfrm>
            <a:off x="6031143" y="3277549"/>
            <a:ext cx="627117" cy="412058"/>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p>
            <a:pPr algn="ctr" fontAlgn="base">
              <a:spcBef>
                <a:spcPct val="0"/>
              </a:spcBef>
              <a:spcAft>
                <a:spcPct val="0"/>
              </a:spcAft>
              <a:defRPr/>
            </a:pPr>
            <a:r>
              <a:rPr kumimoji="0" lang="ja-JP" altLang="en-US" sz="1200" b="1" kern="0" dirty="0">
                <a:solidFill>
                  <a:srgbClr val="FFFFFF"/>
                </a:solidFill>
                <a:latin typeface="+mn-ea"/>
              </a:rPr>
              <a:t>経理</a:t>
            </a:r>
          </a:p>
        </p:txBody>
      </p:sp>
      <p:sp>
        <p:nvSpPr>
          <p:cNvPr id="59" name="正方形/長方形 58"/>
          <p:cNvSpPr/>
          <p:nvPr/>
        </p:nvSpPr>
        <p:spPr>
          <a:xfrm>
            <a:off x="5127850" y="1276332"/>
            <a:ext cx="1526992" cy="282130"/>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t"/>
          <a:lstStyle/>
          <a:p>
            <a:pPr algn="ctr" fontAlgn="base">
              <a:spcBef>
                <a:spcPct val="0"/>
              </a:spcBef>
              <a:spcAft>
                <a:spcPct val="0"/>
              </a:spcAft>
              <a:defRPr/>
            </a:pPr>
            <a:r>
              <a:rPr kumimoji="0" lang="ja-JP" altLang="en-US" sz="1500" b="1" kern="0" dirty="0">
                <a:solidFill>
                  <a:srgbClr val="FFFFFF"/>
                </a:solidFill>
                <a:effectLst>
                  <a:outerShdw blurRad="38100" dist="38100" dir="2700000" algn="tl">
                    <a:srgbClr val="000000">
                      <a:alpha val="43137"/>
                    </a:srgbClr>
                  </a:outerShdw>
                </a:effectLst>
                <a:latin typeface="+mn-ea"/>
              </a:rPr>
              <a:t>経営管理本部</a:t>
            </a:r>
          </a:p>
        </p:txBody>
      </p:sp>
      <p:sp>
        <p:nvSpPr>
          <p:cNvPr id="58" name="正方形/長方形 57"/>
          <p:cNvSpPr/>
          <p:nvPr/>
        </p:nvSpPr>
        <p:spPr>
          <a:xfrm>
            <a:off x="1234378" y="1284488"/>
            <a:ext cx="1926940" cy="284261"/>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t"/>
          <a:lstStyle/>
          <a:p>
            <a:pPr algn="ctr" fontAlgn="base">
              <a:spcBef>
                <a:spcPct val="0"/>
              </a:spcBef>
              <a:spcAft>
                <a:spcPct val="0"/>
              </a:spcAft>
              <a:defRPr/>
            </a:pPr>
            <a:r>
              <a:rPr kumimoji="0" lang="ja-JP" altLang="en-US" sz="1500" b="1" kern="0" dirty="0">
                <a:solidFill>
                  <a:srgbClr val="FFFFFF"/>
                </a:solidFill>
                <a:effectLst>
                  <a:outerShdw blurRad="38100" dist="38100" dir="2700000" algn="tl">
                    <a:srgbClr val="000000">
                      <a:alpha val="43137"/>
                    </a:srgbClr>
                  </a:outerShdw>
                </a:effectLst>
                <a:latin typeface="+mn-ea"/>
              </a:rPr>
              <a:t>システム開発事業部</a:t>
            </a:r>
          </a:p>
        </p:txBody>
      </p:sp>
      <p:cxnSp>
        <p:nvCxnSpPr>
          <p:cNvPr id="69" name="カギ線コネクタ 68"/>
          <p:cNvCxnSpPr>
            <a:stCxn id="75" idx="3"/>
            <a:endCxn id="58" idx="0"/>
          </p:cNvCxnSpPr>
          <p:nvPr/>
        </p:nvCxnSpPr>
        <p:spPr bwMode="auto">
          <a:xfrm>
            <a:off x="1538793" y="861207"/>
            <a:ext cx="659057" cy="423281"/>
          </a:xfrm>
          <a:prstGeom prst="bentConnector2">
            <a:avLst/>
          </a:prstGeom>
          <a:solidFill>
            <a:srgbClr val="BBE0E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カギ線コネクタ 69"/>
          <p:cNvCxnSpPr>
            <a:stCxn id="75" idx="3"/>
            <a:endCxn id="59" idx="0"/>
          </p:cNvCxnSpPr>
          <p:nvPr/>
        </p:nvCxnSpPr>
        <p:spPr bwMode="auto">
          <a:xfrm>
            <a:off x="1538793" y="861207"/>
            <a:ext cx="4352555" cy="415127"/>
          </a:xfrm>
          <a:prstGeom prst="bentConnector2">
            <a:avLst/>
          </a:prstGeom>
          <a:solidFill>
            <a:srgbClr val="BBE0E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カギ線コネクタ 70"/>
          <p:cNvCxnSpPr/>
          <p:nvPr/>
        </p:nvCxnSpPr>
        <p:spPr bwMode="auto">
          <a:xfrm rot="16200000" flipH="1">
            <a:off x="1593236" y="1338027"/>
            <a:ext cx="1108" cy="2006523"/>
          </a:xfrm>
          <a:prstGeom prst="bentConnector3">
            <a:avLst>
              <a:gd name="adj1" fmla="val -15477319"/>
            </a:avLst>
          </a:prstGeom>
          <a:solidFill>
            <a:srgbClr val="BBE0E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 name="カギ線コネクタ 76"/>
          <p:cNvCxnSpPr/>
          <p:nvPr/>
        </p:nvCxnSpPr>
        <p:spPr bwMode="auto">
          <a:xfrm rot="5400000" flipH="1" flipV="1">
            <a:off x="3484266" y="1454779"/>
            <a:ext cx="5149" cy="1779575"/>
          </a:xfrm>
          <a:prstGeom prst="bentConnector3">
            <a:avLst>
              <a:gd name="adj1" fmla="val 3429934"/>
            </a:avLst>
          </a:prstGeom>
          <a:solidFill>
            <a:srgbClr val="BBE0E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 name="正方形/長方形 74"/>
          <p:cNvSpPr/>
          <p:nvPr/>
        </p:nvSpPr>
        <p:spPr bwMode="auto">
          <a:xfrm>
            <a:off x="180537" y="650231"/>
            <a:ext cx="1358254" cy="421951"/>
          </a:xfrm>
          <a:prstGeom prst="rect">
            <a:avLst/>
          </a:prstGeom>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200" b="1" dirty="0">
                <a:effectLst>
                  <a:outerShdw blurRad="38100" dist="38100" dir="2700000" algn="tl">
                    <a:srgbClr val="000000">
                      <a:alpha val="43137"/>
                    </a:srgbClr>
                  </a:outerShdw>
                </a:effectLst>
                <a:latin typeface="+mn-ea"/>
              </a:rPr>
              <a:t>代表取締役社長</a:t>
            </a:r>
            <a:endParaRPr lang="en-US" altLang="ja-JP" sz="1200" b="1" dirty="0">
              <a:effectLst>
                <a:outerShdw blurRad="38100" dist="38100" dir="2700000" algn="tl">
                  <a:srgbClr val="000000">
                    <a:alpha val="43137"/>
                  </a:srgbClr>
                </a:outerShdw>
              </a:effectLst>
              <a:latin typeface="+mn-ea"/>
            </a:endParaRPr>
          </a:p>
          <a:p>
            <a:pPr algn="ctr"/>
            <a:r>
              <a:rPr lang="ja-JP" altLang="en-US" sz="1200" b="1" dirty="0">
                <a:effectLst>
                  <a:outerShdw blurRad="38100" dist="38100" dir="2700000" algn="tl">
                    <a:srgbClr val="000000">
                      <a:alpha val="43137"/>
                    </a:srgbClr>
                  </a:outerShdw>
                </a:effectLst>
                <a:latin typeface="+mn-ea"/>
              </a:rPr>
              <a:t>武藤 征也</a:t>
            </a:r>
          </a:p>
        </p:txBody>
      </p:sp>
      <p:cxnSp>
        <p:nvCxnSpPr>
          <p:cNvPr id="80" name="カギ線コネクタ 79"/>
          <p:cNvCxnSpPr>
            <a:stCxn id="44" idx="2"/>
            <a:endCxn id="72" idx="0"/>
          </p:cNvCxnSpPr>
          <p:nvPr/>
        </p:nvCxnSpPr>
        <p:spPr bwMode="auto">
          <a:xfrm>
            <a:off x="5974852" y="2093230"/>
            <a:ext cx="0" cy="275532"/>
          </a:xfrm>
          <a:prstGeom prst="straightConnector1">
            <a:avLst/>
          </a:prstGeom>
          <a:solidFill>
            <a:srgbClr val="BBE0E3"/>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1" name="正方形/長方形 80"/>
          <p:cNvSpPr/>
          <p:nvPr/>
        </p:nvSpPr>
        <p:spPr bwMode="auto">
          <a:xfrm>
            <a:off x="6047289" y="3732277"/>
            <a:ext cx="607555" cy="396000"/>
          </a:xfrm>
          <a:prstGeom prst="rect">
            <a:avLst/>
          </a:prstGeom>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050" b="1" dirty="0">
                <a:effectLst>
                  <a:outerShdw blurRad="38100" dist="38100" dir="2700000" algn="tl">
                    <a:srgbClr val="000000">
                      <a:alpha val="43137"/>
                    </a:srgbClr>
                  </a:outerShdw>
                </a:effectLst>
                <a:latin typeface="+mn-ea"/>
              </a:rPr>
              <a:t>部長兼</a:t>
            </a:r>
            <a:endParaRPr lang="en-US" altLang="ja-JP" sz="1050" b="1" dirty="0">
              <a:effectLst>
                <a:outerShdw blurRad="38100" dist="38100" dir="2700000" algn="tl">
                  <a:srgbClr val="000000">
                    <a:alpha val="43137"/>
                  </a:srgbClr>
                </a:outerShdw>
              </a:effectLst>
              <a:latin typeface="+mn-ea"/>
            </a:endParaRPr>
          </a:p>
          <a:p>
            <a:pPr algn="ctr"/>
            <a:r>
              <a:rPr lang="ja-JP" altLang="en-US" sz="1050" b="1" dirty="0">
                <a:effectLst>
                  <a:outerShdw blurRad="38100" dist="38100" dir="2700000" algn="tl">
                    <a:srgbClr val="000000">
                      <a:alpha val="43137"/>
                    </a:srgbClr>
                  </a:outerShdw>
                </a:effectLst>
                <a:latin typeface="+mn-ea"/>
              </a:rPr>
              <a:t>田畑</a:t>
            </a:r>
          </a:p>
        </p:txBody>
      </p:sp>
      <p:pic>
        <p:nvPicPr>
          <p:cNvPr id="82" name="図 81"/>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135875" y="2677185"/>
            <a:ext cx="444194" cy="540000"/>
          </a:xfrm>
          <a:prstGeom prst="rect">
            <a:avLst/>
          </a:prstGeom>
          <a:ln>
            <a:solidFill>
              <a:schemeClr val="bg1">
                <a:lumMod val="50000"/>
              </a:schemeClr>
            </a:solidFill>
          </a:ln>
        </p:spPr>
      </p:pic>
      <p:sp>
        <p:nvSpPr>
          <p:cNvPr id="83" name="正方形/長方形 82"/>
          <p:cNvSpPr/>
          <p:nvPr/>
        </p:nvSpPr>
        <p:spPr bwMode="auto">
          <a:xfrm>
            <a:off x="5283793" y="3724904"/>
            <a:ext cx="607555" cy="396000"/>
          </a:xfrm>
          <a:prstGeom prst="rect">
            <a:avLst/>
          </a:prstGeom>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050" b="1" dirty="0">
                <a:effectLst>
                  <a:outerShdw blurRad="38100" dist="38100" dir="2700000" algn="tl">
                    <a:srgbClr val="000000">
                      <a:alpha val="43137"/>
                    </a:srgbClr>
                  </a:outerShdw>
                </a:effectLst>
                <a:latin typeface="+mn-ea"/>
              </a:rPr>
              <a:t>部長</a:t>
            </a:r>
            <a:endParaRPr lang="en-US" altLang="ja-JP" sz="1050" b="1" dirty="0">
              <a:effectLst>
                <a:outerShdw blurRad="38100" dist="38100" dir="2700000" algn="tl">
                  <a:srgbClr val="000000">
                    <a:alpha val="43137"/>
                  </a:srgbClr>
                </a:outerShdw>
              </a:effectLst>
              <a:latin typeface="+mn-ea"/>
            </a:endParaRPr>
          </a:p>
          <a:p>
            <a:pPr algn="ctr"/>
            <a:r>
              <a:rPr lang="ja-JP" altLang="en-US" sz="1050" b="1" dirty="0">
                <a:effectLst>
                  <a:outerShdw blurRad="38100" dist="38100" dir="2700000" algn="tl">
                    <a:srgbClr val="000000">
                      <a:alpha val="43137"/>
                    </a:srgbClr>
                  </a:outerShdw>
                </a:effectLst>
                <a:latin typeface="+mn-ea"/>
              </a:rPr>
              <a:t>高楊 順</a:t>
            </a:r>
          </a:p>
        </p:txBody>
      </p:sp>
      <p:pic>
        <p:nvPicPr>
          <p:cNvPr id="84" name="図 83"/>
          <p:cNvPicPr>
            <a:picLocks noChangeAspect="1"/>
          </p:cNvPicPr>
          <p:nvPr/>
        </p:nvPicPr>
        <p:blipFill>
          <a:blip r:embed="rId12"/>
          <a:stretch>
            <a:fillRect/>
          </a:stretch>
        </p:blipFill>
        <p:spPr>
          <a:xfrm>
            <a:off x="5342881" y="2669434"/>
            <a:ext cx="489376" cy="555507"/>
          </a:xfrm>
          <a:prstGeom prst="rect">
            <a:avLst/>
          </a:prstGeom>
        </p:spPr>
      </p:pic>
      <p:sp>
        <p:nvSpPr>
          <p:cNvPr id="85" name="Rectangle 5"/>
          <p:cNvSpPr>
            <a:spLocks noChangeArrowheads="1"/>
          </p:cNvSpPr>
          <p:nvPr/>
        </p:nvSpPr>
        <p:spPr bwMode="auto">
          <a:xfrm>
            <a:off x="2982196" y="1653649"/>
            <a:ext cx="2012978" cy="592592"/>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headEnd/>
            <a:tailEnd/>
          </a:ln>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67500" tIns="35100" rIns="67500" bIns="35100"/>
          <a:lstStyle>
            <a:lvl1pPr eaLnBrk="0" hangingPunct="0">
              <a:spcBef>
                <a:spcPct val="20000"/>
              </a:spcBef>
              <a:buClr>
                <a:schemeClr val="hlink"/>
              </a:buClr>
              <a:buFont typeface="Arial" charset="0"/>
              <a:buChar char="▐"/>
              <a:defRPr kumimoji="1" sz="2200">
                <a:solidFill>
                  <a:schemeClr val="tx1"/>
                </a:solidFill>
                <a:latin typeface="Arial" charset="0"/>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Arial" charset="0"/>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Arial" charset="0"/>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Arial" charset="0"/>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charset="-128"/>
              </a:defRPr>
            </a:lvl9pPr>
          </a:lstStyle>
          <a:p>
            <a:pPr marL="1213247" indent="-1213247">
              <a:buNone/>
              <a:tabLst>
                <a:tab pos="335756" algn="l"/>
              </a:tabLst>
            </a:pPr>
            <a:r>
              <a:rPr lang="en-US" altLang="ja-JP" sz="1050" b="1" dirty="0" smtClean="0">
                <a:solidFill>
                  <a:schemeClr val="bg1"/>
                </a:solidFill>
                <a:effectLst>
                  <a:outerShdw blurRad="38100" dist="38100" dir="2700000" algn="tl">
                    <a:srgbClr val="000000">
                      <a:alpha val="43137"/>
                    </a:srgbClr>
                  </a:outerShdw>
                </a:effectLst>
                <a:latin typeface="+mn-ea"/>
                <a:ea typeface="+mn-ea"/>
              </a:rPr>
              <a:t>2019/10</a:t>
            </a:r>
            <a:r>
              <a:rPr lang="ja-JP" altLang="en-US" sz="1050" b="1" dirty="0" smtClean="0">
                <a:solidFill>
                  <a:schemeClr val="bg1"/>
                </a:solidFill>
                <a:effectLst>
                  <a:outerShdw blurRad="38100" dist="38100" dir="2700000" algn="tl">
                    <a:srgbClr val="000000">
                      <a:alpha val="43137"/>
                    </a:srgbClr>
                  </a:outerShdw>
                </a:effectLst>
                <a:latin typeface="+mn-ea"/>
                <a:ea typeface="+mn-ea"/>
              </a:rPr>
              <a:t>時点 </a:t>
            </a:r>
            <a:r>
              <a:rPr lang="en-US" altLang="ja-JP" sz="1050" b="1" dirty="0" smtClean="0">
                <a:solidFill>
                  <a:schemeClr val="bg1"/>
                </a:solidFill>
                <a:effectLst>
                  <a:outerShdw blurRad="38100" dist="38100" dir="2700000" algn="tl">
                    <a:srgbClr val="000000">
                      <a:alpha val="43137"/>
                    </a:srgbClr>
                  </a:outerShdw>
                </a:effectLst>
                <a:latin typeface="+mn-ea"/>
                <a:ea typeface="+mn-ea"/>
              </a:rPr>
              <a:t>SE</a:t>
            </a:r>
            <a:r>
              <a:rPr lang="ja-JP" altLang="en-US" sz="1050" b="1" dirty="0">
                <a:solidFill>
                  <a:schemeClr val="bg1"/>
                </a:solidFill>
                <a:effectLst>
                  <a:outerShdw blurRad="38100" dist="38100" dir="2700000" algn="tl">
                    <a:srgbClr val="000000">
                      <a:alpha val="43137"/>
                    </a:srgbClr>
                  </a:outerShdw>
                </a:effectLst>
                <a:latin typeface="+mn-ea"/>
                <a:ea typeface="+mn-ea"/>
              </a:rPr>
              <a:t>計</a:t>
            </a:r>
            <a:r>
              <a:rPr lang="en-US" altLang="ja-JP" sz="1050" b="1" smtClean="0">
                <a:solidFill>
                  <a:schemeClr val="bg1"/>
                </a:solidFill>
                <a:effectLst>
                  <a:outerShdw blurRad="38100" dist="38100" dir="2700000" algn="tl">
                    <a:srgbClr val="000000">
                      <a:alpha val="43137"/>
                    </a:srgbClr>
                  </a:outerShdw>
                </a:effectLst>
                <a:latin typeface="+mn-ea"/>
                <a:ea typeface="+mn-ea"/>
              </a:rPr>
              <a:t>:146</a:t>
            </a:r>
            <a:r>
              <a:rPr lang="ja-JP" altLang="en-US" sz="1050" b="1" smtClean="0">
                <a:solidFill>
                  <a:schemeClr val="bg1"/>
                </a:solidFill>
                <a:effectLst>
                  <a:outerShdw blurRad="38100" dist="38100" dir="2700000" algn="tl">
                    <a:srgbClr val="000000">
                      <a:alpha val="43137"/>
                    </a:srgbClr>
                  </a:outerShdw>
                </a:effectLst>
                <a:latin typeface="+mn-ea"/>
                <a:ea typeface="+mn-ea"/>
              </a:rPr>
              <a:t>名</a:t>
            </a:r>
            <a:r>
              <a:rPr lang="ja-JP" altLang="en-US" sz="1050" b="1" dirty="0">
                <a:solidFill>
                  <a:schemeClr val="bg1"/>
                </a:solidFill>
                <a:effectLst>
                  <a:outerShdw blurRad="38100" dist="38100" dir="2700000" algn="tl">
                    <a:srgbClr val="000000">
                      <a:alpha val="43137"/>
                    </a:srgbClr>
                  </a:outerShdw>
                </a:effectLst>
                <a:latin typeface="+mn-ea"/>
                <a:ea typeface="+mn-ea"/>
              </a:rPr>
              <a:t>　</a:t>
            </a:r>
            <a:endParaRPr lang="en-US" altLang="ja-JP" sz="1050" b="1" dirty="0">
              <a:solidFill>
                <a:schemeClr val="bg1"/>
              </a:solidFill>
              <a:effectLst>
                <a:outerShdw blurRad="38100" dist="38100" dir="2700000" algn="tl">
                  <a:srgbClr val="000000">
                    <a:alpha val="43137"/>
                  </a:srgbClr>
                </a:outerShdw>
              </a:effectLst>
              <a:latin typeface="+mn-ea"/>
              <a:ea typeface="+mn-ea"/>
            </a:endParaRPr>
          </a:p>
          <a:p>
            <a:pPr marL="1213247" indent="-1213247">
              <a:buNone/>
              <a:tabLst>
                <a:tab pos="335756" algn="l"/>
              </a:tabLst>
            </a:pPr>
            <a:r>
              <a:rPr lang="ja-JP" altLang="en-US" sz="1050" b="1" dirty="0" smtClean="0">
                <a:solidFill>
                  <a:schemeClr val="bg1"/>
                </a:solidFill>
                <a:effectLst>
                  <a:outerShdw blurRad="38100" dist="38100" dir="2700000" algn="tl">
                    <a:srgbClr val="000000">
                      <a:alpha val="43137"/>
                    </a:srgbClr>
                  </a:outerShdw>
                </a:effectLst>
                <a:latin typeface="+mn-ea"/>
                <a:ea typeface="+mn-ea"/>
              </a:rPr>
              <a:t>社員</a:t>
            </a:r>
            <a:r>
              <a:rPr lang="en-US" altLang="ja-JP" sz="1050" b="1" dirty="0" smtClean="0">
                <a:solidFill>
                  <a:schemeClr val="bg1"/>
                </a:solidFill>
                <a:effectLst>
                  <a:outerShdw blurRad="38100" dist="38100" dir="2700000" algn="tl">
                    <a:srgbClr val="000000">
                      <a:alpha val="43137"/>
                    </a:srgbClr>
                  </a:outerShdw>
                </a:effectLst>
                <a:latin typeface="+mn-ea"/>
                <a:ea typeface="+mn-ea"/>
              </a:rPr>
              <a:t>SE	 :70</a:t>
            </a:r>
            <a:r>
              <a:rPr lang="ja-JP" altLang="en-US" sz="1050" b="1" dirty="0" smtClean="0">
                <a:solidFill>
                  <a:schemeClr val="bg1"/>
                </a:solidFill>
                <a:effectLst>
                  <a:outerShdw blurRad="38100" dist="38100" dir="2700000" algn="tl">
                    <a:srgbClr val="000000">
                      <a:alpha val="43137"/>
                    </a:srgbClr>
                  </a:outerShdw>
                </a:effectLst>
                <a:latin typeface="+mn-ea"/>
                <a:ea typeface="+mn-ea"/>
              </a:rPr>
              <a:t>名</a:t>
            </a:r>
            <a:endParaRPr lang="en-US" altLang="ja-JP" sz="1050" b="1" dirty="0">
              <a:solidFill>
                <a:schemeClr val="bg1"/>
              </a:solidFill>
              <a:effectLst>
                <a:outerShdw blurRad="38100" dist="38100" dir="2700000" algn="tl">
                  <a:srgbClr val="000000">
                    <a:alpha val="43137"/>
                  </a:srgbClr>
                </a:outerShdw>
              </a:effectLst>
              <a:latin typeface="+mn-ea"/>
              <a:ea typeface="+mn-ea"/>
            </a:endParaRPr>
          </a:p>
          <a:p>
            <a:pPr marL="1213247" indent="-1213247">
              <a:buNone/>
              <a:tabLst>
                <a:tab pos="335756" algn="l"/>
              </a:tabLst>
            </a:pPr>
            <a:r>
              <a:rPr lang="ja-JP" altLang="en-US" sz="1050" b="1" dirty="0">
                <a:solidFill>
                  <a:schemeClr val="bg1"/>
                </a:solidFill>
                <a:effectLst>
                  <a:outerShdw blurRad="38100" dist="38100" dir="2700000" algn="tl">
                    <a:srgbClr val="000000">
                      <a:alpha val="43137"/>
                    </a:srgbClr>
                  </a:outerShdw>
                </a:effectLst>
                <a:latin typeface="+mn-ea"/>
                <a:ea typeface="+mn-ea"/>
              </a:rPr>
              <a:t>パートナー</a:t>
            </a:r>
            <a:r>
              <a:rPr lang="en-US" altLang="ja-JP" sz="1050" b="1" dirty="0">
                <a:solidFill>
                  <a:schemeClr val="bg1"/>
                </a:solidFill>
                <a:effectLst>
                  <a:outerShdw blurRad="38100" dist="38100" dir="2700000" algn="tl">
                    <a:srgbClr val="000000">
                      <a:alpha val="43137"/>
                    </a:srgbClr>
                  </a:outerShdw>
                </a:effectLst>
                <a:latin typeface="+mn-ea"/>
                <a:ea typeface="+mn-ea"/>
              </a:rPr>
              <a:t>SE	</a:t>
            </a:r>
            <a:r>
              <a:rPr lang="en-US" altLang="ja-JP" sz="1050" b="1" dirty="0" smtClean="0">
                <a:solidFill>
                  <a:schemeClr val="bg1"/>
                </a:solidFill>
                <a:effectLst>
                  <a:outerShdw blurRad="38100" dist="38100" dir="2700000" algn="tl">
                    <a:srgbClr val="000000">
                      <a:alpha val="43137"/>
                    </a:srgbClr>
                  </a:outerShdw>
                </a:effectLst>
                <a:latin typeface="+mn-ea"/>
                <a:ea typeface="+mn-ea"/>
              </a:rPr>
              <a:t> :</a:t>
            </a:r>
            <a:r>
              <a:rPr lang="en-US" altLang="ja-JP" sz="1050" b="1" dirty="0">
                <a:solidFill>
                  <a:schemeClr val="bg1"/>
                </a:solidFill>
                <a:effectLst>
                  <a:outerShdw blurRad="38100" dist="38100" dir="2700000" algn="tl">
                    <a:srgbClr val="000000">
                      <a:alpha val="43137"/>
                    </a:srgbClr>
                  </a:outerShdw>
                </a:effectLst>
                <a:latin typeface="+mn-ea"/>
                <a:ea typeface="+mn-ea"/>
              </a:rPr>
              <a:t>76</a:t>
            </a:r>
            <a:r>
              <a:rPr lang="ja-JP" altLang="en-US" sz="1050" b="1" dirty="0">
                <a:solidFill>
                  <a:schemeClr val="bg1"/>
                </a:solidFill>
                <a:effectLst>
                  <a:outerShdw blurRad="38100" dist="38100" dir="2700000" algn="tl">
                    <a:srgbClr val="000000">
                      <a:alpha val="43137"/>
                    </a:srgbClr>
                  </a:outerShdw>
                </a:effectLst>
                <a:latin typeface="+mn-ea"/>
                <a:ea typeface="+mn-ea"/>
              </a:rPr>
              <a:t>名</a:t>
            </a:r>
            <a:endParaRPr lang="en-US" altLang="ja-JP" sz="1050" b="1" dirty="0">
              <a:solidFill>
                <a:schemeClr val="bg1"/>
              </a:solidFill>
              <a:effectLst>
                <a:outerShdw blurRad="38100" dist="38100" dir="2700000" algn="tl">
                  <a:srgbClr val="000000">
                    <a:alpha val="43137"/>
                  </a:srgbClr>
                </a:outerShdw>
              </a:effectLst>
              <a:latin typeface="+mn-ea"/>
              <a:ea typeface="+mn-ea"/>
            </a:endParaRPr>
          </a:p>
        </p:txBody>
      </p:sp>
      <p:pic>
        <p:nvPicPr>
          <p:cNvPr id="28" name="図 27"/>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64448" y="4156564"/>
            <a:ext cx="391490" cy="502956"/>
          </a:xfrm>
          <a:prstGeom prst="rect">
            <a:avLst/>
          </a:prstGeom>
          <a:ln>
            <a:solidFill>
              <a:schemeClr val="bg1">
                <a:lumMod val="50000"/>
              </a:schemeClr>
            </a:solidFill>
          </a:ln>
        </p:spPr>
      </p:pic>
      <p:sp>
        <p:nvSpPr>
          <p:cNvPr id="61" name="圆角矩形 2"/>
          <p:cNvSpPr/>
          <p:nvPr/>
        </p:nvSpPr>
        <p:spPr>
          <a:xfrm>
            <a:off x="1892077" y="2347142"/>
            <a:ext cx="1470952" cy="2397886"/>
          </a:xfrm>
          <a:prstGeom prst="roundRect">
            <a:avLst>
              <a:gd name="adj" fmla="val 3928"/>
            </a:avLst>
          </a:prstGeom>
          <a:noFill/>
          <a:ln w="47625">
            <a:solidFill>
              <a:srgbClr val="C0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013"/>
          </a:p>
        </p:txBody>
      </p:sp>
      <p:sp>
        <p:nvSpPr>
          <p:cNvPr id="192" name="正方形/長方形 191"/>
          <p:cNvSpPr/>
          <p:nvPr/>
        </p:nvSpPr>
        <p:spPr>
          <a:xfrm>
            <a:off x="2626886" y="3712703"/>
            <a:ext cx="657994" cy="397359"/>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r>
              <a:rPr kumimoji="0" lang="en-US" altLang="ja-JP" sz="1050" b="1" kern="0" dirty="0">
                <a:solidFill>
                  <a:srgbClr val="000000"/>
                </a:solidFill>
                <a:effectLst>
                  <a:outerShdw blurRad="38100" dist="38100" dir="2700000" algn="tl">
                    <a:srgbClr val="000000">
                      <a:alpha val="43137"/>
                    </a:srgbClr>
                  </a:outerShdw>
                </a:effectLst>
                <a:latin typeface="+mn-ea"/>
              </a:rPr>
              <a:t>Mgr</a:t>
            </a:r>
          </a:p>
          <a:p>
            <a:pPr algn="ctr" fontAlgn="base">
              <a:spcBef>
                <a:spcPct val="0"/>
              </a:spcBef>
              <a:spcAft>
                <a:spcPct val="0"/>
              </a:spcAft>
            </a:pPr>
            <a:r>
              <a:rPr kumimoji="0" lang="ja-JP" altLang="en-US" sz="1050" b="1" kern="0" dirty="0">
                <a:solidFill>
                  <a:srgbClr val="000000"/>
                </a:solidFill>
                <a:effectLst>
                  <a:outerShdw blurRad="38100" dist="38100" dir="2700000" algn="tl">
                    <a:srgbClr val="000000">
                      <a:alpha val="43137"/>
                    </a:srgbClr>
                  </a:outerShdw>
                </a:effectLst>
                <a:latin typeface="+mn-ea"/>
              </a:rPr>
              <a:t>兪弘洙</a:t>
            </a:r>
          </a:p>
        </p:txBody>
      </p:sp>
      <p:sp>
        <p:nvSpPr>
          <p:cNvPr id="211" name="正方形/長方形 210"/>
          <p:cNvSpPr/>
          <p:nvPr/>
        </p:nvSpPr>
        <p:spPr>
          <a:xfrm>
            <a:off x="3639556" y="3715349"/>
            <a:ext cx="461729" cy="396000"/>
          </a:xfrm>
          <a:prstGeom prst="rect">
            <a:avLst/>
          </a:prstGeo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defRPr/>
            </a:pPr>
            <a:r>
              <a:rPr kumimoji="0" lang="en-US" altLang="ja-JP" sz="1050" b="1" kern="0" dirty="0">
                <a:solidFill>
                  <a:srgbClr val="000000"/>
                </a:solidFill>
                <a:effectLst>
                  <a:outerShdw blurRad="38100" dist="38100" dir="2700000" algn="tl">
                    <a:srgbClr val="000000">
                      <a:alpha val="43137"/>
                    </a:srgbClr>
                  </a:outerShdw>
                </a:effectLst>
                <a:latin typeface="+mn-ea"/>
              </a:rPr>
              <a:t>Mgr</a:t>
            </a:r>
          </a:p>
          <a:p>
            <a:pPr algn="ctr" fontAlgn="base">
              <a:spcBef>
                <a:spcPct val="0"/>
              </a:spcBef>
              <a:spcAft>
                <a:spcPct val="0"/>
              </a:spcAft>
              <a:defRPr/>
            </a:pPr>
            <a:r>
              <a:rPr kumimoji="0" lang="ja-JP" altLang="en-US" sz="1050" b="1" kern="0" dirty="0">
                <a:solidFill>
                  <a:srgbClr val="000000"/>
                </a:solidFill>
                <a:effectLst>
                  <a:outerShdw blurRad="38100" dist="38100" dir="2700000" algn="tl">
                    <a:srgbClr val="000000">
                      <a:alpha val="43137"/>
                    </a:srgbClr>
                  </a:outerShdw>
                </a:effectLst>
                <a:latin typeface="+mn-ea"/>
              </a:rPr>
              <a:t>阿部</a:t>
            </a:r>
            <a:endParaRPr kumimoji="0" lang="en-US" altLang="ja-JP" sz="1050" b="1" kern="0" dirty="0">
              <a:solidFill>
                <a:srgbClr val="000000"/>
              </a:solidFill>
              <a:effectLst>
                <a:outerShdw blurRad="38100" dist="38100" dir="2700000" algn="tl">
                  <a:srgbClr val="000000">
                    <a:alpha val="43137"/>
                  </a:srgbClr>
                </a:outerShdw>
              </a:effectLst>
              <a:latin typeface="+mn-ea"/>
            </a:endParaRPr>
          </a:p>
        </p:txBody>
      </p:sp>
      <p:sp>
        <p:nvSpPr>
          <p:cNvPr id="159" name="正方形/長方形 158"/>
          <p:cNvSpPr/>
          <p:nvPr/>
        </p:nvSpPr>
        <p:spPr>
          <a:xfrm>
            <a:off x="1240579" y="1662058"/>
            <a:ext cx="1023387" cy="418341"/>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fontAlgn="base">
              <a:spcAft>
                <a:spcPct val="0"/>
              </a:spcAft>
              <a:defRPr/>
            </a:pPr>
            <a:r>
              <a:rPr kumimoji="0" lang="ja-JP" altLang="en-US" sz="1200" b="1" kern="0" dirty="0">
                <a:solidFill>
                  <a:srgbClr val="000000"/>
                </a:solidFill>
                <a:effectLst>
                  <a:outerShdw blurRad="38100" dist="38100" dir="2700000" algn="tl">
                    <a:srgbClr val="000000">
                      <a:alpha val="43137"/>
                    </a:srgbClr>
                  </a:outerShdw>
                </a:effectLst>
                <a:latin typeface="+mn-ea"/>
              </a:rPr>
              <a:t>事業部長</a:t>
            </a:r>
            <a:endParaRPr kumimoji="0" lang="en-US" altLang="ja-JP" sz="1200" b="1" kern="0" dirty="0">
              <a:solidFill>
                <a:srgbClr val="000000"/>
              </a:solidFill>
              <a:effectLst>
                <a:outerShdw blurRad="38100" dist="38100" dir="2700000" algn="tl">
                  <a:srgbClr val="000000">
                    <a:alpha val="43137"/>
                  </a:srgbClr>
                </a:outerShdw>
              </a:effectLst>
              <a:latin typeface="+mn-ea"/>
            </a:endParaRPr>
          </a:p>
          <a:p>
            <a:pPr algn="ctr" fontAlgn="base">
              <a:spcAft>
                <a:spcPct val="0"/>
              </a:spcAft>
              <a:defRPr/>
            </a:pPr>
            <a:r>
              <a:rPr kumimoji="0" lang="ja-JP" altLang="en-US" sz="1200" b="1" kern="0" dirty="0">
                <a:solidFill>
                  <a:srgbClr val="000000"/>
                </a:solidFill>
                <a:effectLst>
                  <a:outerShdw blurRad="38100" dist="38100" dir="2700000" algn="tl">
                    <a:srgbClr val="000000">
                      <a:alpha val="43137"/>
                    </a:srgbClr>
                  </a:outerShdw>
                </a:effectLst>
                <a:latin typeface="+mn-ea"/>
              </a:rPr>
              <a:t>和田 雅史</a:t>
            </a:r>
          </a:p>
        </p:txBody>
      </p:sp>
      <p:sp>
        <p:nvSpPr>
          <p:cNvPr id="44" name="正方形/長方形 43"/>
          <p:cNvSpPr/>
          <p:nvPr/>
        </p:nvSpPr>
        <p:spPr bwMode="auto">
          <a:xfrm>
            <a:off x="5455722" y="1662056"/>
            <a:ext cx="1038260" cy="431174"/>
          </a:xfrm>
          <a:prstGeom prst="rect">
            <a:avLst/>
          </a:prstGeom>
          <a:ln/>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200" b="1" dirty="0">
                <a:effectLst>
                  <a:outerShdw blurRad="38100" dist="38100" dir="2700000" algn="tl">
                    <a:srgbClr val="000000">
                      <a:alpha val="43137"/>
                    </a:srgbClr>
                  </a:outerShdw>
                </a:effectLst>
                <a:latin typeface="+mn-ea"/>
              </a:rPr>
              <a:t>兼本部長</a:t>
            </a:r>
            <a:endParaRPr lang="en-US" altLang="ja-JP" sz="1200" b="1" dirty="0">
              <a:effectLst>
                <a:outerShdw blurRad="38100" dist="38100" dir="2700000" algn="tl">
                  <a:srgbClr val="000000">
                    <a:alpha val="43137"/>
                  </a:srgbClr>
                </a:outerShdw>
              </a:effectLst>
              <a:latin typeface="+mn-ea"/>
            </a:endParaRPr>
          </a:p>
          <a:p>
            <a:pPr algn="ctr"/>
            <a:r>
              <a:rPr lang="ja-JP" altLang="en-US" sz="1200" b="1" dirty="0">
                <a:effectLst>
                  <a:outerShdw blurRad="38100" dist="38100" dir="2700000" algn="tl">
                    <a:srgbClr val="000000">
                      <a:alpha val="43137"/>
                    </a:srgbClr>
                  </a:outerShdw>
                </a:effectLst>
                <a:latin typeface="+mn-ea"/>
              </a:rPr>
              <a:t>武藤 征也</a:t>
            </a:r>
          </a:p>
        </p:txBody>
      </p:sp>
      <p:pic>
        <p:nvPicPr>
          <p:cNvPr id="47" name="図 46"/>
          <p:cNvPicPr>
            <a:picLocks noChangeAspect="1"/>
          </p:cNvPicPr>
          <p:nvPr/>
        </p:nvPicPr>
        <p:blipFill rotWithShape="1">
          <a:blip r:embed="rId14" cstate="print">
            <a:extLst>
              <a:ext uri="{28A0092B-C50C-407E-A947-70E740481C1C}">
                <a14:useLocalDpi xmlns:a14="http://schemas.microsoft.com/office/drawing/2010/main"/>
              </a:ext>
            </a:extLst>
          </a:blip>
          <a:srcRect/>
          <a:stretch/>
        </p:blipFill>
        <p:spPr>
          <a:xfrm>
            <a:off x="2343261" y="1653708"/>
            <a:ext cx="462704" cy="571014"/>
          </a:xfrm>
          <a:prstGeom prst="rect">
            <a:avLst/>
          </a:prstGeom>
          <a:ln>
            <a:solidFill>
              <a:schemeClr val="bg1">
                <a:lumMod val="50000"/>
              </a:schemeClr>
            </a:solidFill>
          </a:ln>
        </p:spPr>
      </p:pic>
      <p:sp>
        <p:nvSpPr>
          <p:cNvPr id="15" name="タイトル 14"/>
          <p:cNvSpPr>
            <a:spLocks noGrp="1"/>
          </p:cNvSpPr>
          <p:nvPr>
            <p:ph type="title"/>
          </p:nvPr>
        </p:nvSpPr>
        <p:spPr/>
        <p:txBody>
          <a:bodyPr>
            <a:normAutofit/>
          </a:bodyPr>
          <a:lstStyle/>
          <a:p>
            <a:r>
              <a:rPr lang="en-US" altLang="ja-JP" sz="2400" b="1" dirty="0" smtClean="0">
                <a:effectLst>
                  <a:outerShdw blurRad="38100" dist="38100" dir="2700000" algn="tl">
                    <a:srgbClr val="000000">
                      <a:alpha val="43137"/>
                    </a:srgbClr>
                  </a:outerShdw>
                </a:effectLst>
                <a:latin typeface="+mn-ea"/>
                <a:ea typeface="+mn-ea"/>
              </a:rPr>
              <a:t>1-3</a:t>
            </a:r>
            <a:r>
              <a:rPr lang="ja-JP" altLang="en-US" sz="2400" b="1" dirty="0">
                <a:effectLst>
                  <a:outerShdw blurRad="38100" dist="38100" dir="2700000" algn="tl">
                    <a:srgbClr val="000000">
                      <a:alpha val="43137"/>
                    </a:srgbClr>
                  </a:outerShdw>
                </a:effectLst>
                <a:latin typeface="+mn-ea"/>
                <a:ea typeface="+mn-ea"/>
              </a:rPr>
              <a:t>　</a:t>
            </a:r>
            <a:r>
              <a:rPr lang="en-US" altLang="ja-JP" sz="2400" b="1" dirty="0">
                <a:effectLst>
                  <a:outerShdw blurRad="38100" dist="38100" dir="2700000" algn="tl">
                    <a:srgbClr val="000000">
                      <a:alpha val="43137"/>
                    </a:srgbClr>
                  </a:outerShdw>
                </a:effectLst>
                <a:latin typeface="+mn-ea"/>
                <a:ea typeface="+mn-ea"/>
              </a:rPr>
              <a:t>NCJ</a:t>
            </a:r>
            <a:r>
              <a:rPr lang="ja-JP" altLang="en-US" sz="2400" b="1" dirty="0">
                <a:effectLst>
                  <a:outerShdw blurRad="38100" dist="38100" dir="2700000" algn="tl">
                    <a:srgbClr val="000000">
                      <a:alpha val="43137"/>
                    </a:srgbClr>
                  </a:outerShdw>
                </a:effectLst>
                <a:latin typeface="+mn-ea"/>
                <a:ea typeface="+mn-ea"/>
              </a:rPr>
              <a:t>組織体制</a:t>
            </a:r>
          </a:p>
        </p:txBody>
      </p:sp>
      <p:pic>
        <p:nvPicPr>
          <p:cNvPr id="76" name="図 75" descr="画面の領域"/>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567584" y="1062698"/>
            <a:ext cx="593700" cy="754103"/>
          </a:xfrm>
          <a:prstGeom prst="rect">
            <a:avLst/>
          </a:prstGeom>
          <a:ln>
            <a:solidFill>
              <a:schemeClr val="tx1"/>
            </a:solidFill>
          </a:ln>
        </p:spPr>
      </p:pic>
    </p:spTree>
    <p:extLst>
      <p:ext uri="{BB962C8B-B14F-4D97-AF65-F5344CB8AC3E}">
        <p14:creationId xmlns:p14="http://schemas.microsoft.com/office/powerpoint/2010/main" val="399532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79"/>
          <p:cNvSpPr>
            <a:spLocks noChangeArrowheads="1"/>
          </p:cNvSpPr>
          <p:nvPr/>
        </p:nvSpPr>
        <p:spPr bwMode="auto">
          <a:xfrm>
            <a:off x="4729321" y="1912864"/>
            <a:ext cx="2000565" cy="2816072"/>
          </a:xfrm>
          <a:prstGeom prst="rect">
            <a:avLst/>
          </a:prstGeom>
          <a:gradFill rotWithShape="1">
            <a:gsLst>
              <a:gs pos="0">
                <a:schemeClr val="bg1"/>
              </a:gs>
              <a:gs pos="100000">
                <a:srgbClr val="FF3399">
                  <a:alpha val="46999"/>
                </a:srgbClr>
              </a:gs>
            </a:gsLst>
            <a:path path="shape">
              <a:fillToRect l="50000" t="50000" r="50000" b="50000"/>
            </a:path>
          </a:gra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algn="l" eaLnBrk="1" hangingPunct="1">
              <a:spcBef>
                <a:spcPct val="20000"/>
              </a:spcBef>
            </a:pPr>
            <a:r>
              <a:rPr lang="ja-JP" altLang="en-US" sz="1200" dirty="0">
                <a:latin typeface="HGP創英角ｺﾞｼｯｸUB" pitchFamily="50" charset="-128"/>
                <a:ea typeface="HGP創英角ｺﾞｼｯｸUB" pitchFamily="50" charset="-128"/>
                <a:cs typeface="Osaka" charset="-128"/>
              </a:rPr>
              <a:t>    　　範Ｍ</a:t>
            </a:r>
          </a:p>
          <a:p>
            <a:pPr algn="l"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algn="l"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dirty="0">
                <a:solidFill>
                  <a:srgbClr val="003300"/>
                </a:solidFill>
                <a:latin typeface="HGP創英角ｺﾞｼｯｸUB" pitchFamily="50" charset="-128"/>
                <a:ea typeface="HGP創英角ｺﾞｼｯｸUB" pitchFamily="50" charset="-128"/>
                <a:cs typeface="Osaka" charset="-128"/>
              </a:rPr>
              <a:t>　</a:t>
            </a:r>
            <a:r>
              <a:rPr lang="ja-JP" altLang="en-US" sz="750" b="1" dirty="0">
                <a:solidFill>
                  <a:srgbClr val="000066"/>
                </a:solidFill>
                <a:latin typeface="+mj-lt"/>
                <a:ea typeface="+mj-ea"/>
                <a:cs typeface="+mj-cs"/>
              </a:rPr>
              <a:t>業種：</a:t>
            </a:r>
            <a:r>
              <a:rPr lang="ja-JP" altLang="en-US" sz="750" b="1" dirty="0">
                <a:solidFill>
                  <a:srgbClr val="000066"/>
                </a:solidFill>
              </a:rPr>
              <a:t>商社・物流</a:t>
            </a:r>
            <a:endParaRPr lang="en-US" altLang="ja-JP" sz="750" b="1" dirty="0">
              <a:solidFill>
                <a:srgbClr val="000066"/>
              </a:solidFill>
            </a:endParaRPr>
          </a:p>
          <a:p>
            <a:pPr eaLnBrk="1" hangingPunct="1">
              <a:spcBef>
                <a:spcPct val="20000"/>
              </a:spcBef>
            </a:pPr>
            <a:r>
              <a:rPr lang="ja-JP" altLang="en-US" sz="750" b="1" dirty="0">
                <a:solidFill>
                  <a:srgbClr val="000066"/>
                </a:solidFill>
                <a:latin typeface="+mj-lt"/>
                <a:ea typeface="+mj-ea"/>
                <a:cs typeface="+mj-cs"/>
              </a:rPr>
              <a:t>  活動拠点：</a:t>
            </a:r>
            <a:r>
              <a:rPr lang="ja-JP" altLang="en-US" sz="750" b="1" dirty="0">
                <a:solidFill>
                  <a:srgbClr val="000066"/>
                </a:solidFill>
              </a:rPr>
              <a:t>セレスティン、芝ダイ</a:t>
            </a:r>
            <a:endParaRPr lang="en-US" altLang="ja-JP" sz="750" b="1" dirty="0">
              <a:solidFill>
                <a:srgbClr val="000066"/>
              </a:solidFill>
              <a:latin typeface="+mj-lt"/>
              <a:ea typeface="+mj-ea"/>
              <a:cs typeface="+mj-cs"/>
            </a:endParaRPr>
          </a:p>
          <a:p>
            <a:pPr eaLnBrk="1" hangingPunct="1">
              <a:spcBef>
                <a:spcPct val="20000"/>
              </a:spcBef>
            </a:pPr>
            <a:r>
              <a:rPr lang="ja-JP" altLang="en-US" sz="750" dirty="0">
                <a:latin typeface="HGP創英角ｺﾞｼｯｸUB" pitchFamily="50" charset="-128"/>
                <a:ea typeface="HGP創英角ｺﾞｼｯｸUB" pitchFamily="50" charset="-128"/>
                <a:cs typeface="Osaka" charset="-128"/>
              </a:rPr>
              <a:t>　</a:t>
            </a:r>
            <a:r>
              <a:rPr lang="ja-JP" altLang="en-US" sz="750" dirty="0">
                <a:solidFill>
                  <a:srgbClr val="000000"/>
                </a:solidFill>
                <a:latin typeface="HGP創英角ｺﾞｼｯｸUB" pitchFamily="50" charset="-128"/>
                <a:ea typeface="HGP創英角ｺﾞｼｯｸUB" pitchFamily="50" charset="-128"/>
                <a:cs typeface="Osaka" charset="-128"/>
              </a:rPr>
              <a:t>李　奕</a:t>
            </a:r>
            <a:r>
              <a:rPr lang="ja-JP" altLang="en-US" sz="750" dirty="0">
                <a:latin typeface="HGP創英角ｺﾞｼｯｸUB" pitchFamily="50" charset="-128"/>
                <a:ea typeface="HGP創英角ｺﾞｼｯｸUB" pitchFamily="50" charset="-128"/>
                <a:cs typeface="Osaka" charset="-128"/>
              </a:rPr>
              <a:t>Ｓ</a:t>
            </a:r>
            <a:r>
              <a:rPr lang="ja-JP" altLang="en-US" sz="750" dirty="0">
                <a:solidFill>
                  <a:srgbClr val="000000"/>
                </a:solidFill>
                <a:latin typeface="HGP創英角ｺﾞｼｯｸUB" pitchFamily="50" charset="-128"/>
                <a:ea typeface="HGP創英角ｺﾞｼｯｸUB" pitchFamily="50" charset="-128"/>
                <a:cs typeface="Osaka" charset="-128"/>
              </a:rPr>
              <a:t>　　　</a:t>
            </a:r>
            <a:r>
              <a:rPr lang="ja-JP" altLang="en-US" sz="750" dirty="0">
                <a:latin typeface="HGP創英角ｺﾞｼｯｸUB" pitchFamily="50" charset="-128"/>
                <a:ea typeface="HGP創英角ｺﾞｼｯｸUB" pitchFamily="50" charset="-128"/>
                <a:cs typeface="Osaka" charset="-128"/>
              </a:rPr>
              <a:t>　</a:t>
            </a:r>
            <a:r>
              <a:rPr lang="ja-JP" altLang="en-US" sz="750" dirty="0">
                <a:solidFill>
                  <a:srgbClr val="000000"/>
                </a:solidFill>
                <a:latin typeface="HGP創英角ｺﾞｼｯｸUB" pitchFamily="50" charset="-128"/>
                <a:ea typeface="HGP創英角ｺﾞｼｯｸUB" pitchFamily="50" charset="-128"/>
                <a:cs typeface="Osaka" charset="-128"/>
              </a:rPr>
              <a:t>彭 セイ</a:t>
            </a:r>
            <a:r>
              <a:rPr lang="ja-JP" altLang="en-US" sz="750" dirty="0">
                <a:latin typeface="HGP創英角ｺﾞｼｯｸUB" pitchFamily="50" charset="-128"/>
                <a:ea typeface="HGP創英角ｺﾞｼｯｸUB" pitchFamily="50" charset="-128"/>
                <a:cs typeface="Osaka" charset="-128"/>
              </a:rPr>
              <a:t>Ｓ　　　　　金　元彬</a:t>
            </a: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endParaRPr lang="ja-JP" altLang="en-US" sz="750" dirty="0">
              <a:latin typeface="HGP創英角ｺﾞｼｯｸUB" pitchFamily="50" charset="-128"/>
              <a:ea typeface="HGP創英角ｺﾞｼｯｸUB" pitchFamily="50" charset="-128"/>
              <a:cs typeface="Osaka" charset="-128"/>
            </a:endParaRPr>
          </a:p>
          <a:p>
            <a:pPr algn="l"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algn="l"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dirty="0">
                <a:latin typeface="HGP創英角ｺﾞｼｯｸUB" pitchFamily="50" charset="-128"/>
                <a:ea typeface="HGP創英角ｺﾞｼｯｸUB" pitchFamily="50" charset="-128"/>
                <a:cs typeface="Osaka" charset="-128"/>
              </a:rPr>
              <a:t>　</a:t>
            </a:r>
            <a:r>
              <a:rPr lang="en-US" altLang="ja-JP" sz="750" dirty="0">
                <a:latin typeface="HGP創英角ｺﾞｼｯｸUB" pitchFamily="50" charset="-128"/>
                <a:ea typeface="HGP創英角ｺﾞｼｯｸUB" pitchFamily="50" charset="-128"/>
                <a:cs typeface="Osaka" charset="-128"/>
              </a:rPr>
              <a:t>&lt;</a:t>
            </a:r>
            <a:r>
              <a:rPr lang="ja-JP" altLang="en-US" sz="750" dirty="0">
                <a:latin typeface="HGP創英角ｺﾞｼｯｸUB" pitchFamily="50" charset="-128"/>
                <a:ea typeface="HGP創英角ｺﾞｼｯｸUB" pitchFamily="50" charset="-128"/>
                <a:cs typeface="Osaka" charset="-128"/>
              </a:rPr>
              <a:t>商社</a:t>
            </a:r>
            <a:r>
              <a:rPr lang="en-US" altLang="ja-JP" sz="750" dirty="0">
                <a:latin typeface="HGP創英角ｺﾞｼｯｸUB" pitchFamily="50" charset="-128"/>
                <a:ea typeface="HGP創英角ｺﾞｼｯｸUB" pitchFamily="50" charset="-128"/>
                <a:cs typeface="Osaka" charset="-128"/>
              </a:rPr>
              <a:t>&gt; </a:t>
            </a:r>
            <a:r>
              <a:rPr lang="ja-JP" altLang="en-US" sz="750" dirty="0">
                <a:latin typeface="HGP創英角ｺﾞｼｯｸUB" pitchFamily="50" charset="-128"/>
                <a:ea typeface="HGP創英角ｺﾞｼｯｸUB" pitchFamily="50" charset="-128"/>
                <a:cs typeface="Osaka" charset="-128"/>
              </a:rPr>
              <a:t>　　 ＜三菱商事＞ 　　＜オブリ＞</a:t>
            </a:r>
          </a:p>
          <a:p>
            <a:pPr eaLnBrk="1" hangingPunct="1">
              <a:spcBef>
                <a:spcPct val="20000"/>
              </a:spcBef>
            </a:pPr>
            <a:r>
              <a:rPr lang="ja-JP" altLang="en-US" sz="750" dirty="0">
                <a:solidFill>
                  <a:srgbClr val="FF0000"/>
                </a:solidFill>
                <a:latin typeface="HGP創英角ｺﾞｼｯｸUB" pitchFamily="50" charset="-128"/>
                <a:ea typeface="HGP創英角ｺﾞｼｯｸUB" pitchFamily="50" charset="-128"/>
                <a:cs typeface="Osaka" charset="-128"/>
              </a:rPr>
              <a:t>　</a:t>
            </a:r>
            <a:r>
              <a:rPr lang="ja-JP" altLang="en-US" sz="750" dirty="0">
                <a:latin typeface="HGP創英角ｺﾞｼｯｸUB" pitchFamily="50" charset="-128"/>
                <a:ea typeface="HGP創英角ｺﾞｼｯｸUB" pitchFamily="50" charset="-128"/>
                <a:cs typeface="Osaka" charset="-128"/>
              </a:rPr>
              <a:t>張　華</a:t>
            </a:r>
            <a:r>
              <a:rPr lang="ja-JP" altLang="en-US" sz="750" dirty="0">
                <a:solidFill>
                  <a:srgbClr val="FF0000"/>
                </a:solidFill>
                <a:latin typeface="HGP創英角ｺﾞｼｯｸUB" pitchFamily="50" charset="-128"/>
                <a:ea typeface="HGP創英角ｺﾞｼｯｸUB" pitchFamily="50" charset="-128"/>
                <a:cs typeface="Osaka" charset="-128"/>
              </a:rPr>
              <a:t>　　　　　　</a:t>
            </a:r>
            <a:r>
              <a:rPr lang="ja-JP" altLang="en-US" sz="750" dirty="0">
                <a:latin typeface="HGP創英角ｺﾞｼｯｸUB" pitchFamily="50" charset="-128"/>
                <a:ea typeface="HGP創英角ｺﾞｼｯｸUB" pitchFamily="50" charset="-128"/>
                <a:cs typeface="Osaka" charset="-128"/>
              </a:rPr>
              <a:t>肖　歓</a:t>
            </a: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dirty="0">
                <a:latin typeface="HGP創英角ｺﾞｼｯｸUB" pitchFamily="50" charset="-128"/>
                <a:ea typeface="HGP創英角ｺﾞｼｯｸUB" pitchFamily="50" charset="-128"/>
                <a:cs typeface="Osaka" charset="-128"/>
              </a:rPr>
              <a:t>　</a:t>
            </a: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dirty="0">
                <a:latin typeface="HGP創英角ｺﾞｼｯｸUB" pitchFamily="50" charset="-128"/>
                <a:ea typeface="HGP創英角ｺﾞｼｯｸUB" pitchFamily="50" charset="-128"/>
                <a:cs typeface="Osaka" charset="-128"/>
              </a:rPr>
              <a:t>　</a:t>
            </a:r>
            <a:r>
              <a:rPr lang="en-US" altLang="ja-JP" sz="750" dirty="0">
                <a:latin typeface="HGP創英角ｺﾞｼｯｸUB" pitchFamily="50" charset="-128"/>
                <a:ea typeface="HGP創英角ｺﾞｼｯｸUB" pitchFamily="50" charset="-128"/>
                <a:cs typeface="Osaka" charset="-128"/>
              </a:rPr>
              <a:t> &lt;</a:t>
            </a:r>
            <a:r>
              <a:rPr lang="ja-JP" altLang="en-US" sz="750" dirty="0">
                <a:latin typeface="HGP創英角ｺﾞｼｯｸUB" pitchFamily="50" charset="-128"/>
                <a:ea typeface="HGP創英角ｺﾞｼｯｸUB" pitchFamily="50" charset="-128"/>
                <a:cs typeface="Osaka" charset="-128"/>
              </a:rPr>
              <a:t>商社</a:t>
            </a:r>
            <a:r>
              <a:rPr lang="en-US" altLang="ja-JP" sz="750" dirty="0">
                <a:latin typeface="HGP創英角ｺﾞｼｯｸUB" pitchFamily="50" charset="-128"/>
                <a:ea typeface="HGP創英角ｺﾞｼｯｸUB" pitchFamily="50" charset="-128"/>
                <a:cs typeface="Osaka" charset="-128"/>
              </a:rPr>
              <a:t>&gt; </a:t>
            </a:r>
            <a:r>
              <a:rPr lang="ja-JP" altLang="en-US" sz="750" dirty="0">
                <a:latin typeface="HGP創英角ｺﾞｼｯｸUB" pitchFamily="50" charset="-128"/>
                <a:ea typeface="HGP創英角ｺﾞｼｯｸUB" pitchFamily="50" charset="-128"/>
                <a:cs typeface="Osaka" charset="-128"/>
              </a:rPr>
              <a:t>　　　　</a:t>
            </a:r>
            <a:r>
              <a:rPr lang="en-US" altLang="ja-JP" sz="750" dirty="0">
                <a:latin typeface="HGP創英角ｺﾞｼｯｸUB" pitchFamily="50" charset="-128"/>
                <a:ea typeface="HGP創英角ｺﾞｼｯｸUB" pitchFamily="50" charset="-128"/>
                <a:cs typeface="Osaka" charset="-128"/>
              </a:rPr>
              <a:t> &lt;</a:t>
            </a:r>
            <a:r>
              <a:rPr lang="ja-JP" altLang="en-US" sz="750" dirty="0">
                <a:latin typeface="HGP創英角ｺﾞｼｯｸUB" pitchFamily="50" charset="-128"/>
                <a:ea typeface="HGP創英角ｺﾞｼｯｸUB" pitchFamily="50" charset="-128"/>
                <a:cs typeface="Osaka" charset="-128"/>
              </a:rPr>
              <a:t>商社</a:t>
            </a:r>
            <a:r>
              <a:rPr lang="en-US" altLang="ja-JP" sz="750" dirty="0">
                <a:latin typeface="HGP創英角ｺﾞｼｯｸUB" pitchFamily="50" charset="-128"/>
                <a:ea typeface="HGP創英角ｺﾞｼｯｸUB" pitchFamily="50" charset="-128"/>
                <a:cs typeface="Osaka" charset="-128"/>
              </a:rPr>
              <a:t>&gt; </a:t>
            </a:r>
            <a:endParaRPr lang="ja-JP" altLang="en-US" sz="750" dirty="0">
              <a:latin typeface="HGP創英角ｺﾞｼｯｸUB" pitchFamily="50" charset="-128"/>
              <a:ea typeface="HGP創英角ｺﾞｼｯｸUB" pitchFamily="50" charset="-128"/>
              <a:cs typeface="Osaka" charset="-128"/>
            </a:endParaRPr>
          </a:p>
        </p:txBody>
      </p:sp>
      <p:sp>
        <p:nvSpPr>
          <p:cNvPr id="77" name="Rectangle 5"/>
          <p:cNvSpPr>
            <a:spLocks noChangeArrowheads="1"/>
          </p:cNvSpPr>
          <p:nvPr/>
        </p:nvSpPr>
        <p:spPr bwMode="auto">
          <a:xfrm>
            <a:off x="1" y="411956"/>
            <a:ext cx="184731" cy="30008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endParaRPr lang="ja-JP" altLang="en-US" sz="1350"/>
          </a:p>
        </p:txBody>
      </p:sp>
      <p:sp>
        <p:nvSpPr>
          <p:cNvPr id="79" name="Rectangle 77"/>
          <p:cNvSpPr>
            <a:spLocks noChangeArrowheads="1"/>
          </p:cNvSpPr>
          <p:nvPr/>
        </p:nvSpPr>
        <p:spPr bwMode="auto">
          <a:xfrm>
            <a:off x="2855358" y="625725"/>
            <a:ext cx="1350169" cy="432197"/>
          </a:xfrm>
          <a:prstGeom prst="rect">
            <a:avLst/>
          </a:prstGeom>
          <a:gradFill rotWithShape="1">
            <a:gsLst>
              <a:gs pos="0">
                <a:srgbClr val="FF00FF">
                  <a:alpha val="53998"/>
                </a:srgbClr>
              </a:gs>
              <a:gs pos="100000">
                <a:srgbClr val="CCFFFF"/>
              </a:gs>
            </a:gsLst>
            <a:path path="shape">
              <a:fillToRect l="50000" t="50000" r="50000" b="50000"/>
            </a:path>
          </a:gradFill>
          <a:ln w="19050"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algn="ctr" eaLnBrk="1" hangingPunct="1">
              <a:spcBef>
                <a:spcPct val="20000"/>
              </a:spcBef>
            </a:pPr>
            <a:r>
              <a:rPr lang="ja-JP" altLang="en-US" sz="1200" dirty="0">
                <a:latin typeface="HGP創英角ｺﾞｼｯｸUB" pitchFamily="50" charset="-128"/>
                <a:ea typeface="HGP創英角ｺﾞｼｯｸUB" pitchFamily="50" charset="-128"/>
                <a:cs typeface="Osaka" charset="-128"/>
              </a:rPr>
              <a:t>和田</a:t>
            </a:r>
            <a:r>
              <a:rPr lang="en-US" altLang="ja-JP" sz="1200" dirty="0">
                <a:latin typeface="HGP創英角ｺﾞｼｯｸUB" pitchFamily="50" charset="-128"/>
                <a:ea typeface="HGP創英角ｺﾞｼｯｸUB" pitchFamily="50" charset="-128"/>
                <a:cs typeface="Osaka" charset="-128"/>
              </a:rPr>
              <a:t>JB</a:t>
            </a:r>
          </a:p>
        </p:txBody>
      </p:sp>
      <p:sp>
        <p:nvSpPr>
          <p:cNvPr id="80" name="Rectangle 78"/>
          <p:cNvSpPr>
            <a:spLocks noChangeArrowheads="1"/>
          </p:cNvSpPr>
          <p:nvPr/>
        </p:nvSpPr>
        <p:spPr bwMode="auto">
          <a:xfrm>
            <a:off x="201073" y="1888573"/>
            <a:ext cx="2024993" cy="2828966"/>
          </a:xfrm>
          <a:prstGeom prst="rect">
            <a:avLst/>
          </a:prstGeom>
          <a:gradFill rotWithShape="1">
            <a:gsLst>
              <a:gs pos="0">
                <a:schemeClr val="bg1"/>
              </a:gs>
              <a:gs pos="100000">
                <a:srgbClr val="FF3399">
                  <a:alpha val="46999"/>
                </a:srgbClr>
              </a:gs>
            </a:gsLst>
            <a:path path="shape">
              <a:fillToRect l="50000" t="50000" r="50000" b="50000"/>
            </a:path>
          </a:gra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algn="l" eaLnBrk="1" hangingPunct="1">
              <a:spcBef>
                <a:spcPct val="20000"/>
              </a:spcBef>
              <a:defRPr/>
            </a:pPr>
            <a:r>
              <a:rPr lang="ja-JP" altLang="en-US" sz="1200" dirty="0">
                <a:latin typeface="HGP創英角ｺﾞｼｯｸUB" pitchFamily="50" charset="-128"/>
                <a:ea typeface="HGP創英角ｺﾞｼｯｸUB" pitchFamily="50" charset="-128"/>
                <a:cs typeface="Osaka" charset="-128"/>
              </a:rPr>
              <a:t>  朱（兼）</a:t>
            </a:r>
            <a:endParaRPr lang="en-US" altLang="ja-JP" sz="1200" dirty="0">
              <a:latin typeface="HGP創英角ｺﾞｼｯｸUB" pitchFamily="50" charset="-128"/>
              <a:ea typeface="HGP創英角ｺﾞｼｯｸUB" pitchFamily="50" charset="-128"/>
              <a:cs typeface="Osaka" charset="-128"/>
            </a:endParaRPr>
          </a:p>
          <a:p>
            <a:pPr algn="l" eaLnBrk="1" hangingPunct="1">
              <a:spcBef>
                <a:spcPct val="20000"/>
              </a:spcBef>
              <a:defRPr/>
            </a:pPr>
            <a:endParaRPr lang="en-US" altLang="ja-JP" sz="750" dirty="0">
              <a:latin typeface="HGP創英角ｺﾞｼｯｸUB" pitchFamily="50" charset="-128"/>
              <a:ea typeface="HGP創英角ｺﾞｼｯｸUB" pitchFamily="50" charset="-128"/>
              <a:cs typeface="Osaka" charset="-128"/>
            </a:endParaRPr>
          </a:p>
          <a:p>
            <a:pPr algn="l" eaLnBrk="1" hangingPunct="1">
              <a:spcBef>
                <a:spcPct val="20000"/>
              </a:spcBef>
              <a:defRPr/>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defRPr/>
            </a:pPr>
            <a:r>
              <a:rPr lang="ja-JP" altLang="en-US" sz="750" b="1" dirty="0">
                <a:solidFill>
                  <a:srgbClr val="000066"/>
                </a:solidFill>
                <a:latin typeface="+mj-lt"/>
                <a:ea typeface="+mj-ea"/>
                <a:cs typeface="+mj-cs"/>
              </a:rPr>
              <a:t>業種：コンビニ</a:t>
            </a:r>
            <a:endParaRPr lang="en-US" altLang="ja-JP" sz="750" b="1" dirty="0">
              <a:solidFill>
                <a:srgbClr val="000066"/>
              </a:solidFill>
              <a:latin typeface="+mj-lt"/>
              <a:ea typeface="+mj-ea"/>
              <a:cs typeface="+mj-cs"/>
            </a:endParaRPr>
          </a:p>
          <a:p>
            <a:pPr eaLnBrk="1" hangingPunct="1">
              <a:spcBef>
                <a:spcPct val="20000"/>
              </a:spcBef>
              <a:defRPr/>
            </a:pPr>
            <a:r>
              <a:rPr lang="ja-JP" altLang="en-US" sz="750" b="1" dirty="0">
                <a:solidFill>
                  <a:srgbClr val="000066"/>
                </a:solidFill>
                <a:latin typeface="+mj-lt"/>
                <a:ea typeface="+mj-ea"/>
                <a:cs typeface="+mj-cs"/>
              </a:rPr>
              <a:t>活動拠点：不動産芝ビル</a:t>
            </a:r>
            <a:endParaRPr lang="en-US" altLang="ja-JP" sz="750" b="1" dirty="0">
              <a:solidFill>
                <a:srgbClr val="000066"/>
              </a:solidFill>
              <a:latin typeface="+mj-lt"/>
              <a:ea typeface="+mj-ea"/>
              <a:cs typeface="+mj-cs"/>
            </a:endParaRPr>
          </a:p>
          <a:p>
            <a:pPr eaLnBrk="1" hangingPunct="1">
              <a:spcBef>
                <a:spcPct val="20000"/>
              </a:spcBef>
              <a:defRPr/>
            </a:pPr>
            <a:r>
              <a:rPr lang="ja-JP" altLang="en-US" sz="750" dirty="0">
                <a:latin typeface="HGP創英角ｺﾞｼｯｸUB" pitchFamily="50" charset="-128"/>
                <a:ea typeface="HGP創英角ｺﾞｼｯｸUB" pitchFamily="50" charset="-128"/>
                <a:cs typeface="Osaka" charset="-128"/>
              </a:rPr>
              <a:t>　 </a:t>
            </a:r>
            <a:r>
              <a:rPr lang="ja-JP" altLang="en-US" sz="675" dirty="0">
                <a:latin typeface="HGP創英角ｺﾞｼｯｸUB" pitchFamily="50" charset="-128"/>
                <a:ea typeface="HGP創英角ｺﾞｼｯｸUB" pitchFamily="50" charset="-128"/>
                <a:cs typeface="Osaka" charset="-128"/>
              </a:rPr>
              <a:t>馬 暁飛Ｓ　　　　　  劉　艶</a:t>
            </a:r>
            <a:r>
              <a:rPr lang="en-US" altLang="ja-JP" sz="675" dirty="0">
                <a:latin typeface="HGP創英角ｺﾞｼｯｸUB" pitchFamily="50" charset="-128"/>
                <a:ea typeface="HGP創英角ｺﾞｼｯｸUB" pitchFamily="50" charset="-128"/>
                <a:cs typeface="Osaka" charset="-128"/>
              </a:rPr>
              <a:t>S</a:t>
            </a:r>
            <a:r>
              <a:rPr lang="ja-JP" altLang="en-US" sz="675" dirty="0">
                <a:latin typeface="HGP創英角ｺﾞｼｯｸUB" pitchFamily="50" charset="-128"/>
                <a:ea typeface="HGP創英角ｺﾞｼｯｸUB" pitchFamily="50" charset="-128"/>
                <a:cs typeface="Osaka" charset="-128"/>
              </a:rPr>
              <a:t>　　　　　</a:t>
            </a:r>
            <a:r>
              <a:rPr lang="ja-JP" altLang="en-US" sz="675" dirty="0">
                <a:solidFill>
                  <a:srgbClr val="000000"/>
                </a:solidFill>
                <a:latin typeface="HGP創英角ｺﾞｼｯｸUB" pitchFamily="50" charset="-128"/>
                <a:ea typeface="HGP創英角ｺﾞｼｯｸUB" pitchFamily="50" charset="-128"/>
                <a:cs typeface="Osaka" charset="-128"/>
              </a:rPr>
              <a:t>李　鵬</a:t>
            </a:r>
            <a:endParaRPr lang="en-US" altLang="ja-JP" sz="675" dirty="0">
              <a:latin typeface="HGP創英角ｺﾞｼｯｸUB" pitchFamily="50" charset="-128"/>
              <a:ea typeface="HGP創英角ｺﾞｼｯｸUB" pitchFamily="50" charset="-128"/>
              <a:cs typeface="Osaka" charset="-128"/>
            </a:endParaRPr>
          </a:p>
          <a:p>
            <a:pPr eaLnBrk="1" hangingPunct="1">
              <a:spcBef>
                <a:spcPct val="20000"/>
              </a:spcBef>
              <a:defRPr/>
            </a:pPr>
            <a:endParaRPr lang="en-US" altLang="ja-JP" sz="675" dirty="0">
              <a:latin typeface="HGP創英角ｺﾞｼｯｸUB" pitchFamily="50" charset="-128"/>
              <a:ea typeface="HGP創英角ｺﾞｼｯｸUB" pitchFamily="50" charset="-128"/>
              <a:cs typeface="Osaka" charset="-128"/>
            </a:endParaRPr>
          </a:p>
          <a:p>
            <a:pPr algn="l" eaLnBrk="1" hangingPunct="1">
              <a:spcBef>
                <a:spcPct val="20000"/>
              </a:spcBef>
              <a:defRPr/>
            </a:pPr>
            <a:endParaRPr lang="en-US" altLang="ja-JP" sz="450" dirty="0">
              <a:latin typeface="HGP創英角ｺﾞｼｯｸUB" pitchFamily="50" charset="-128"/>
              <a:ea typeface="HGP創英角ｺﾞｼｯｸUB" pitchFamily="50" charset="-128"/>
              <a:cs typeface="Osaka" charset="-128"/>
            </a:endParaRPr>
          </a:p>
          <a:p>
            <a:pPr algn="l" eaLnBrk="1" hangingPunct="1">
              <a:spcBef>
                <a:spcPct val="20000"/>
              </a:spcBef>
              <a:defRPr/>
            </a:pPr>
            <a:endParaRPr lang="en-US" altLang="ja-JP" sz="450" dirty="0">
              <a:latin typeface="HGP創英角ｺﾞｼｯｸUB" pitchFamily="50" charset="-128"/>
              <a:ea typeface="HGP創英角ｺﾞｼｯｸUB" pitchFamily="50" charset="-128"/>
              <a:cs typeface="Osaka" charset="-128"/>
            </a:endParaRPr>
          </a:p>
          <a:p>
            <a:pPr eaLnBrk="1" hangingPunct="1">
              <a:spcBef>
                <a:spcPct val="20000"/>
              </a:spcBef>
              <a:defRPr/>
            </a:pPr>
            <a:endParaRPr lang="en-US" altLang="ja-JP" sz="675" dirty="0">
              <a:latin typeface="HGP創英角ｺﾞｼｯｸUB" pitchFamily="50" charset="-128"/>
              <a:ea typeface="HGP創英角ｺﾞｼｯｸUB" pitchFamily="50" charset="-128"/>
              <a:cs typeface="Osaka" charset="-128"/>
            </a:endParaRPr>
          </a:p>
          <a:p>
            <a:pPr eaLnBrk="1" hangingPunct="1">
              <a:spcBef>
                <a:spcPct val="20000"/>
              </a:spcBef>
              <a:defRPr/>
            </a:pP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&lt;LMP&gt;</a:t>
            </a: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&lt;SEJ&gt;</a:t>
            </a: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&lt; FM&gt;</a:t>
            </a:r>
            <a:r>
              <a:rPr lang="ja-JP" altLang="en-US" sz="675" dirty="0">
                <a:latin typeface="HGP創英角ｺﾞｼｯｸUB" pitchFamily="50" charset="-128"/>
                <a:ea typeface="HGP創英角ｺﾞｼｯｸUB" pitchFamily="50" charset="-128"/>
                <a:cs typeface="Osaka" charset="-128"/>
              </a:rPr>
              <a:t>　</a:t>
            </a:r>
            <a:endParaRPr lang="en-US" altLang="ja-JP" sz="675" dirty="0">
              <a:latin typeface="HGP創英角ｺﾞｼｯｸUB" pitchFamily="50" charset="-128"/>
              <a:ea typeface="HGP創英角ｺﾞｼｯｸUB" pitchFamily="50" charset="-128"/>
              <a:cs typeface="Osaka" charset="-128"/>
            </a:endParaRPr>
          </a:p>
          <a:p>
            <a:pPr marL="0" indent="0" eaLnBrk="1" hangingPunct="1">
              <a:spcBef>
                <a:spcPct val="20000"/>
              </a:spcBef>
              <a:defRPr/>
            </a:pPr>
            <a:r>
              <a:rPr lang="ja-JP" altLang="en-US" sz="675" dirty="0">
                <a:latin typeface="HGP創英角ｺﾞｼｯｸUB" pitchFamily="50" charset="-128"/>
                <a:ea typeface="HGP創英角ｺﾞｼｯｸUB" pitchFamily="50" charset="-128"/>
                <a:cs typeface="Osaka" charset="-128"/>
              </a:rPr>
              <a:t>　　孫　海清 </a:t>
            </a:r>
            <a:r>
              <a:rPr lang="ja-JP" altLang="en-US" sz="675" dirty="0">
                <a:solidFill>
                  <a:srgbClr val="000000"/>
                </a:solidFill>
                <a:latin typeface="HGP創英角ｺﾞｼｯｸUB" pitchFamily="50" charset="-128"/>
                <a:ea typeface="HGP創英角ｺﾞｼｯｸUB" pitchFamily="50" charset="-128"/>
                <a:cs typeface="Osaka" charset="-128"/>
              </a:rPr>
              <a:t>　　　　　</a:t>
            </a:r>
            <a:r>
              <a:rPr lang="ja-JP" altLang="en-US" sz="675" dirty="0">
                <a:latin typeface="HGP創英角ｺﾞｼｯｸUB" pitchFamily="50" charset="-128"/>
                <a:ea typeface="HGP創英角ｺﾞｼｯｸUB" pitchFamily="50" charset="-128"/>
                <a:cs typeface="Osaka" charset="-128"/>
              </a:rPr>
              <a:t>陸 俊傑　　　　　　</a:t>
            </a:r>
            <a:r>
              <a:rPr lang="ja-JP" altLang="ja-JP" sz="675" dirty="0">
                <a:latin typeface="HGP創英角ｺﾞｼｯｸUB" pitchFamily="50" charset="-128"/>
                <a:ea typeface="HGP創英角ｺﾞｼｯｸUB" pitchFamily="50" charset="-128"/>
                <a:cs typeface="Osaka" charset="-128"/>
              </a:rPr>
              <a:t>鄧</a:t>
            </a:r>
            <a:r>
              <a:rPr lang="ja-JP" altLang="en-US" sz="675" dirty="0">
                <a:latin typeface="HGP創英角ｺﾞｼｯｸUB" pitchFamily="50" charset="-128"/>
                <a:ea typeface="HGP創英角ｺﾞｼｯｸUB" pitchFamily="50" charset="-128"/>
                <a:cs typeface="Osaka" charset="-128"/>
              </a:rPr>
              <a:t>　雅明</a:t>
            </a:r>
            <a:endParaRPr lang="en-US" altLang="ja-JP" sz="675" dirty="0">
              <a:latin typeface="HGP創英角ｺﾞｼｯｸUB" pitchFamily="50" charset="-128"/>
              <a:ea typeface="HGP創英角ｺﾞｼｯｸUB" pitchFamily="50" charset="-128"/>
              <a:cs typeface="Osaka" charset="-128"/>
            </a:endParaRPr>
          </a:p>
          <a:p>
            <a:pPr eaLnBrk="1" hangingPunct="1">
              <a:spcBef>
                <a:spcPct val="20000"/>
              </a:spcBef>
              <a:defRPr/>
            </a:pPr>
            <a:endParaRPr lang="en-US" altLang="ja-JP" sz="675" dirty="0">
              <a:latin typeface="HGP創英角ｺﾞｼｯｸUB" pitchFamily="50" charset="-128"/>
              <a:ea typeface="HGP創英角ｺﾞｼｯｸUB" pitchFamily="50" charset="-128"/>
              <a:cs typeface="Osaka" charset="-128"/>
            </a:endParaRPr>
          </a:p>
          <a:p>
            <a:pPr eaLnBrk="1" hangingPunct="1">
              <a:spcBef>
                <a:spcPct val="20000"/>
              </a:spcBef>
              <a:defRPr/>
            </a:pPr>
            <a:endParaRPr lang="en-US" altLang="ja-JP" sz="675" dirty="0">
              <a:latin typeface="HGP創英角ｺﾞｼｯｸUB" pitchFamily="50" charset="-128"/>
              <a:ea typeface="HGP創英角ｺﾞｼｯｸUB" pitchFamily="50" charset="-128"/>
              <a:cs typeface="Osaka" charset="-128"/>
            </a:endParaRPr>
          </a:p>
          <a:p>
            <a:pPr eaLnBrk="1" hangingPunct="1">
              <a:spcBef>
                <a:spcPct val="20000"/>
              </a:spcBef>
              <a:defRPr/>
            </a:pPr>
            <a:endParaRPr lang="en-US" altLang="ja-JP" sz="675" dirty="0">
              <a:latin typeface="HGP創英角ｺﾞｼｯｸUB" pitchFamily="50" charset="-128"/>
              <a:ea typeface="HGP創英角ｺﾞｼｯｸUB" pitchFamily="50" charset="-128"/>
              <a:cs typeface="Osaka" charset="-128"/>
            </a:endParaRPr>
          </a:p>
          <a:p>
            <a:pPr eaLnBrk="1" hangingPunct="1">
              <a:spcBef>
                <a:spcPct val="20000"/>
              </a:spcBef>
              <a:defRPr/>
            </a:pPr>
            <a:endParaRPr lang="en-US" altLang="ja-JP" sz="675" dirty="0">
              <a:latin typeface="HGP創英角ｺﾞｼｯｸUB" pitchFamily="50" charset="-128"/>
              <a:ea typeface="HGP創英角ｺﾞｼｯｸUB" pitchFamily="50" charset="-128"/>
              <a:cs typeface="Osaka" charset="-128"/>
            </a:endParaRPr>
          </a:p>
          <a:p>
            <a:pPr eaLnBrk="1" hangingPunct="1">
              <a:spcBef>
                <a:spcPct val="20000"/>
              </a:spcBef>
              <a:defRPr/>
            </a:pP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&lt;SEJ&gt;</a:t>
            </a: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&lt;SEJ&gt;</a:t>
            </a: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 </a:t>
            </a: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 &lt;LMP&gt; </a:t>
            </a:r>
            <a:endParaRPr lang="en-US" altLang="ja-JP" sz="675" dirty="0">
              <a:solidFill>
                <a:srgbClr val="003300"/>
              </a:solidFill>
              <a:latin typeface="HGP創英角ｺﾞｼｯｸUB" pitchFamily="50" charset="-128"/>
              <a:ea typeface="HGP創英角ｺﾞｼｯｸUB" pitchFamily="50" charset="-128"/>
              <a:cs typeface="Osaka" charset="-128"/>
            </a:endParaRPr>
          </a:p>
          <a:p>
            <a:pPr marL="0" indent="0" eaLnBrk="1" hangingPunct="1">
              <a:spcBef>
                <a:spcPct val="20000"/>
              </a:spcBef>
              <a:defRPr/>
            </a:pPr>
            <a:r>
              <a:rPr lang="ja-JP" altLang="en-US" sz="675" dirty="0">
                <a:solidFill>
                  <a:srgbClr val="000000"/>
                </a:solidFill>
                <a:latin typeface="HGP創英角ｺﾞｼｯｸUB" pitchFamily="50" charset="-128"/>
                <a:ea typeface="HGP創英角ｺﾞｼｯｸUB" pitchFamily="50" charset="-128"/>
                <a:cs typeface="Osaka" charset="-128"/>
              </a:rPr>
              <a:t>　　</a:t>
            </a:r>
            <a:r>
              <a:rPr lang="ja-JP" altLang="en-US" sz="675" dirty="0">
                <a:latin typeface="HGP創英角ｺﾞｼｯｸUB" pitchFamily="50" charset="-128"/>
                <a:ea typeface="HGP創英角ｺﾞｼｯｸUB" pitchFamily="50" charset="-128"/>
                <a:cs typeface="Osaka" charset="-128"/>
              </a:rPr>
              <a:t>庄　暁非</a:t>
            </a:r>
            <a:r>
              <a:rPr lang="ja-JP" altLang="en-US" sz="675" dirty="0">
                <a:solidFill>
                  <a:srgbClr val="000000"/>
                </a:solidFill>
                <a:latin typeface="HGP創英角ｺﾞｼｯｸUB" pitchFamily="50" charset="-128"/>
                <a:ea typeface="HGP創英角ｺﾞｼｯｸUB" pitchFamily="50" charset="-128"/>
                <a:cs typeface="Osaka" charset="-128"/>
              </a:rPr>
              <a:t>　　　</a:t>
            </a:r>
            <a:r>
              <a:rPr lang="ja-JP" altLang="en-US" sz="675" b="1" dirty="0">
                <a:solidFill>
                  <a:srgbClr val="FF0000"/>
                </a:solidFill>
                <a:latin typeface="HGP創英角ｺﾞｼｯｸUB" pitchFamily="50" charset="-128"/>
                <a:ea typeface="HGP創英角ｺﾞｼｯｸUB" pitchFamily="50" charset="-128"/>
                <a:cs typeface="Osaka" charset="-128"/>
              </a:rPr>
              <a:t>李　</a:t>
            </a:r>
            <a:r>
              <a:rPr lang="ja-JP" altLang="ja-JP" sz="675" b="1" dirty="0">
                <a:solidFill>
                  <a:srgbClr val="FF0000"/>
                </a:solidFill>
              </a:rPr>
              <a:t>輝</a:t>
            </a:r>
            <a:r>
              <a:rPr lang="ja-JP" altLang="en-US" sz="675" dirty="0">
                <a:solidFill>
                  <a:srgbClr val="000000"/>
                </a:solidFill>
                <a:latin typeface="HGP創英角ｺﾞｼｯｸUB" pitchFamily="50" charset="-128"/>
                <a:ea typeface="HGP創英角ｺﾞｼｯｸUB" pitchFamily="50" charset="-128"/>
                <a:cs typeface="Osaka" charset="-128"/>
              </a:rPr>
              <a:t>　　　　</a:t>
            </a:r>
            <a:r>
              <a:rPr lang="ja-JP" altLang="en-US" sz="675" dirty="0">
                <a:solidFill>
                  <a:srgbClr val="FF0000"/>
                </a:solidFill>
                <a:latin typeface="HGP創英角ｺﾞｼｯｸUB" pitchFamily="50" charset="-128"/>
                <a:ea typeface="HGP創英角ｺﾞｼｯｸUB" pitchFamily="50" charset="-128"/>
                <a:cs typeface="Osaka" charset="-128"/>
              </a:rPr>
              <a:t>包立夫　　　陳　彦イ</a:t>
            </a:r>
            <a:r>
              <a:rPr lang="ja-JP" altLang="en-US" sz="675" dirty="0">
                <a:solidFill>
                  <a:srgbClr val="000000"/>
                </a:solidFill>
                <a:latin typeface="HGP創英角ｺﾞｼｯｸUB" pitchFamily="50" charset="-128"/>
                <a:ea typeface="HGP創英角ｺﾞｼｯｸUB" pitchFamily="50" charset="-128"/>
                <a:cs typeface="Osaka" charset="-128"/>
              </a:rPr>
              <a:t>　　　</a:t>
            </a:r>
            <a:endParaRPr lang="en-US" altLang="ja-JP" sz="675" dirty="0">
              <a:latin typeface="HGP創英角ｺﾞｼｯｸUB" pitchFamily="50" charset="-128"/>
              <a:ea typeface="HGP創英角ｺﾞｼｯｸUB" pitchFamily="50" charset="-128"/>
              <a:cs typeface="Osaka" charset="-128"/>
            </a:endParaRPr>
          </a:p>
          <a:p>
            <a:pPr algn="l" eaLnBrk="1" hangingPunct="1">
              <a:spcBef>
                <a:spcPct val="20000"/>
              </a:spcBef>
              <a:defRPr/>
            </a:pPr>
            <a:r>
              <a:rPr lang="ja-JP" altLang="en-US" sz="675" dirty="0">
                <a:latin typeface="HGP創英角ｺﾞｼｯｸUB" pitchFamily="50" charset="-128"/>
                <a:ea typeface="HGP創英角ｺﾞｼｯｸUB" pitchFamily="50" charset="-128"/>
                <a:cs typeface="Osaka" charset="-128"/>
              </a:rPr>
              <a:t>　</a:t>
            </a:r>
            <a:endParaRPr lang="en-US" altLang="ja-JP" sz="675" dirty="0">
              <a:latin typeface="HGP創英角ｺﾞｼｯｸUB" pitchFamily="50" charset="-128"/>
              <a:ea typeface="HGP創英角ｺﾞｼｯｸUB" pitchFamily="50" charset="-128"/>
              <a:cs typeface="Osaka" charset="-128"/>
            </a:endParaRPr>
          </a:p>
          <a:p>
            <a:pPr algn="l" eaLnBrk="1" hangingPunct="1">
              <a:spcBef>
                <a:spcPct val="20000"/>
              </a:spcBef>
              <a:defRPr/>
            </a:pPr>
            <a:endParaRPr lang="en-US" altLang="ja-JP" sz="675" dirty="0">
              <a:latin typeface="HGP創英角ｺﾞｼｯｸUB" pitchFamily="50" charset="-128"/>
              <a:ea typeface="HGP創英角ｺﾞｼｯｸUB" pitchFamily="50" charset="-128"/>
              <a:cs typeface="Osaka" charset="-128"/>
            </a:endParaRPr>
          </a:p>
          <a:p>
            <a:pPr eaLnBrk="1" hangingPunct="1">
              <a:spcBef>
                <a:spcPct val="20000"/>
              </a:spcBef>
              <a:defRPr/>
            </a:pPr>
            <a:endParaRPr lang="en-US" altLang="ja-JP" sz="675" dirty="0">
              <a:latin typeface="HGP創英角ｺﾞｼｯｸUB" pitchFamily="50" charset="-128"/>
              <a:ea typeface="HGP創英角ｺﾞｼｯｸUB" pitchFamily="50" charset="-128"/>
              <a:cs typeface="Osaka" charset="-128"/>
            </a:endParaRPr>
          </a:p>
          <a:p>
            <a:pPr eaLnBrk="1" hangingPunct="1">
              <a:spcBef>
                <a:spcPct val="20000"/>
              </a:spcBef>
              <a:defRPr/>
            </a:pPr>
            <a:r>
              <a:rPr lang="en-US" altLang="ja-JP" sz="675" dirty="0">
                <a:latin typeface="HGP創英角ｺﾞｼｯｸUB" pitchFamily="50" charset="-128"/>
                <a:ea typeface="HGP創英角ｺﾞｼｯｸUB" pitchFamily="50" charset="-128"/>
                <a:cs typeface="Osaka" charset="-128"/>
              </a:rPr>
              <a:t>  </a:t>
            </a: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&lt; FM&gt; </a:t>
            </a: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&lt;LMP&gt;</a:t>
            </a:r>
            <a:r>
              <a:rPr lang="ja-JP" altLang="en-US" sz="675" dirty="0">
                <a:latin typeface="HGP創英角ｺﾞｼｯｸUB" pitchFamily="50" charset="-128"/>
                <a:ea typeface="HGP創英角ｺﾞｼｯｸUB" pitchFamily="50" charset="-128"/>
                <a:cs typeface="Osaka" charset="-128"/>
              </a:rPr>
              <a:t>　　　　</a:t>
            </a:r>
            <a:r>
              <a:rPr lang="en-US" altLang="ja-JP" sz="675" dirty="0">
                <a:latin typeface="HGP創英角ｺﾞｼｯｸUB" pitchFamily="50" charset="-128"/>
                <a:ea typeface="HGP創英角ｺﾞｼｯｸUB" pitchFamily="50" charset="-128"/>
                <a:cs typeface="Osaka" charset="-128"/>
              </a:rPr>
              <a:t>&lt;SEJ&gt;</a:t>
            </a:r>
            <a:r>
              <a:rPr lang="ja-JP" altLang="en-US" sz="675" dirty="0">
                <a:latin typeface="HGP創英角ｺﾞｼｯｸUB" pitchFamily="50" charset="-128"/>
                <a:ea typeface="HGP創英角ｺﾞｼｯｸUB" pitchFamily="50" charset="-128"/>
                <a:cs typeface="Osaka" charset="-128"/>
              </a:rPr>
              <a:t>　　　　　</a:t>
            </a:r>
            <a:endParaRPr lang="en-US" altLang="ja-JP" sz="750" dirty="0">
              <a:latin typeface="HGP創英角ｺﾞｼｯｸUB" pitchFamily="50" charset="-128"/>
              <a:ea typeface="HGP創英角ｺﾞｼｯｸUB" pitchFamily="50" charset="-128"/>
              <a:cs typeface="Osaka" charset="-128"/>
            </a:endParaRPr>
          </a:p>
          <a:p>
            <a:pPr algn="l" eaLnBrk="1" hangingPunct="1">
              <a:spcBef>
                <a:spcPct val="20000"/>
              </a:spcBef>
              <a:defRPr/>
            </a:pPr>
            <a:endParaRPr lang="en-US" altLang="ja-JP" sz="750" dirty="0">
              <a:latin typeface="HGP創英角ｺﾞｼｯｸUB" pitchFamily="50" charset="-128"/>
              <a:ea typeface="HGP創英角ｺﾞｼｯｸUB" pitchFamily="50" charset="-128"/>
              <a:cs typeface="Osaka" charset="-128"/>
            </a:endParaRPr>
          </a:p>
        </p:txBody>
      </p:sp>
      <p:sp>
        <p:nvSpPr>
          <p:cNvPr id="81" name="Rectangle 79"/>
          <p:cNvSpPr>
            <a:spLocks noChangeArrowheads="1"/>
          </p:cNvSpPr>
          <p:nvPr/>
        </p:nvSpPr>
        <p:spPr bwMode="auto">
          <a:xfrm>
            <a:off x="2542154" y="1901599"/>
            <a:ext cx="1939674" cy="2827337"/>
          </a:xfrm>
          <a:prstGeom prst="rect">
            <a:avLst/>
          </a:prstGeom>
          <a:gradFill rotWithShape="1">
            <a:gsLst>
              <a:gs pos="0">
                <a:schemeClr val="bg1"/>
              </a:gs>
              <a:gs pos="100000">
                <a:srgbClr val="FF3399">
                  <a:alpha val="46999"/>
                </a:srgbClr>
              </a:gs>
            </a:gsLst>
            <a:path path="shape">
              <a:fillToRect l="50000" t="50000" r="50000" b="50000"/>
            </a:path>
          </a:gra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algn="l" eaLnBrk="1" hangingPunct="1">
              <a:spcBef>
                <a:spcPct val="20000"/>
              </a:spcBef>
            </a:pPr>
            <a:r>
              <a:rPr lang="ja-JP" altLang="en-US" sz="1200" dirty="0">
                <a:latin typeface="HGP創英角ｺﾞｼｯｸUB" pitchFamily="50" charset="-128"/>
                <a:ea typeface="HGP創英角ｺﾞｼｯｸUB" pitchFamily="50" charset="-128"/>
                <a:cs typeface="Osaka" charset="-128"/>
              </a:rPr>
              <a:t>       兪Ｍ</a:t>
            </a:r>
          </a:p>
          <a:p>
            <a:pPr algn="l"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algn="l"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b="1" dirty="0">
                <a:solidFill>
                  <a:srgbClr val="000066"/>
                </a:solidFill>
                <a:latin typeface="+mj-lt"/>
                <a:ea typeface="+mj-ea"/>
                <a:cs typeface="+mj-cs"/>
              </a:rPr>
              <a:t>業種：流通・サービス業</a:t>
            </a:r>
            <a:endParaRPr lang="en-US" altLang="ja-JP" sz="750" b="1" dirty="0">
              <a:solidFill>
                <a:srgbClr val="000066"/>
              </a:solidFill>
              <a:latin typeface="+mj-lt"/>
              <a:ea typeface="+mj-ea"/>
              <a:cs typeface="+mj-cs"/>
            </a:endParaRPr>
          </a:p>
          <a:p>
            <a:pPr eaLnBrk="1" hangingPunct="1">
              <a:spcBef>
                <a:spcPct val="20000"/>
              </a:spcBef>
            </a:pPr>
            <a:r>
              <a:rPr lang="ja-JP" altLang="en-US" sz="750" b="1" dirty="0">
                <a:solidFill>
                  <a:srgbClr val="000066"/>
                </a:solidFill>
                <a:latin typeface="+mj-lt"/>
                <a:ea typeface="+mj-ea"/>
                <a:cs typeface="+mj-cs"/>
              </a:rPr>
              <a:t>活動拠点：不動産ビル・新木場、</a:t>
            </a:r>
            <a:r>
              <a:rPr lang="ja-JP" altLang="en-US" sz="750" b="1" dirty="0">
                <a:solidFill>
                  <a:srgbClr val="000066"/>
                </a:solidFill>
              </a:rPr>
              <a:t>武蔵小杉</a:t>
            </a:r>
            <a:endParaRPr lang="en-US" altLang="ja-JP" sz="750" b="1" dirty="0">
              <a:solidFill>
                <a:srgbClr val="000066"/>
              </a:solidFill>
            </a:endParaRPr>
          </a:p>
          <a:p>
            <a:pPr eaLnBrk="1" hangingPunct="1">
              <a:spcBef>
                <a:spcPct val="20000"/>
              </a:spcBef>
            </a:pPr>
            <a:r>
              <a:rPr lang="ja-JP" altLang="en-US" sz="750" dirty="0">
                <a:latin typeface="HGP創英角ｺﾞｼｯｸUB" pitchFamily="50" charset="-128"/>
                <a:ea typeface="HGP創英角ｺﾞｼｯｸUB" pitchFamily="50" charset="-128"/>
                <a:cs typeface="Osaka" charset="-128"/>
              </a:rPr>
              <a:t>　朱　彦凝Ｓ　　　　鄭　永日</a:t>
            </a:r>
            <a:r>
              <a:rPr lang="en-US" altLang="ja-JP" sz="750" dirty="0">
                <a:latin typeface="HGP創英角ｺﾞｼｯｸUB" pitchFamily="50" charset="-128"/>
                <a:ea typeface="HGP創英角ｺﾞｼｯｸUB" pitchFamily="50" charset="-128"/>
                <a:cs typeface="Osaka" charset="-128"/>
              </a:rPr>
              <a:t>S</a:t>
            </a:r>
            <a:r>
              <a:rPr lang="ja-JP" altLang="en-US" sz="750" dirty="0">
                <a:latin typeface="HGP創英角ｺﾞｼｯｸUB" pitchFamily="50" charset="-128"/>
                <a:ea typeface="HGP創英角ｺﾞｼｯｸUB" pitchFamily="50" charset="-128"/>
                <a:cs typeface="Osaka" charset="-128"/>
              </a:rPr>
              <a:t>　　季　金旭Ｓ　　</a:t>
            </a:r>
            <a:endParaRPr lang="en-US" altLang="ja-JP" sz="750" dirty="0">
              <a:latin typeface="HGP創英角ｺﾞｼｯｸUB" pitchFamily="50" charset="-128"/>
              <a:ea typeface="HGP創英角ｺﾞｼｯｸUB" pitchFamily="50" charset="-128"/>
              <a:cs typeface="Osaka" charset="-128"/>
            </a:endParaRPr>
          </a:p>
          <a:p>
            <a:pPr algn="l"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algn="l"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algn="l"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en-US" altLang="ja-JP" sz="750" dirty="0">
                <a:latin typeface="HGP創英角ｺﾞｼｯｸUB" pitchFamily="50" charset="-128"/>
                <a:ea typeface="HGP創英角ｺﾞｼｯｸUB" pitchFamily="50" charset="-128"/>
                <a:cs typeface="Osaka" charset="-128"/>
              </a:rPr>
              <a:t>  &lt;</a:t>
            </a:r>
            <a:r>
              <a:rPr lang="ja-JP" altLang="en-US" sz="750" dirty="0">
                <a:latin typeface="HGP創英角ｺﾞｼｯｸUB" pitchFamily="50" charset="-128"/>
                <a:ea typeface="HGP創英角ｺﾞｼｯｸUB" pitchFamily="50" charset="-128"/>
                <a:cs typeface="Osaka" charset="-128"/>
              </a:rPr>
              <a:t>済南支援</a:t>
            </a:r>
            <a:r>
              <a:rPr lang="en-US" altLang="ja-JP" sz="750" dirty="0">
                <a:latin typeface="HGP創英角ｺﾞｼｯｸUB" pitchFamily="50" charset="-128"/>
                <a:ea typeface="HGP創英角ｺﾞｼｯｸUB" pitchFamily="50" charset="-128"/>
                <a:cs typeface="Osaka" charset="-128"/>
              </a:rPr>
              <a:t>&gt;      &lt;CRM&gt; </a:t>
            </a:r>
            <a:r>
              <a:rPr lang="ja-JP" altLang="en-US" sz="750" dirty="0">
                <a:latin typeface="HGP創英角ｺﾞｼｯｸUB" pitchFamily="50" charset="-128"/>
                <a:ea typeface="HGP創英角ｺﾞｼｯｸUB" pitchFamily="50" charset="-128"/>
                <a:cs typeface="Osaka" charset="-128"/>
              </a:rPr>
              <a:t>　　　</a:t>
            </a:r>
            <a:r>
              <a:rPr lang="en-US" altLang="ja-JP" sz="750" dirty="0">
                <a:latin typeface="HGP創英角ｺﾞｼｯｸUB" pitchFamily="50" charset="-128"/>
                <a:ea typeface="HGP創英角ｺﾞｼｯｸUB" pitchFamily="50" charset="-128"/>
                <a:cs typeface="Osaka" charset="-128"/>
              </a:rPr>
              <a:t> &lt;FM&gt;        </a:t>
            </a:r>
            <a:r>
              <a:rPr lang="ja-JP" altLang="en-US" sz="750" dirty="0">
                <a:latin typeface="HGP創英角ｺﾞｼｯｸUB" pitchFamily="50" charset="-128"/>
                <a:ea typeface="HGP創英角ｺﾞｼｯｸUB" pitchFamily="50" charset="-128"/>
                <a:cs typeface="Osaka" charset="-128"/>
              </a:rPr>
              <a:t>　　　</a:t>
            </a: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dirty="0">
                <a:solidFill>
                  <a:srgbClr val="003300"/>
                </a:solidFill>
                <a:latin typeface="HGP創英角ｺﾞｼｯｸUB" pitchFamily="50" charset="-128"/>
                <a:ea typeface="HGP創英角ｺﾞｼｯｸUB" pitchFamily="50" charset="-128"/>
                <a:cs typeface="Osaka" charset="-128"/>
              </a:rPr>
              <a:t>　　</a:t>
            </a:r>
            <a:r>
              <a:rPr lang="ja-JP" altLang="en-US" sz="750" dirty="0">
                <a:latin typeface="HGP創英角ｺﾞｼｯｸUB" pitchFamily="50" charset="-128"/>
                <a:ea typeface="HGP創英角ｺﾞｼｯｸUB" pitchFamily="50" charset="-128"/>
                <a:cs typeface="Osaka" charset="-128"/>
              </a:rPr>
              <a:t>徐　洋　　　　　　徐　慧　　　　</a:t>
            </a:r>
            <a:r>
              <a:rPr lang="ja-JP" altLang="ja-JP" sz="750" dirty="0">
                <a:latin typeface="HGP創英角ｺﾞｼｯｸUB" pitchFamily="50" charset="-128"/>
                <a:ea typeface="HGP創英角ｺﾞｼｯｸUB" pitchFamily="50" charset="-128"/>
                <a:cs typeface="Osaka" charset="-128"/>
              </a:rPr>
              <a:t>王</a:t>
            </a:r>
            <a:r>
              <a:rPr lang="ja-JP" altLang="en-US" sz="750" dirty="0">
                <a:latin typeface="HGP創英角ｺﾞｼｯｸUB" pitchFamily="50" charset="-128"/>
                <a:ea typeface="HGP創英角ｺﾞｼｯｸUB" pitchFamily="50" charset="-128"/>
                <a:cs typeface="Osaka" charset="-128"/>
              </a:rPr>
              <a:t>　</a:t>
            </a:r>
            <a:r>
              <a:rPr lang="ja-JP" altLang="ja-JP" sz="750" dirty="0">
                <a:latin typeface="HGP創英角ｺﾞｼｯｸUB" pitchFamily="50" charset="-128"/>
                <a:ea typeface="HGP創英角ｺﾞｼｯｸUB" pitchFamily="50" charset="-128"/>
                <a:cs typeface="Osaka" charset="-128"/>
              </a:rPr>
              <a:t>瀟鋭</a:t>
            </a: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dirty="0">
                <a:latin typeface="HGP創英角ｺﾞｼｯｸUB" pitchFamily="50" charset="-128"/>
                <a:ea typeface="HGP創英角ｺﾞｼｯｸUB" pitchFamily="50" charset="-128"/>
                <a:cs typeface="Osaka" charset="-128"/>
              </a:rPr>
              <a:t>　</a:t>
            </a: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dirty="0">
                <a:latin typeface="HGP創英角ｺﾞｼｯｸUB" pitchFamily="50" charset="-128"/>
                <a:ea typeface="HGP創英角ｺﾞｼｯｸUB" pitchFamily="50" charset="-128"/>
                <a:cs typeface="Osaka" charset="-128"/>
              </a:rPr>
              <a:t>　</a:t>
            </a:r>
            <a:r>
              <a:rPr lang="en-US" altLang="ja-JP" sz="750" dirty="0">
                <a:latin typeface="HGP創英角ｺﾞｼｯｸUB" pitchFamily="50" charset="-128"/>
                <a:ea typeface="HGP創英角ｺﾞｼｯｸUB" pitchFamily="50" charset="-128"/>
                <a:cs typeface="Osaka" charset="-128"/>
              </a:rPr>
              <a:t>&lt;CRM&gt;</a:t>
            </a:r>
            <a:r>
              <a:rPr lang="ja-JP" altLang="en-US" sz="750" dirty="0">
                <a:latin typeface="HGP創英角ｺﾞｼｯｸUB" pitchFamily="50" charset="-128"/>
                <a:ea typeface="HGP創英角ｺﾞｼｯｸUB" pitchFamily="50" charset="-128"/>
                <a:cs typeface="Osaka" charset="-128"/>
              </a:rPr>
              <a:t>　　　　　 ＜情報シス＞　＜製造＞</a:t>
            </a: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dirty="0">
                <a:latin typeface="HGP創英角ｺﾞｼｯｸUB" pitchFamily="50" charset="-128"/>
                <a:ea typeface="HGP創英角ｺﾞｼｯｸUB" pitchFamily="50" charset="-128"/>
                <a:cs typeface="Osaka" charset="-128"/>
              </a:rPr>
              <a:t>　</a:t>
            </a:r>
            <a:r>
              <a:rPr lang="ja-JP" altLang="en-US" sz="750" dirty="0">
                <a:solidFill>
                  <a:srgbClr val="000000"/>
                </a:solidFill>
                <a:latin typeface="HGP創英角ｺﾞｼｯｸUB" pitchFamily="50" charset="-128"/>
                <a:ea typeface="HGP創英角ｺﾞｼｯｸUB" pitchFamily="50" charset="-128"/>
                <a:cs typeface="Osaka" charset="-128"/>
              </a:rPr>
              <a:t>石 暁紅</a:t>
            </a:r>
            <a:r>
              <a:rPr lang="ja-JP" altLang="en-US" sz="750" dirty="0">
                <a:latin typeface="HGP創英角ｺﾞｼｯｸUB" pitchFamily="50" charset="-128"/>
                <a:ea typeface="HGP創英角ｺﾞｼｯｸUB" pitchFamily="50" charset="-128"/>
                <a:cs typeface="Osaka" charset="-128"/>
              </a:rPr>
              <a:t>　　　　　　孫　莉飛　　　</a:t>
            </a:r>
            <a:r>
              <a:rPr lang="ja-JP" altLang="en-US" sz="750" dirty="0">
                <a:solidFill>
                  <a:srgbClr val="FF0000"/>
                </a:solidFill>
                <a:latin typeface="HGP創英角ｺﾞｼｯｸUB" pitchFamily="50" charset="-128"/>
                <a:ea typeface="HGP創英角ｺﾞｼｯｸUB" pitchFamily="50" charset="-128"/>
                <a:cs typeface="Osaka" charset="-128"/>
              </a:rPr>
              <a:t>朴　一川</a:t>
            </a:r>
            <a:r>
              <a:rPr lang="ja-JP" altLang="en-US" sz="750" dirty="0">
                <a:latin typeface="HGP創英角ｺﾞｼｯｸUB" pitchFamily="50" charset="-128"/>
                <a:ea typeface="HGP創英角ｺﾞｼｯｸUB" pitchFamily="50" charset="-128"/>
                <a:cs typeface="Osaka" charset="-128"/>
              </a:rPr>
              <a:t>　　</a:t>
            </a: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endParaRPr lang="en-US" altLang="ja-JP" sz="750" dirty="0">
              <a:latin typeface="HGP創英角ｺﾞｼｯｸUB" pitchFamily="50" charset="-128"/>
              <a:ea typeface="HGP創英角ｺﾞｼｯｸUB" pitchFamily="50" charset="-128"/>
              <a:cs typeface="Osaka" charset="-128"/>
            </a:endParaRPr>
          </a:p>
          <a:p>
            <a:pPr eaLnBrk="1" hangingPunct="1">
              <a:spcBef>
                <a:spcPct val="20000"/>
              </a:spcBef>
            </a:pPr>
            <a:r>
              <a:rPr lang="ja-JP" altLang="en-US" sz="750" dirty="0">
                <a:latin typeface="HGP創英角ｺﾞｼｯｸUB" pitchFamily="50" charset="-128"/>
                <a:ea typeface="HGP創英角ｺﾞｼｯｸUB" pitchFamily="50" charset="-128"/>
                <a:cs typeface="Osaka" charset="-128"/>
              </a:rPr>
              <a:t>　　　　　　　　　　　＜小田急＞　　　　　　　</a:t>
            </a:r>
          </a:p>
          <a:p>
            <a:pPr eaLnBrk="1" hangingPunct="1">
              <a:spcBef>
                <a:spcPct val="20000"/>
              </a:spcBef>
            </a:pPr>
            <a:endParaRPr lang="ja-JP" altLang="en-US" sz="750" dirty="0">
              <a:latin typeface="HGP創英角ｺﾞｼｯｸUB" pitchFamily="50" charset="-128"/>
              <a:ea typeface="HGP創英角ｺﾞｼｯｸUB" pitchFamily="50" charset="-128"/>
              <a:cs typeface="Osaka" charset="-128"/>
            </a:endParaRPr>
          </a:p>
        </p:txBody>
      </p:sp>
      <p:sp>
        <p:nvSpPr>
          <p:cNvPr id="82" name="Rectangle 87"/>
          <p:cNvSpPr>
            <a:spLocks noChangeArrowheads="1"/>
          </p:cNvSpPr>
          <p:nvPr/>
        </p:nvSpPr>
        <p:spPr bwMode="auto">
          <a:xfrm>
            <a:off x="107157" y="1150038"/>
            <a:ext cx="6676703" cy="3718717"/>
          </a:xfrm>
          <a:prstGeom prst="rect">
            <a:avLst/>
          </a:prstGeom>
          <a:noFill/>
          <a:ln w="9525">
            <a:solidFill>
              <a:srgbClr val="FF99CC"/>
            </a:solidFill>
            <a:miter lim="800000"/>
            <a:headEnd/>
            <a:tailEnd/>
          </a:ln>
          <a:effectLst>
            <a:prstShdw prst="shdw17" dist="17961" dir="2700000">
              <a:srgbClr val="995C7A"/>
            </a:prstShdw>
          </a:effectLst>
          <a:extLst>
            <a:ext uri="{909E8E84-426E-40DD-AFC4-6F175D3DCCD1}">
              <a14:hiddenFill xmlns:a14="http://schemas.microsoft.com/office/drawing/2010/main">
                <a:solidFill>
                  <a:schemeClr val="accent1"/>
                </a:solidFill>
              </a14:hiddenFill>
            </a:ext>
          </a:extLst>
        </p:spPr>
        <p:txBody>
          <a:bodyPr wrap="none" anchor="ctr"/>
          <a:lstStyle>
            <a:lvl1pPr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eaLnBrk="1" hangingPunct="1"/>
            <a:endParaRPr lang="ja-JP" altLang="en-US" sz="1200"/>
          </a:p>
        </p:txBody>
      </p:sp>
      <p:sp>
        <p:nvSpPr>
          <p:cNvPr id="83" name="Line 90"/>
          <p:cNvSpPr>
            <a:spLocks noChangeShapeType="1"/>
          </p:cNvSpPr>
          <p:nvPr/>
        </p:nvSpPr>
        <p:spPr bwMode="auto">
          <a:xfrm>
            <a:off x="1119924" y="1754695"/>
            <a:ext cx="4623230" cy="4689"/>
          </a:xfrm>
          <a:prstGeom prst="line">
            <a:avLst/>
          </a:prstGeom>
          <a:noFill/>
          <a:ln w="9525">
            <a:solidFill>
              <a:schemeClr val="tx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ja-JP" altLang="en-US" sz="1350"/>
          </a:p>
        </p:txBody>
      </p:sp>
      <p:pic>
        <p:nvPicPr>
          <p:cNvPr id="84" name="Picture 436" descr="m-wada"/>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497" y="647613"/>
            <a:ext cx="314325" cy="396478"/>
          </a:xfrm>
          <a:prstGeom prst="rect">
            <a:avLst/>
          </a:prstGeom>
          <a:solidFill>
            <a:srgbClr val="808080"/>
          </a:solidFill>
          <a:ln w="9525">
            <a:solidFill>
              <a:srgbClr val="808080"/>
            </a:solidFill>
            <a:miter lim="800000"/>
            <a:headEnd/>
            <a:tailEnd/>
          </a:ln>
        </p:spPr>
      </p:pic>
      <p:pic>
        <p:nvPicPr>
          <p:cNvPr id="86" name="Picture 515" descr="114995000187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51" y="2812201"/>
            <a:ext cx="375047" cy="42743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87" name="Picture 126" descr="1149950001525"/>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8153" y="1963473"/>
            <a:ext cx="342900" cy="419100"/>
          </a:xfrm>
          <a:prstGeom prst="rect">
            <a:avLst/>
          </a:prstGeom>
          <a:solidFill>
            <a:srgbClr val="808080"/>
          </a:solidFill>
          <a:ln w="9525">
            <a:solidFill>
              <a:srgbClr val="808080"/>
            </a:solidFill>
            <a:miter lim="800000"/>
            <a:headEnd/>
            <a:tailEnd/>
          </a:ln>
        </p:spPr>
      </p:pic>
      <p:pic>
        <p:nvPicPr>
          <p:cNvPr id="88" name="Picture 622" descr="兪　弘洙"/>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2884" y="1921801"/>
            <a:ext cx="386953" cy="46077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9" name="図 28"/>
          <p:cNvPicPr preferRelativeResize="0">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2662969" y="2815314"/>
            <a:ext cx="373356" cy="427049"/>
          </a:xfrm>
          <a:prstGeom prst="rect">
            <a:avLst/>
          </a:prstGeom>
          <a:noFill/>
          <a:ln w="9525">
            <a:solidFill>
              <a:srgbClr val="7F7F7F"/>
            </a:solidFill>
            <a:miter lim="800000"/>
            <a:headEnd/>
            <a:tailEnd/>
          </a:ln>
          <a:extLst>
            <a:ext uri="{909E8E84-426E-40DD-AFC4-6F175D3DCCD1}">
              <a14:hiddenFill xmlns:a14="http://schemas.microsoft.com/office/drawing/2010/main">
                <a:solidFill>
                  <a:srgbClr val="FFFFFF"/>
                </a:solidFill>
              </a14:hiddenFill>
            </a:ext>
          </a:extLst>
        </p:spPr>
      </p:pic>
      <p:pic>
        <p:nvPicPr>
          <p:cNvPr id="90" name="Picture 305" descr="1149950001734"/>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290" y="2817695"/>
            <a:ext cx="357444" cy="424668"/>
          </a:xfrm>
          <a:prstGeom prst="rect">
            <a:avLst/>
          </a:prstGeom>
          <a:solidFill>
            <a:srgbClr val="808080"/>
          </a:solidFill>
          <a:ln w="9525">
            <a:solidFill>
              <a:srgbClr val="808080"/>
            </a:solidFill>
            <a:miter lim="800000"/>
            <a:headEnd/>
            <a:tailEnd/>
          </a:ln>
        </p:spPr>
      </p:pic>
      <p:pic>
        <p:nvPicPr>
          <p:cNvPr id="91" name="Picture 457" descr="劉艶"/>
          <p:cNvPicPr preferRelativeResize="0">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2422" y="2814843"/>
            <a:ext cx="341710" cy="42743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92" name="図 34"/>
          <p:cNvPicPr preferRelativeResize="0">
            <a:picLocks/>
          </p:cNvPicPr>
          <p:nvPr/>
        </p:nvPicPr>
        <p:blipFill>
          <a:blip r:embed="rId9">
            <a:extLst>
              <a:ext uri="{28A0092B-C50C-407E-A947-70E740481C1C}">
                <a14:useLocalDpi xmlns:a14="http://schemas.microsoft.com/office/drawing/2010/main" val="0"/>
              </a:ext>
            </a:extLst>
          </a:blip>
          <a:srcRect/>
          <a:stretch>
            <a:fillRect/>
          </a:stretch>
        </p:blipFill>
        <p:spPr bwMode="auto">
          <a:xfrm>
            <a:off x="5440451" y="2836639"/>
            <a:ext cx="323850" cy="420290"/>
          </a:xfrm>
          <a:prstGeom prst="rect">
            <a:avLst/>
          </a:prstGeom>
          <a:noFill/>
          <a:ln w="9525">
            <a:solidFill>
              <a:srgbClr val="7F7F7F"/>
            </a:solidFill>
            <a:miter lim="800000"/>
            <a:headEnd/>
            <a:tailEnd/>
          </a:ln>
          <a:extLst>
            <a:ext uri="{909E8E84-426E-40DD-AFC4-6F175D3DCCD1}">
              <a14:hiddenFill xmlns:a14="http://schemas.microsoft.com/office/drawing/2010/main">
                <a:solidFill>
                  <a:srgbClr val="FFFFFF"/>
                </a:solidFill>
              </a14:hiddenFill>
            </a:ext>
          </a:extLst>
        </p:spPr>
      </p:pic>
      <p:sp>
        <p:nvSpPr>
          <p:cNvPr id="95" name="テキスト ボックス 94"/>
          <p:cNvSpPr txBox="1"/>
          <p:nvPr/>
        </p:nvSpPr>
        <p:spPr>
          <a:xfrm>
            <a:off x="5350477" y="590006"/>
            <a:ext cx="1389749" cy="611706"/>
          </a:xfrm>
          <a:prstGeom prst="rect">
            <a:avLst/>
          </a:prstGeom>
          <a:noFill/>
        </p:spPr>
        <p:txBody>
          <a:bodyPr wrap="square">
            <a:spAutoFit/>
          </a:bodyPr>
          <a:lstStyle/>
          <a:p>
            <a:pPr algn="l">
              <a:defRPr/>
            </a:pPr>
            <a:r>
              <a:rPr lang="ja-JP" altLang="en-US" sz="675" dirty="0">
                <a:latin typeface="+mj-ea"/>
                <a:ea typeface="+mj-ea"/>
              </a:rPr>
              <a:t>　＜</a:t>
            </a:r>
            <a:r>
              <a:rPr lang="en-US" altLang="ja-JP" sz="675" dirty="0">
                <a:latin typeface="+mj-ea"/>
                <a:ea typeface="+mj-ea"/>
              </a:rPr>
              <a:t>2019</a:t>
            </a:r>
            <a:r>
              <a:rPr lang="ja-JP" altLang="en-US" sz="675" dirty="0">
                <a:latin typeface="+mj-ea"/>
                <a:ea typeface="+mj-ea"/>
              </a:rPr>
              <a:t>年</a:t>
            </a:r>
            <a:r>
              <a:rPr lang="en-US" altLang="ja-JP" sz="675" dirty="0">
                <a:latin typeface="+mj-ea"/>
                <a:ea typeface="+mj-ea"/>
              </a:rPr>
              <a:t> 10</a:t>
            </a:r>
            <a:r>
              <a:rPr lang="ja-JP" altLang="en-US" sz="675" dirty="0">
                <a:latin typeface="+mj-ea"/>
                <a:ea typeface="+mj-ea"/>
              </a:rPr>
              <a:t>月</a:t>
            </a:r>
            <a:r>
              <a:rPr lang="en-US" altLang="ja-JP" sz="675" dirty="0">
                <a:latin typeface="+mj-ea"/>
                <a:ea typeface="+mj-ea"/>
              </a:rPr>
              <a:t> 4</a:t>
            </a:r>
            <a:r>
              <a:rPr lang="ja-JP" altLang="en-US" sz="675" dirty="0">
                <a:latin typeface="+mj-ea"/>
                <a:ea typeface="+mj-ea"/>
              </a:rPr>
              <a:t>日現在＞</a:t>
            </a:r>
            <a:endParaRPr lang="en-US" altLang="ja-JP" sz="600" dirty="0">
              <a:latin typeface="+mj-ea"/>
              <a:ea typeface="+mj-ea"/>
            </a:endParaRPr>
          </a:p>
          <a:p>
            <a:pPr algn="l">
              <a:defRPr/>
            </a:pPr>
            <a:r>
              <a:rPr lang="ja-JP" altLang="en-US" sz="675" dirty="0">
                <a:latin typeface="+mj-ea"/>
                <a:ea typeface="+mj-ea"/>
              </a:rPr>
              <a:t>　社員　　　　　 ：２</a:t>
            </a:r>
            <a:r>
              <a:rPr lang="en-US" altLang="ja-JP" sz="675" dirty="0">
                <a:latin typeface="+mj-ea"/>
                <a:ea typeface="+mj-ea"/>
              </a:rPr>
              <a:t>6</a:t>
            </a:r>
            <a:r>
              <a:rPr lang="ja-JP" altLang="en-US" sz="675" dirty="0">
                <a:latin typeface="+mj-ea"/>
                <a:ea typeface="+mj-ea"/>
              </a:rPr>
              <a:t>名　</a:t>
            </a:r>
            <a:endParaRPr lang="en-US" altLang="ja-JP" sz="675" dirty="0">
              <a:latin typeface="+mj-ea"/>
              <a:ea typeface="+mj-ea"/>
            </a:endParaRPr>
          </a:p>
          <a:p>
            <a:pPr algn="l">
              <a:defRPr/>
            </a:pPr>
            <a:r>
              <a:rPr lang="ja-JP" altLang="en-US" sz="675" dirty="0">
                <a:latin typeface="+mj-ea"/>
                <a:ea typeface="+mj-ea"/>
              </a:rPr>
              <a:t>　長期出張者 　　：   名</a:t>
            </a:r>
            <a:endParaRPr lang="en-US" altLang="ja-JP" sz="675" dirty="0">
              <a:latin typeface="+mj-ea"/>
              <a:ea typeface="+mj-ea"/>
            </a:endParaRPr>
          </a:p>
          <a:p>
            <a:pPr algn="l">
              <a:defRPr/>
            </a:pPr>
            <a:r>
              <a:rPr lang="ja-JP" altLang="en-US" sz="675" dirty="0">
                <a:latin typeface="+mj-ea"/>
                <a:ea typeface="+mj-ea"/>
              </a:rPr>
              <a:t>　国内パートナー ：２９名</a:t>
            </a:r>
            <a:endParaRPr lang="en-US" altLang="ja-JP" sz="675" dirty="0">
              <a:latin typeface="+mj-ea"/>
              <a:ea typeface="+mj-ea"/>
            </a:endParaRPr>
          </a:p>
          <a:p>
            <a:pPr>
              <a:defRPr/>
            </a:pPr>
            <a:r>
              <a:rPr lang="ja-JP" altLang="en-US" sz="675" dirty="0">
                <a:latin typeface="+mj-ea"/>
                <a:ea typeface="+mj-ea"/>
              </a:rPr>
              <a:t>　　　　　　</a:t>
            </a:r>
            <a:r>
              <a:rPr lang="en-US" altLang="ja-JP" sz="675" dirty="0">
                <a:latin typeface="+mj-ea"/>
                <a:ea typeface="+mj-ea"/>
              </a:rPr>
              <a:t>Total</a:t>
            </a:r>
            <a:r>
              <a:rPr lang="ja-JP" altLang="en-US" sz="675" dirty="0">
                <a:latin typeface="+mj-ea"/>
                <a:ea typeface="+mj-ea"/>
              </a:rPr>
              <a:t>：</a:t>
            </a:r>
            <a:r>
              <a:rPr lang="ja-JP" altLang="en-US" sz="675" dirty="0">
                <a:latin typeface="+mj-ea"/>
              </a:rPr>
              <a:t>５５</a:t>
            </a:r>
            <a:r>
              <a:rPr lang="ja-JP" altLang="en-US" sz="675" dirty="0">
                <a:latin typeface="+mj-ea"/>
                <a:ea typeface="+mj-ea"/>
              </a:rPr>
              <a:t>名</a:t>
            </a:r>
          </a:p>
        </p:txBody>
      </p:sp>
      <p:sp>
        <p:nvSpPr>
          <p:cNvPr id="96" name="テキスト ボックス 95"/>
          <p:cNvSpPr txBox="1"/>
          <p:nvPr/>
        </p:nvSpPr>
        <p:spPr>
          <a:xfrm>
            <a:off x="107157" y="4724352"/>
            <a:ext cx="3350419" cy="207749"/>
          </a:xfrm>
          <a:prstGeom prst="rect">
            <a:avLst/>
          </a:prstGeom>
          <a:noFill/>
        </p:spPr>
        <p:txBody>
          <a:bodyPr>
            <a:spAutoFit/>
          </a:bodyPr>
          <a:lstStyle/>
          <a:p>
            <a:pPr algn="l">
              <a:defRPr/>
            </a:pPr>
            <a:r>
              <a:rPr lang="ja-JP" altLang="en-US" sz="675" dirty="0">
                <a:latin typeface="+mj-ea"/>
                <a:ea typeface="+mj-ea"/>
              </a:rPr>
              <a:t> </a:t>
            </a:r>
            <a:r>
              <a:rPr lang="ja-JP" altLang="en-US" sz="750" b="1" dirty="0">
                <a:solidFill>
                  <a:srgbClr val="003300"/>
                </a:solidFill>
              </a:rPr>
              <a:t>■現法出張者・パートナーを活用し、臨機応変に日本側</a:t>
            </a:r>
            <a:r>
              <a:rPr lang="en-US" altLang="ja-JP" sz="750" b="1" dirty="0">
                <a:solidFill>
                  <a:srgbClr val="003300"/>
                </a:solidFill>
              </a:rPr>
              <a:t>PJ</a:t>
            </a:r>
            <a:r>
              <a:rPr lang="ja-JP" altLang="en-US" sz="750" b="1" dirty="0">
                <a:solidFill>
                  <a:srgbClr val="003300"/>
                </a:solidFill>
              </a:rPr>
              <a:t>ニーズに対応 </a:t>
            </a:r>
          </a:p>
        </p:txBody>
      </p:sp>
      <p:pic>
        <p:nvPicPr>
          <p:cNvPr id="9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85565" y="3488680"/>
            <a:ext cx="347280" cy="415156"/>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604" descr="季金旭"/>
          <p:cNvPicPr preferRelativeResize="0">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85097" y="2822351"/>
            <a:ext cx="336705" cy="42743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99"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93104" y="4189197"/>
            <a:ext cx="326813" cy="419100"/>
          </a:xfrm>
          <a:prstGeom prst="rect">
            <a:avLst/>
          </a:prstGeom>
          <a:noFill/>
          <a:ln w="317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2" descr="C:\Users\114995A0065PM\Desktop\社員顔写真\1149950002028.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72094" y="4190361"/>
            <a:ext cx="299420" cy="39177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102" name="テキスト ボックス 14"/>
          <p:cNvSpPr txBox="1">
            <a:spLocks noChangeArrowheads="1"/>
          </p:cNvSpPr>
          <p:nvPr/>
        </p:nvSpPr>
        <p:spPr bwMode="auto">
          <a:xfrm>
            <a:off x="504752" y="1711125"/>
            <a:ext cx="5861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eaLnBrk="1" hangingPunct="1"/>
            <a:r>
              <a:rPr lang="ja-JP" altLang="en-US" sz="1050" b="1" dirty="0">
                <a:solidFill>
                  <a:srgbClr val="003300"/>
                </a:solidFill>
              </a:rPr>
              <a:t>■朱Ｇ</a:t>
            </a:r>
          </a:p>
        </p:txBody>
      </p:sp>
      <p:pic>
        <p:nvPicPr>
          <p:cNvPr id="103" name="図 102"/>
          <p:cNvPicPr>
            <a:picLocks noChangeAspect="1"/>
          </p:cNvPicPr>
          <p:nvPr/>
        </p:nvPicPr>
        <p:blipFill rotWithShape="1">
          <a:blip r:embed="rId14"/>
          <a:srcRect l="31622" t="18423" r="31609" b="18770"/>
          <a:stretch/>
        </p:blipFill>
        <p:spPr>
          <a:xfrm>
            <a:off x="1012422" y="3492687"/>
            <a:ext cx="361844" cy="474920"/>
          </a:xfrm>
          <a:prstGeom prst="rect">
            <a:avLst/>
          </a:prstGeom>
        </p:spPr>
      </p:pic>
      <p:pic>
        <p:nvPicPr>
          <p:cNvPr id="104" name="図 103"/>
          <p:cNvPicPr>
            <a:picLocks noChangeAspect="1"/>
          </p:cNvPicPr>
          <p:nvPr/>
        </p:nvPicPr>
        <p:blipFill rotWithShape="1">
          <a:blip r:embed="rId15"/>
          <a:srcRect l="31437" t="18184" r="31334" b="18650"/>
          <a:stretch/>
        </p:blipFill>
        <p:spPr>
          <a:xfrm>
            <a:off x="3348933" y="3492687"/>
            <a:ext cx="332023" cy="432860"/>
          </a:xfrm>
          <a:prstGeom prst="rect">
            <a:avLst/>
          </a:prstGeom>
        </p:spPr>
      </p:pic>
      <p:sp>
        <p:nvSpPr>
          <p:cNvPr id="105" name="Rectangle 95"/>
          <p:cNvSpPr>
            <a:spLocks noChangeArrowheads="1"/>
          </p:cNvSpPr>
          <p:nvPr/>
        </p:nvSpPr>
        <p:spPr bwMode="auto">
          <a:xfrm>
            <a:off x="2912669" y="1205829"/>
            <a:ext cx="890588" cy="30360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spcBef>
                <a:spcPct val="20000"/>
              </a:spcBef>
              <a:buClr>
                <a:schemeClr val="hlink"/>
              </a:buClr>
              <a:buFont typeface="Arial" charset="0"/>
              <a:buNone/>
              <a:defRPr/>
            </a:pPr>
            <a:r>
              <a:rPr lang="ja-JP" altLang="en-US" sz="1200" dirty="0">
                <a:latin typeface="HGP創英角ｺﾞｼｯｸUB" pitchFamily="50" charset="-128"/>
                <a:ea typeface="HGP創英角ｺﾞｼｯｸUB" pitchFamily="50" charset="-128"/>
                <a:cs typeface="Osaka" charset="-128"/>
              </a:rPr>
              <a:t>朱</a:t>
            </a:r>
            <a:r>
              <a:rPr lang="en-US" altLang="ja-JP" sz="1200" dirty="0">
                <a:latin typeface="HGP創英角ｺﾞｼｯｸUB" pitchFamily="50" charset="-128"/>
                <a:ea typeface="HGP創英角ｺﾞｼｯｸUB" pitchFamily="50" charset="-128"/>
                <a:cs typeface="Osaka" charset="-128"/>
              </a:rPr>
              <a:t>B</a:t>
            </a:r>
          </a:p>
        </p:txBody>
      </p:sp>
      <p:sp>
        <p:nvSpPr>
          <p:cNvPr id="107" name="テキスト ボックス 14"/>
          <p:cNvSpPr txBox="1">
            <a:spLocks noChangeArrowheads="1"/>
          </p:cNvSpPr>
          <p:nvPr/>
        </p:nvSpPr>
        <p:spPr bwMode="auto">
          <a:xfrm>
            <a:off x="2674394" y="1720391"/>
            <a:ext cx="110646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eaLnBrk="1" hangingPunct="1"/>
            <a:r>
              <a:rPr lang="ja-JP" altLang="en-US" sz="1050" b="1" dirty="0">
                <a:solidFill>
                  <a:srgbClr val="003300"/>
                </a:solidFill>
              </a:rPr>
              <a:t>　　　■</a:t>
            </a:r>
            <a:r>
              <a:rPr lang="ja-JP" altLang="en-US" sz="1050" dirty="0">
                <a:latin typeface="HGP創英角ｺﾞｼｯｸUB" pitchFamily="50" charset="-128"/>
                <a:ea typeface="HGP創英角ｺﾞｼｯｸUB" pitchFamily="50" charset="-128"/>
                <a:cs typeface="Osaka" charset="-128"/>
              </a:rPr>
              <a:t>兪</a:t>
            </a:r>
            <a:r>
              <a:rPr lang="ja-JP" altLang="en-US" sz="1050" b="1" dirty="0">
                <a:solidFill>
                  <a:srgbClr val="003300"/>
                </a:solidFill>
              </a:rPr>
              <a:t>Ｇ</a:t>
            </a:r>
          </a:p>
        </p:txBody>
      </p:sp>
      <p:sp>
        <p:nvSpPr>
          <p:cNvPr id="109" name="Line 94"/>
          <p:cNvSpPr>
            <a:spLocks noChangeShapeType="1"/>
          </p:cNvSpPr>
          <p:nvPr/>
        </p:nvSpPr>
        <p:spPr bwMode="auto">
          <a:xfrm flipH="1">
            <a:off x="1119923" y="1768979"/>
            <a:ext cx="1713" cy="123395"/>
          </a:xfrm>
          <a:prstGeom prst="line">
            <a:avLst/>
          </a:prstGeom>
          <a:noFill/>
          <a:ln w="9525">
            <a:solidFill>
              <a:schemeClr val="tx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ja-JP" altLang="en-US" sz="1350"/>
          </a:p>
        </p:txBody>
      </p:sp>
      <p:sp>
        <p:nvSpPr>
          <p:cNvPr id="113" name="Rectangle 95"/>
          <p:cNvSpPr>
            <a:spLocks noChangeArrowheads="1"/>
          </p:cNvSpPr>
          <p:nvPr/>
        </p:nvSpPr>
        <p:spPr bwMode="auto">
          <a:xfrm>
            <a:off x="3943156" y="4528935"/>
            <a:ext cx="890588" cy="30360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spcBef>
                <a:spcPct val="20000"/>
              </a:spcBef>
              <a:buClr>
                <a:schemeClr val="hlink"/>
              </a:buClr>
              <a:buFont typeface="Arial" charset="0"/>
              <a:buNone/>
              <a:defRPr/>
            </a:pPr>
            <a:r>
              <a:rPr lang="en-US" altLang="ja-JP" sz="788" b="1" dirty="0">
                <a:cs typeface="Osaka" charset="-128"/>
              </a:rPr>
              <a:t>PT</a:t>
            </a:r>
            <a:r>
              <a:rPr lang="ja-JP" altLang="en-US" sz="788" b="1" dirty="0" smtClean="0">
                <a:cs typeface="Osaka" charset="-128"/>
              </a:rPr>
              <a:t>：</a:t>
            </a:r>
            <a:r>
              <a:rPr lang="en-US" altLang="ja-JP" sz="788" b="1" dirty="0">
                <a:cs typeface="Osaka" charset="-128"/>
              </a:rPr>
              <a:t>11</a:t>
            </a:r>
            <a:r>
              <a:rPr lang="ja-JP" altLang="en-US" sz="788" b="1" dirty="0" smtClean="0">
                <a:cs typeface="Osaka" charset="-128"/>
              </a:rPr>
              <a:t>名</a:t>
            </a:r>
            <a:endParaRPr lang="en-US" altLang="ja-JP" sz="788" b="1" dirty="0">
              <a:cs typeface="Osaka" charset="-128"/>
            </a:endParaRPr>
          </a:p>
        </p:txBody>
      </p:sp>
      <p:sp>
        <p:nvSpPr>
          <p:cNvPr id="114" name="Rectangle 95"/>
          <p:cNvSpPr>
            <a:spLocks noChangeArrowheads="1"/>
          </p:cNvSpPr>
          <p:nvPr/>
        </p:nvSpPr>
        <p:spPr bwMode="auto">
          <a:xfrm>
            <a:off x="4656664" y="4492426"/>
            <a:ext cx="890588" cy="30360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spcBef>
                <a:spcPct val="20000"/>
              </a:spcBef>
              <a:buClr>
                <a:schemeClr val="hlink"/>
              </a:buClr>
              <a:buFont typeface="Arial" charset="0"/>
              <a:buNone/>
              <a:defRPr/>
            </a:pPr>
            <a:endParaRPr lang="en-US" altLang="ja-JP" sz="788" b="1" dirty="0">
              <a:cs typeface="Osaka" charset="-128"/>
            </a:endParaRPr>
          </a:p>
        </p:txBody>
      </p:sp>
      <p:pic>
        <p:nvPicPr>
          <p:cNvPr id="115" name="Picture 304" descr="1149950001723"/>
          <p:cNvPicPr preferRelativeResize="0">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5037" y="1921914"/>
            <a:ext cx="395288" cy="48339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097452" y="2836364"/>
            <a:ext cx="361832" cy="419552"/>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6580" y="3523315"/>
            <a:ext cx="316343" cy="407686"/>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3" name="Rectangle 95"/>
          <p:cNvSpPr>
            <a:spLocks noChangeArrowheads="1"/>
          </p:cNvSpPr>
          <p:nvPr/>
        </p:nvSpPr>
        <p:spPr bwMode="auto">
          <a:xfrm>
            <a:off x="1585900" y="4489536"/>
            <a:ext cx="890588" cy="30360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spcBef>
                <a:spcPct val="20000"/>
              </a:spcBef>
              <a:buClr>
                <a:schemeClr val="hlink"/>
              </a:buClr>
              <a:buFont typeface="Arial" charset="0"/>
              <a:buNone/>
              <a:defRPr/>
            </a:pPr>
            <a:r>
              <a:rPr lang="en-US" altLang="ja-JP" sz="788" b="1" dirty="0">
                <a:cs typeface="Osaka" charset="-128"/>
              </a:rPr>
              <a:t>PT</a:t>
            </a:r>
            <a:r>
              <a:rPr lang="ja-JP" altLang="en-US" sz="788" b="1" dirty="0">
                <a:cs typeface="Osaka" charset="-128"/>
              </a:rPr>
              <a:t>：</a:t>
            </a:r>
            <a:r>
              <a:rPr lang="en-US" altLang="ja-JP" sz="788" b="1" dirty="0">
                <a:cs typeface="Osaka" charset="-128"/>
              </a:rPr>
              <a:t>1</a:t>
            </a:r>
            <a:r>
              <a:rPr lang="ja-JP" altLang="en-US" sz="788" b="1" dirty="0">
                <a:cs typeface="Osaka" charset="-128"/>
              </a:rPr>
              <a:t>名</a:t>
            </a:r>
            <a:endParaRPr lang="en-US" altLang="ja-JP" sz="788" b="1" dirty="0">
              <a:cs typeface="Osaka" charset="-128"/>
            </a:endParaRPr>
          </a:p>
        </p:txBody>
      </p:sp>
      <p:pic>
        <p:nvPicPr>
          <p:cNvPr id="44" name="図 4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864866" y="2836639"/>
            <a:ext cx="301116" cy="393998"/>
          </a:xfrm>
          <a:prstGeom prst="rect">
            <a:avLst/>
          </a:prstGeom>
        </p:spPr>
      </p:pic>
      <p:pic>
        <p:nvPicPr>
          <p:cNvPr id="3" name="図 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91697" y="3479404"/>
            <a:ext cx="342973" cy="448766"/>
          </a:xfrm>
          <a:prstGeom prst="rect">
            <a:avLst/>
          </a:prstGeom>
        </p:spPr>
      </p:pic>
      <p:sp>
        <p:nvSpPr>
          <p:cNvPr id="48" name="テキスト ボックス 14"/>
          <p:cNvSpPr txBox="1">
            <a:spLocks noChangeArrowheads="1"/>
          </p:cNvSpPr>
          <p:nvPr/>
        </p:nvSpPr>
        <p:spPr bwMode="auto">
          <a:xfrm>
            <a:off x="5213965" y="1736858"/>
            <a:ext cx="52918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eaLnBrk="1" hangingPunct="1"/>
            <a:r>
              <a:rPr lang="ja-JP" altLang="en-US" sz="1050" b="1" dirty="0">
                <a:solidFill>
                  <a:srgbClr val="003300"/>
                </a:solidFill>
              </a:rPr>
              <a:t>■範Ｇ</a:t>
            </a:r>
          </a:p>
        </p:txBody>
      </p:sp>
      <p:sp>
        <p:nvSpPr>
          <p:cNvPr id="52" name="Rectangle 95"/>
          <p:cNvSpPr>
            <a:spLocks noChangeArrowheads="1"/>
          </p:cNvSpPr>
          <p:nvPr/>
        </p:nvSpPr>
        <p:spPr bwMode="auto">
          <a:xfrm>
            <a:off x="6140764" y="4504127"/>
            <a:ext cx="890588" cy="30360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eaLnBrk="0" hangingPunct="0">
              <a:spcBef>
                <a:spcPct val="20000"/>
              </a:spcBef>
              <a:buClr>
                <a:schemeClr val="hlink"/>
              </a:buClr>
              <a:buFont typeface="Arial" charset="0"/>
              <a:buNone/>
              <a:defRPr/>
            </a:pPr>
            <a:r>
              <a:rPr lang="en-US" altLang="ja-JP" sz="788" b="1" dirty="0">
                <a:cs typeface="Osaka" charset="-128"/>
              </a:rPr>
              <a:t>PT</a:t>
            </a:r>
            <a:r>
              <a:rPr lang="ja-JP" altLang="en-US" sz="788" b="1" dirty="0">
                <a:cs typeface="Osaka" charset="-128"/>
              </a:rPr>
              <a:t>：</a:t>
            </a:r>
            <a:r>
              <a:rPr lang="en-US" altLang="ja-JP" sz="788" b="1" dirty="0">
                <a:cs typeface="Osaka" charset="-128"/>
              </a:rPr>
              <a:t>13</a:t>
            </a:r>
            <a:r>
              <a:rPr lang="ja-JP" altLang="en-US" sz="788" b="1" dirty="0">
                <a:cs typeface="Osaka" charset="-128"/>
              </a:rPr>
              <a:t>名</a:t>
            </a:r>
            <a:endParaRPr lang="en-US" altLang="ja-JP" sz="788" b="1" dirty="0">
              <a:cs typeface="Osaka" charset="-128"/>
            </a:endParaRPr>
          </a:p>
        </p:txBody>
      </p:sp>
      <p:pic>
        <p:nvPicPr>
          <p:cNvPr id="4" name="図 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90428" y="2812201"/>
            <a:ext cx="316343" cy="413921"/>
          </a:xfrm>
          <a:prstGeom prst="rect">
            <a:avLst/>
          </a:prstGeom>
        </p:spPr>
      </p:pic>
      <p:sp>
        <p:nvSpPr>
          <p:cNvPr id="57" name="Line 94"/>
          <p:cNvSpPr>
            <a:spLocks noChangeShapeType="1"/>
          </p:cNvSpPr>
          <p:nvPr/>
        </p:nvSpPr>
        <p:spPr bwMode="auto">
          <a:xfrm flipH="1">
            <a:off x="5743154" y="1767934"/>
            <a:ext cx="1713" cy="123395"/>
          </a:xfrm>
          <a:prstGeom prst="line">
            <a:avLst/>
          </a:prstGeom>
          <a:noFill/>
          <a:ln w="9525">
            <a:solidFill>
              <a:schemeClr val="tx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ja-JP" altLang="en-US" sz="1350"/>
          </a:p>
        </p:txBody>
      </p:sp>
      <p:sp>
        <p:nvSpPr>
          <p:cNvPr id="58" name="Line 94"/>
          <p:cNvSpPr>
            <a:spLocks noChangeShapeType="1"/>
          </p:cNvSpPr>
          <p:nvPr/>
        </p:nvSpPr>
        <p:spPr bwMode="auto">
          <a:xfrm flipH="1">
            <a:off x="3572467" y="1057922"/>
            <a:ext cx="1209" cy="843677"/>
          </a:xfrm>
          <a:prstGeom prst="line">
            <a:avLst/>
          </a:prstGeom>
          <a:noFill/>
          <a:ln w="9525">
            <a:solidFill>
              <a:schemeClr val="tx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a:lstStyle/>
          <a:p>
            <a:pPr>
              <a:defRPr/>
            </a:pPr>
            <a:endParaRPr lang="ja-JP" altLang="en-US" sz="1350"/>
          </a:p>
        </p:txBody>
      </p:sp>
      <p:pic>
        <p:nvPicPr>
          <p:cNvPr id="112" name="Picture 304" descr="1149950001723"/>
          <p:cNvPicPr preferRelativeResize="0">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79859" y="1205114"/>
            <a:ext cx="395288" cy="483394"/>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45" name="図 44"/>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631934" y="3504251"/>
            <a:ext cx="318733" cy="417049"/>
          </a:xfrm>
          <a:prstGeom prst="rect">
            <a:avLst/>
          </a:prstGeom>
        </p:spPr>
      </p:pic>
      <p:pic>
        <p:nvPicPr>
          <p:cNvPr id="2" name="図 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57646" y="4182996"/>
            <a:ext cx="310507" cy="406285"/>
          </a:xfrm>
          <a:prstGeom prst="rect">
            <a:avLst/>
          </a:prstGeom>
        </p:spPr>
      </p:pic>
      <p:pic>
        <p:nvPicPr>
          <p:cNvPr id="5" name="図 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478559" y="3485274"/>
            <a:ext cx="352812" cy="461639"/>
          </a:xfrm>
          <a:prstGeom prst="rect">
            <a:avLst/>
          </a:prstGeom>
        </p:spPr>
      </p:pic>
      <p:pic>
        <p:nvPicPr>
          <p:cNvPr id="6" name="図 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864866" y="3488680"/>
            <a:ext cx="349099" cy="456781"/>
          </a:xfrm>
          <a:prstGeom prst="rect">
            <a:avLst/>
          </a:prstGeom>
        </p:spPr>
      </p:pic>
      <p:pic>
        <p:nvPicPr>
          <p:cNvPr id="7" name="図 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52992" y="4182996"/>
            <a:ext cx="310507" cy="406285"/>
          </a:xfrm>
          <a:prstGeom prst="rect">
            <a:avLst/>
          </a:prstGeom>
        </p:spPr>
      </p:pic>
      <p:pic>
        <p:nvPicPr>
          <p:cNvPr id="8" name="図 7"/>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899394" y="4175853"/>
            <a:ext cx="310507" cy="406285"/>
          </a:xfrm>
          <a:prstGeom prst="rect">
            <a:avLst/>
          </a:prstGeom>
        </p:spPr>
      </p:pic>
      <p:pic>
        <p:nvPicPr>
          <p:cNvPr id="9" name="図 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97730" y="4172553"/>
            <a:ext cx="318488" cy="416728"/>
          </a:xfrm>
          <a:prstGeom prst="rect">
            <a:avLst/>
          </a:prstGeom>
        </p:spPr>
      </p:pic>
      <p:pic>
        <p:nvPicPr>
          <p:cNvPr id="10" name="図 9"/>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748600" y="4191857"/>
            <a:ext cx="304380" cy="398268"/>
          </a:xfrm>
          <a:prstGeom prst="rect">
            <a:avLst/>
          </a:prstGeom>
        </p:spPr>
      </p:pic>
      <p:sp>
        <p:nvSpPr>
          <p:cNvPr id="54" name="タイトル 1"/>
          <p:cNvSpPr txBox="1">
            <a:spLocks/>
          </p:cNvSpPr>
          <p:nvPr/>
        </p:nvSpPr>
        <p:spPr bwMode="gray">
          <a:xfrm>
            <a:off x="110876" y="45241"/>
            <a:ext cx="6747124" cy="423301"/>
          </a:xfrm>
          <a:prstGeom prst="rect">
            <a:avLst/>
          </a:prstGeom>
        </p:spPr>
        <p:txBody>
          <a:bodyPr vert="horz" lIns="68580" tIns="27000" rIns="68580" bIns="0" rtlCol="0" anchor="ctr">
            <a:no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b="1" dirty="0" smtClean="0">
                <a:effectLst>
                  <a:outerShdw blurRad="38100" dist="38100" dir="2700000" algn="tl">
                    <a:srgbClr val="000000">
                      <a:alpha val="43137"/>
                    </a:srgbClr>
                  </a:outerShdw>
                </a:effectLst>
                <a:latin typeface="+mn-ea"/>
              </a:rPr>
              <a:t>2-1</a:t>
            </a:r>
            <a:r>
              <a:rPr lang="ja-JP" altLang="en-US" b="1" dirty="0" smtClean="0">
                <a:effectLst>
                  <a:outerShdw blurRad="38100" dist="38100" dir="2700000" algn="tl">
                    <a:srgbClr val="000000">
                      <a:alpha val="43137"/>
                    </a:srgbClr>
                  </a:outerShdw>
                </a:effectLst>
                <a:latin typeface="+mn-ea"/>
              </a:rPr>
              <a:t>　第二</a:t>
            </a:r>
            <a:r>
              <a:rPr lang="ja-JP" altLang="en-US" b="1" dirty="0">
                <a:effectLst>
                  <a:outerShdw blurRad="38100" dist="38100" dir="2700000" algn="tl">
                    <a:srgbClr val="000000">
                      <a:alpha val="43137"/>
                    </a:srgbClr>
                  </a:outerShdw>
                </a:effectLst>
                <a:latin typeface="+mn-ea"/>
              </a:rPr>
              <a:t>システム</a:t>
            </a:r>
            <a:r>
              <a:rPr lang="ja-JP" altLang="en-US" b="1" dirty="0" smtClean="0">
                <a:effectLst>
                  <a:outerShdw blurRad="38100" dist="38100" dir="2700000" algn="tl">
                    <a:srgbClr val="000000">
                      <a:alpha val="43137"/>
                    </a:srgbClr>
                  </a:outerShdw>
                </a:effectLst>
                <a:latin typeface="+mn-ea"/>
              </a:rPr>
              <a:t>開発部　</a:t>
            </a:r>
            <a:r>
              <a:rPr lang="en-US" altLang="ja-JP" kern="0" dirty="0" smtClean="0">
                <a:latin typeface="HGP創英角ｺﾞｼｯｸUB" panose="020B0900000000000000" pitchFamily="50" charset="-128"/>
                <a:ea typeface="HGP創英角ｺﾞｼｯｸUB" panose="020B0900000000000000" pitchFamily="50" charset="-128"/>
              </a:rPr>
              <a:t>2019</a:t>
            </a:r>
            <a:r>
              <a:rPr lang="ja-JP" altLang="en-US" kern="0" dirty="0" smtClean="0">
                <a:latin typeface="HGP創英角ｺﾞｼｯｸUB" panose="020B0900000000000000" pitchFamily="50" charset="-128"/>
                <a:ea typeface="HGP創英角ｺﾞｼｯｸUB" panose="020B0900000000000000" pitchFamily="50" charset="-128"/>
              </a:rPr>
              <a:t>年度下期</a:t>
            </a:r>
            <a:r>
              <a:rPr lang="ja-JP" altLang="en-US" kern="0" dirty="0">
                <a:latin typeface="HGP創英角ｺﾞｼｯｸUB" panose="020B0900000000000000" pitchFamily="50" charset="-128"/>
                <a:ea typeface="HGP創英角ｺﾞｼｯｸUB" panose="020B0900000000000000" pitchFamily="50" charset="-128"/>
              </a:rPr>
              <a:t>体制</a:t>
            </a:r>
          </a:p>
        </p:txBody>
      </p:sp>
    </p:spTree>
    <p:extLst>
      <p:ext uri="{BB962C8B-B14F-4D97-AF65-F5344CB8AC3E}">
        <p14:creationId xmlns:p14="http://schemas.microsoft.com/office/powerpoint/2010/main" val="1211437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575" y="78780"/>
            <a:ext cx="6588000" cy="351000"/>
          </a:xfrm>
        </p:spPr>
        <p:txBody>
          <a:bodyPr>
            <a:noAutofit/>
          </a:bodyPr>
          <a:lstStyle/>
          <a:p>
            <a:r>
              <a:rPr lang="en-US" altLang="ja-JP" sz="2400" b="1" dirty="0" smtClean="0">
                <a:ea typeface="HGP創英角ｺﾞｼｯｸUB" panose="020B0900000000000000" pitchFamily="50" charset="-128"/>
              </a:rPr>
              <a:t>2-2</a:t>
            </a:r>
            <a:r>
              <a:rPr lang="en-US" altLang="ja-JP" sz="2400" dirty="0" smtClean="0">
                <a:ea typeface="HGP創英角ｺﾞｼｯｸUB" panose="020B0900000000000000" pitchFamily="50" charset="-128"/>
              </a:rPr>
              <a:t>.</a:t>
            </a:r>
            <a:r>
              <a:rPr lang="ja-JP" altLang="en-US" sz="2400" b="1" dirty="0" smtClean="0">
                <a:ea typeface="HGP創英角ｺﾞｼｯｸUB" panose="020B0900000000000000" pitchFamily="50" charset="-128"/>
              </a:rPr>
              <a:t>活動方針</a:t>
            </a:r>
            <a:endParaRPr lang="ja-JP" altLang="en-US" sz="2400" b="1" dirty="0">
              <a:ea typeface="HGP創英角ｺﾞｼｯｸUB" panose="020B0900000000000000" pitchFamily="50" charset="-128"/>
            </a:endParaRPr>
          </a:p>
        </p:txBody>
      </p:sp>
      <p:sp>
        <p:nvSpPr>
          <p:cNvPr id="5" name="テキスト ボックス 2"/>
          <p:cNvSpPr txBox="1">
            <a:spLocks noChangeArrowheads="1"/>
          </p:cNvSpPr>
          <p:nvPr/>
        </p:nvSpPr>
        <p:spPr bwMode="auto">
          <a:xfrm>
            <a:off x="270620" y="721476"/>
            <a:ext cx="6318716" cy="206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4625" indent="-174625">
              <a:spcBef>
                <a:spcPct val="20000"/>
              </a:spcBef>
              <a:buChar char="•"/>
              <a:defRPr kumimoji="1" sz="3200">
                <a:solidFill>
                  <a:schemeClr val="tx1"/>
                </a:solidFill>
                <a:latin typeface="Arial" charset="0"/>
                <a:ea typeface="ＭＳ Ｐゴシック" charset="-128"/>
              </a:defRPr>
            </a:lvl1pPr>
            <a:lvl2pPr marL="742950" indent="-285750">
              <a:spcBef>
                <a:spcPct val="20000"/>
              </a:spcBef>
              <a:buChar char="–"/>
              <a:defRPr kumimoji="1" sz="2800">
                <a:solidFill>
                  <a:schemeClr val="tx1"/>
                </a:solidFill>
                <a:latin typeface="Arial" charset="0"/>
                <a:ea typeface="ＭＳ Ｐゴシック" charset="-128"/>
              </a:defRPr>
            </a:lvl2pPr>
            <a:lvl3pPr marL="1143000" indent="-228600">
              <a:spcBef>
                <a:spcPct val="20000"/>
              </a:spcBef>
              <a:buChar char="•"/>
              <a:defRPr kumimoji="1" sz="2400">
                <a:solidFill>
                  <a:schemeClr val="tx1"/>
                </a:solidFill>
                <a:latin typeface="Arial" charset="0"/>
                <a:ea typeface="ＭＳ Ｐゴシック" charset="-128"/>
              </a:defRPr>
            </a:lvl3pPr>
            <a:lvl4pPr marL="1600200" indent="-228600">
              <a:spcBef>
                <a:spcPct val="20000"/>
              </a:spcBef>
              <a:buChar char="–"/>
              <a:defRPr kumimoji="1" sz="2000">
                <a:solidFill>
                  <a:schemeClr val="tx1"/>
                </a:solidFill>
                <a:latin typeface="Arial" charset="0"/>
                <a:ea typeface="ＭＳ Ｐゴシック" charset="-128"/>
              </a:defRPr>
            </a:lvl4pPr>
            <a:lvl5pPr marL="2057400" indent="-228600">
              <a:spcBef>
                <a:spcPct val="20000"/>
              </a:spcBef>
              <a:buChar char="»"/>
              <a:defRPr kumimoji="1" sz="2000">
                <a:solidFill>
                  <a:schemeClr val="tx1"/>
                </a:solidFill>
                <a:latin typeface="Arial" charset="0"/>
                <a:ea typeface="ＭＳ Ｐゴシック" charset="-128"/>
              </a:defRPr>
            </a:lvl5pPr>
            <a:lvl6pPr marL="2514600" indent="-228600" fontAlgn="base">
              <a:spcBef>
                <a:spcPct val="20000"/>
              </a:spcBef>
              <a:spcAft>
                <a:spcPct val="0"/>
              </a:spcAft>
              <a:buChar char="»"/>
              <a:defRPr kumimoji="1" sz="2000">
                <a:solidFill>
                  <a:schemeClr val="tx1"/>
                </a:solidFill>
                <a:latin typeface="Arial" charset="0"/>
                <a:ea typeface="ＭＳ Ｐゴシック" charset="-128"/>
              </a:defRPr>
            </a:lvl6pPr>
            <a:lvl7pPr marL="2971800" indent="-228600" fontAlgn="base">
              <a:spcBef>
                <a:spcPct val="20000"/>
              </a:spcBef>
              <a:spcAft>
                <a:spcPct val="0"/>
              </a:spcAft>
              <a:buChar char="»"/>
              <a:defRPr kumimoji="1" sz="2000">
                <a:solidFill>
                  <a:schemeClr val="tx1"/>
                </a:solidFill>
                <a:latin typeface="Arial" charset="0"/>
                <a:ea typeface="ＭＳ Ｐゴシック" charset="-128"/>
              </a:defRPr>
            </a:lvl7pPr>
            <a:lvl8pPr marL="3429000" indent="-228600" fontAlgn="base">
              <a:spcBef>
                <a:spcPct val="20000"/>
              </a:spcBef>
              <a:spcAft>
                <a:spcPct val="0"/>
              </a:spcAft>
              <a:buChar char="»"/>
              <a:defRPr kumimoji="1" sz="2000">
                <a:solidFill>
                  <a:schemeClr val="tx1"/>
                </a:solidFill>
                <a:latin typeface="Arial" charset="0"/>
                <a:ea typeface="ＭＳ Ｐゴシック" charset="-128"/>
              </a:defRPr>
            </a:lvl8pPr>
            <a:lvl9pPr marL="3886200" indent="-228600" fontAlgn="base">
              <a:spcBef>
                <a:spcPct val="20000"/>
              </a:spcBef>
              <a:spcAft>
                <a:spcPct val="0"/>
              </a:spcAft>
              <a:buChar char="»"/>
              <a:defRPr kumimoji="1" sz="2000">
                <a:solidFill>
                  <a:schemeClr val="tx1"/>
                </a:solidFill>
                <a:latin typeface="Arial" charset="0"/>
                <a:ea typeface="ＭＳ Ｐゴシック" charset="-128"/>
              </a:defRPr>
            </a:lvl9pPr>
          </a:lstStyle>
          <a:p>
            <a:pPr>
              <a:spcBef>
                <a:spcPts val="450"/>
              </a:spcBef>
              <a:buClr>
                <a:srgbClr val="00B4A0"/>
              </a:buClr>
              <a:buFont typeface="Arial" charset="0"/>
              <a:buChar char="▌"/>
              <a:defRPr/>
            </a:pPr>
            <a:r>
              <a:rPr lang="ja-JP" altLang="en-US" sz="1500" dirty="0">
                <a:solidFill>
                  <a:srgbClr val="000000"/>
                </a:solidFill>
                <a:latin typeface="+mj-lt"/>
                <a:ea typeface="HGP創英角ｺﾞｼｯｸUB"/>
              </a:rPr>
              <a:t>オンサイト活動のコンセプト・プロセル</a:t>
            </a:r>
            <a:endParaRPr lang="en-US" altLang="ja-JP" sz="1500" dirty="0">
              <a:solidFill>
                <a:srgbClr val="000000"/>
              </a:solidFill>
              <a:latin typeface="+mj-lt"/>
              <a:ea typeface="HGP創英角ｺﾞｼｯｸUB"/>
            </a:endParaRPr>
          </a:p>
          <a:p>
            <a:pPr lvl="1">
              <a:spcBef>
                <a:spcPts val="450"/>
              </a:spcBef>
              <a:buClr>
                <a:srgbClr val="00B4A0"/>
              </a:buClr>
              <a:buFont typeface="Arial" charset="0"/>
              <a:buChar char="▌"/>
              <a:defRPr/>
            </a:pPr>
            <a:r>
              <a:rPr lang="ja-JP" altLang="en-US" sz="1350" dirty="0">
                <a:solidFill>
                  <a:srgbClr val="0000FF"/>
                </a:solidFill>
                <a:latin typeface="+mj-lt"/>
                <a:ea typeface="HGP創英角ｺﾞｼｯｸUB"/>
              </a:rPr>
              <a:t>コンセプト：</a:t>
            </a:r>
            <a:r>
              <a:rPr lang="ja-JP" altLang="en-US" sz="1350" dirty="0">
                <a:latin typeface="+mj-lt"/>
                <a:ea typeface="HGP創英角ｺﾞｼｯｸUB"/>
              </a:rPr>
              <a:t>ＰＪ側に常駐し</a:t>
            </a:r>
            <a:r>
              <a:rPr lang="ja-JP" altLang="en-US" sz="1350" dirty="0">
                <a:solidFill>
                  <a:srgbClr val="0000FF"/>
                </a:solidFill>
                <a:latin typeface="+mj-lt"/>
                <a:ea typeface="HGP創英角ｺﾞｼｯｸUB"/>
              </a:rPr>
              <a:t>、長期的信頼関係</a:t>
            </a:r>
            <a:r>
              <a:rPr lang="ja-JP" altLang="en-US" sz="1350" dirty="0">
                <a:latin typeface="+mj-lt"/>
                <a:ea typeface="HGP創英角ｺﾞｼｯｸUB"/>
              </a:rPr>
              <a:t>を作り</a:t>
            </a:r>
            <a:r>
              <a:rPr lang="ja-JP" altLang="en-US" sz="1350" dirty="0">
                <a:solidFill>
                  <a:srgbClr val="000000"/>
                </a:solidFill>
                <a:latin typeface="+mj-lt"/>
                <a:ea typeface="HGP創英角ｺﾞｼｯｸUB"/>
              </a:rPr>
              <a:t>、オフショアリソースを活用</a:t>
            </a:r>
            <a:r>
              <a:rPr lang="ja-JP" altLang="en-US" sz="1350" dirty="0" smtClean="0">
                <a:solidFill>
                  <a:srgbClr val="000000"/>
                </a:solidFill>
                <a:latin typeface="+mj-lt"/>
                <a:ea typeface="HGP創英角ｺﾞｼｯｸUB"/>
              </a:rPr>
              <a:t>し、原価低減・品質向上、及びＧＰ達成に協力する</a:t>
            </a:r>
            <a:endParaRPr lang="en-US" altLang="ja-JP" sz="1350" dirty="0" smtClean="0">
              <a:solidFill>
                <a:srgbClr val="000000"/>
              </a:solidFill>
              <a:latin typeface="+mj-lt"/>
              <a:ea typeface="HGP創英角ｺﾞｼｯｸUB"/>
            </a:endParaRPr>
          </a:p>
          <a:p>
            <a:pPr lvl="1">
              <a:spcBef>
                <a:spcPts val="450"/>
              </a:spcBef>
              <a:buClr>
                <a:srgbClr val="00B4A0"/>
              </a:buClr>
              <a:buFont typeface="Arial" charset="0"/>
              <a:buChar char="▌"/>
              <a:defRPr/>
            </a:pPr>
            <a:r>
              <a:rPr lang="ja-JP" altLang="en-US" sz="1350" dirty="0" smtClean="0">
                <a:solidFill>
                  <a:srgbClr val="0000FF"/>
                </a:solidFill>
                <a:latin typeface="+mj-lt"/>
                <a:ea typeface="HGP創英角ｺﾞｼｯｸUB"/>
              </a:rPr>
              <a:t>プロセス</a:t>
            </a:r>
            <a:r>
              <a:rPr lang="ja-JP" altLang="en-US" sz="1350" dirty="0">
                <a:solidFill>
                  <a:srgbClr val="000000"/>
                </a:solidFill>
                <a:latin typeface="+mj-lt"/>
                <a:ea typeface="HGP創英角ｺﾞｼｯｸUB"/>
              </a:rPr>
              <a:t>：</a:t>
            </a:r>
            <a:endParaRPr lang="en-US" altLang="ja-JP" sz="1200" dirty="0">
              <a:solidFill>
                <a:srgbClr val="000000"/>
              </a:solidFill>
              <a:latin typeface="+mj-lt"/>
              <a:ea typeface="HGP創英角ｺﾞｼｯｸUB"/>
            </a:endParaRPr>
          </a:p>
          <a:p>
            <a:pPr lvl="1">
              <a:spcBef>
                <a:spcPts val="450"/>
              </a:spcBef>
              <a:buClr>
                <a:srgbClr val="00B4A0"/>
              </a:buClr>
              <a:defRPr/>
            </a:pPr>
            <a:r>
              <a:rPr lang="en-US" altLang="ja-JP" sz="1200" dirty="0">
                <a:solidFill>
                  <a:srgbClr val="000000"/>
                </a:solidFill>
                <a:latin typeface="+mj-lt"/>
                <a:ea typeface="HGP創英角ｺﾞｼｯｸUB"/>
              </a:rPr>
              <a:t>BSE</a:t>
            </a:r>
            <a:r>
              <a:rPr lang="ja-JP" altLang="en-US" sz="1200" dirty="0">
                <a:solidFill>
                  <a:srgbClr val="000000"/>
                </a:solidFill>
                <a:latin typeface="+mj-lt"/>
                <a:ea typeface="HGP創英角ｺﾞｼｯｸUB"/>
              </a:rPr>
              <a:t>・開発要員として</a:t>
            </a:r>
            <a:r>
              <a:rPr lang="en-US" altLang="ja-JP" sz="1200" dirty="0">
                <a:solidFill>
                  <a:srgbClr val="000000"/>
                </a:solidFill>
                <a:latin typeface="+mj-lt"/>
                <a:ea typeface="HGP創英角ｺﾞｼｯｸUB"/>
              </a:rPr>
              <a:t>PJ</a:t>
            </a:r>
            <a:r>
              <a:rPr lang="ja-JP" altLang="en-US" sz="1200" dirty="0">
                <a:solidFill>
                  <a:srgbClr val="000000"/>
                </a:solidFill>
                <a:latin typeface="+mj-lt"/>
                <a:ea typeface="HGP創英角ｺﾞｼｯｸUB"/>
              </a:rPr>
              <a:t>に参画</a:t>
            </a:r>
            <a:endParaRPr lang="en-US" altLang="ja-JP" sz="1200" dirty="0">
              <a:solidFill>
                <a:srgbClr val="000000"/>
              </a:solidFill>
              <a:latin typeface="+mj-lt"/>
              <a:ea typeface="HGP創英角ｺﾞｼｯｸUB"/>
            </a:endParaRPr>
          </a:p>
          <a:p>
            <a:pPr lvl="1">
              <a:spcBef>
                <a:spcPts val="450"/>
              </a:spcBef>
              <a:buClr>
                <a:srgbClr val="00B4A0"/>
              </a:buClr>
              <a:defRPr/>
            </a:pPr>
            <a:r>
              <a:rPr lang="ja-JP" altLang="en-US" sz="1200" dirty="0">
                <a:solidFill>
                  <a:srgbClr val="000000"/>
                </a:solidFill>
                <a:latin typeface="+mj-lt"/>
                <a:ea typeface="HGP創英角ｺﾞｼｯｸUB"/>
              </a:rPr>
              <a:t>ＰＪに常駐：概要～保守・運用フェーズの担当　</a:t>
            </a:r>
            <a:endParaRPr lang="en-US" altLang="ja-JP" sz="1200" dirty="0">
              <a:solidFill>
                <a:srgbClr val="000000"/>
              </a:solidFill>
              <a:latin typeface="+mj-lt"/>
              <a:ea typeface="HGP創英角ｺﾞｼｯｸUB"/>
            </a:endParaRPr>
          </a:p>
          <a:p>
            <a:pPr lvl="1">
              <a:spcBef>
                <a:spcPts val="450"/>
              </a:spcBef>
              <a:buClr>
                <a:srgbClr val="00B4A0"/>
              </a:buClr>
              <a:defRPr/>
            </a:pPr>
            <a:r>
              <a:rPr lang="ja-JP" altLang="en-US" sz="1200" dirty="0">
                <a:solidFill>
                  <a:srgbClr val="0000FF"/>
                </a:solidFill>
                <a:latin typeface="+mj-lt"/>
                <a:ea typeface="HGP創英角ｺﾞｼｯｸUB"/>
              </a:rPr>
              <a:t>上流設計・プロマネを身に付け、コアメンバーとして</a:t>
            </a:r>
            <a:r>
              <a:rPr lang="en-US" altLang="ja-JP" sz="1200" dirty="0">
                <a:solidFill>
                  <a:srgbClr val="0000FF"/>
                </a:solidFill>
                <a:latin typeface="+mj-lt"/>
                <a:ea typeface="HGP創英角ｺﾞｼｯｸUB"/>
              </a:rPr>
              <a:t>PJ</a:t>
            </a:r>
            <a:r>
              <a:rPr lang="ja-JP" altLang="en-US" sz="1200" dirty="0">
                <a:solidFill>
                  <a:srgbClr val="0000FF"/>
                </a:solidFill>
                <a:latin typeface="+mj-lt"/>
                <a:ea typeface="HGP創英角ｺﾞｼｯｸUB"/>
              </a:rPr>
              <a:t>側に付加価値を提供</a:t>
            </a:r>
            <a:endParaRPr lang="ja-JP" altLang="en-US" sz="1200" dirty="0">
              <a:solidFill>
                <a:srgbClr val="000000"/>
              </a:solidFill>
              <a:latin typeface="+mj-lt"/>
              <a:ea typeface="HGP創英角ｺﾞｼｯｸUB"/>
            </a:endParaRPr>
          </a:p>
          <a:p>
            <a:pPr lvl="1">
              <a:spcBef>
                <a:spcPts val="450"/>
              </a:spcBef>
              <a:buClr>
                <a:srgbClr val="00B4A0"/>
              </a:buClr>
              <a:defRPr/>
            </a:pPr>
            <a:r>
              <a:rPr lang="ja-JP" altLang="en-US" sz="1200" dirty="0">
                <a:solidFill>
                  <a:srgbClr val="000000"/>
                </a:solidFill>
                <a:latin typeface="+mj-lt"/>
                <a:ea typeface="HGP創英角ｺﾞｼｯｸUB"/>
              </a:rPr>
              <a:t>オンサイトチームとして</a:t>
            </a:r>
            <a:r>
              <a:rPr lang="ja-JP" altLang="en-US" sz="1200" dirty="0">
                <a:solidFill>
                  <a:srgbClr val="FF0000"/>
                </a:solidFill>
                <a:latin typeface="+mj-lt"/>
                <a:ea typeface="HGP創英角ｺﾞｼｯｸUB"/>
              </a:rPr>
              <a:t>オンサイト</a:t>
            </a:r>
            <a:r>
              <a:rPr lang="en-US" altLang="ja-JP" sz="1200" dirty="0">
                <a:solidFill>
                  <a:srgbClr val="FF0000"/>
                </a:solidFill>
                <a:latin typeface="+mj-lt"/>
                <a:ea typeface="HGP創英角ｺﾞｼｯｸUB"/>
              </a:rPr>
              <a:t>SE+</a:t>
            </a:r>
            <a:r>
              <a:rPr lang="ja-JP" altLang="en-US" sz="1200" dirty="0">
                <a:solidFill>
                  <a:srgbClr val="FF0000"/>
                </a:solidFill>
                <a:latin typeface="+mj-lt"/>
                <a:ea typeface="HGP創英角ｺﾞｼｯｸUB"/>
              </a:rPr>
              <a:t>ワンストップ請負（オン＋オフ）</a:t>
            </a:r>
            <a:r>
              <a:rPr lang="ja-JP" altLang="en-US" sz="1200" dirty="0">
                <a:solidFill>
                  <a:srgbClr val="000000"/>
                </a:solidFill>
                <a:latin typeface="+mj-lt"/>
                <a:ea typeface="HGP創英角ｺﾞｼｯｸUB"/>
              </a:rPr>
              <a:t>の</a:t>
            </a:r>
            <a:r>
              <a:rPr lang="ja-JP" altLang="en-US" sz="1200" dirty="0" smtClean="0">
                <a:solidFill>
                  <a:srgbClr val="000000"/>
                </a:solidFill>
                <a:latin typeface="+mj-lt"/>
                <a:ea typeface="HGP創英角ｺﾞｼｯｸUB"/>
              </a:rPr>
              <a:t>実現</a:t>
            </a:r>
            <a:endParaRPr lang="en-US" altLang="ja-JP" sz="1200" dirty="0">
              <a:solidFill>
                <a:srgbClr val="000000"/>
              </a:solidFill>
              <a:latin typeface="+mj-lt"/>
              <a:ea typeface="HGP創英角ｺﾞｼｯｸUB"/>
            </a:endParaRPr>
          </a:p>
        </p:txBody>
      </p:sp>
      <p:pic>
        <p:nvPicPr>
          <p:cNvPr id="6" name="Picture 4" descr="Z:\21_個別SI開発(ポイント基幹)\99_Work\shu\00_ロゴ\7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0996" y="1504094"/>
            <a:ext cx="439803" cy="44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Z:\21_個別SI開発(ポイント基幹)\99_Work\shu\00_ロゴ\ローソン.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025" y="1997204"/>
            <a:ext cx="720203" cy="43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Z:\21_個別SI開発(ポイント基幹)\99_Work\shu\00_ロゴ\familymart_logo-thumb-250xauto-5954.jpg"/>
          <p:cNvPicPr>
            <a:picLocks noChangeAspect="1" noChangeArrowheads="1"/>
          </p:cNvPicPr>
          <p:nvPr/>
        </p:nvPicPr>
        <p:blipFill>
          <a:blip r:embed="rId5">
            <a:extLst>
              <a:ext uri="{28A0092B-C50C-407E-A947-70E740481C1C}">
                <a14:useLocalDpi xmlns:a14="http://schemas.microsoft.com/office/drawing/2010/main" val="0"/>
              </a:ext>
            </a:extLst>
          </a:blip>
          <a:srcRect t="20119"/>
          <a:stretch>
            <a:fillRect/>
          </a:stretch>
        </p:blipFill>
        <p:spPr bwMode="auto">
          <a:xfrm>
            <a:off x="5681833" y="2457180"/>
            <a:ext cx="955502" cy="46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正方形/長方形 8"/>
          <p:cNvSpPr/>
          <p:nvPr/>
        </p:nvSpPr>
        <p:spPr bwMode="auto">
          <a:xfrm>
            <a:off x="116782" y="3517184"/>
            <a:ext cx="6603206" cy="456009"/>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a:extLst/>
        </p:spPr>
        <p:txBody>
          <a:bodyPr wrap="none" anchor="ctr"/>
          <a:lstStyle/>
          <a:p>
            <a:pPr algn="ctr">
              <a:defRPr/>
            </a:pPr>
            <a:endParaRPr lang="ja-JP" altLang="en-US" sz="1050" dirty="0">
              <a:solidFill>
                <a:srgbClr val="000000"/>
              </a:solidFill>
              <a:cs typeface="Times New Roman" pitchFamily="18" charset="0"/>
            </a:endParaRPr>
          </a:p>
        </p:txBody>
      </p:sp>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21557" y="3581479"/>
            <a:ext cx="6231731" cy="364331"/>
          </a:xfrm>
          <a:prstGeom prst="rect">
            <a:avLst/>
          </a:prstGeom>
          <a:noFill/>
          <a:ln>
            <a:noFill/>
          </a:ln>
          <a:effectLst>
            <a:prstShdw prst="shdw17" dist="17961" dir="2700000">
              <a:srgbClr val="7A997A">
                <a:alpha val="50000"/>
              </a:srgbClr>
            </a:prstShdw>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11" name="右矢印 11"/>
          <p:cNvSpPr>
            <a:spLocks noChangeArrowheads="1"/>
          </p:cNvSpPr>
          <p:nvPr/>
        </p:nvSpPr>
        <p:spPr bwMode="auto">
          <a:xfrm rot="2775465">
            <a:off x="1530648" y="3326089"/>
            <a:ext cx="453628" cy="254794"/>
          </a:xfrm>
          <a:prstGeom prst="rightArrow">
            <a:avLst>
              <a:gd name="adj1" fmla="val 50000"/>
              <a:gd name="adj2" fmla="val 50032"/>
            </a:avLst>
          </a:prstGeom>
          <a:solidFill>
            <a:srgbClr val="FF0000"/>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216000" tIns="67500" rIns="216000" bIns="67500"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r>
              <a:rPr lang="ja-JP" altLang="en-US" sz="900">
                <a:solidFill>
                  <a:srgbClr val="FFFFFF"/>
                </a:solidFill>
                <a:latin typeface="Arial" charset="0"/>
                <a:cs typeface="Tahoma" pitchFamily="34" charset="0"/>
              </a:rPr>
              <a:t>ココ！</a:t>
            </a:r>
          </a:p>
        </p:txBody>
      </p:sp>
      <p:sp>
        <p:nvSpPr>
          <p:cNvPr id="12" name="角丸四角形 11"/>
          <p:cNvSpPr/>
          <p:nvPr/>
        </p:nvSpPr>
        <p:spPr>
          <a:xfrm>
            <a:off x="248941" y="3268343"/>
            <a:ext cx="935831" cy="209550"/>
          </a:xfrm>
          <a:prstGeom prst="roundRect">
            <a:avLst/>
          </a:prstGeom>
          <a:solidFill>
            <a:srgbClr val="1414A0"/>
          </a:solidFill>
          <a:ln w="25400" cap="flat" cmpd="sng" algn="ctr">
            <a:solidFill>
              <a:srgbClr val="FFD200">
                <a:shade val="50000"/>
              </a:srgbClr>
            </a:solidFill>
            <a:prstDash val="solid"/>
          </a:ln>
          <a:effectLst/>
        </p:spPr>
        <p:txBody>
          <a:bodyPr anchor="ctr"/>
          <a:lstStyle/>
          <a:p>
            <a:pPr algn="ctr">
              <a:defRPr/>
            </a:pPr>
            <a:r>
              <a:rPr kumimoji="0" lang="ja-JP" altLang="en-US" sz="1050" kern="0" dirty="0">
                <a:solidFill>
                  <a:srgbClr val="FFFFFF"/>
                </a:solidFill>
                <a:latin typeface="Arial"/>
                <a:ea typeface="HGP創英角ｺﾞｼｯｸUB"/>
              </a:rPr>
              <a:t>オフショア</a:t>
            </a:r>
          </a:p>
        </p:txBody>
      </p:sp>
      <p:sp>
        <p:nvSpPr>
          <p:cNvPr id="13" name="角丸四角形 12"/>
          <p:cNvSpPr/>
          <p:nvPr/>
        </p:nvSpPr>
        <p:spPr>
          <a:xfrm>
            <a:off x="267991" y="4063681"/>
            <a:ext cx="935831" cy="209550"/>
          </a:xfrm>
          <a:prstGeom prst="roundRect">
            <a:avLst/>
          </a:prstGeom>
          <a:solidFill>
            <a:srgbClr val="1414A0"/>
          </a:solidFill>
          <a:ln w="25400" cap="flat" cmpd="sng" algn="ctr">
            <a:solidFill>
              <a:srgbClr val="FFD200">
                <a:shade val="50000"/>
              </a:srgbClr>
            </a:solidFill>
            <a:prstDash val="solid"/>
          </a:ln>
          <a:effectLst/>
        </p:spPr>
        <p:txBody>
          <a:bodyPr anchor="ctr"/>
          <a:lstStyle/>
          <a:p>
            <a:pPr algn="ctr">
              <a:defRPr/>
            </a:pPr>
            <a:r>
              <a:rPr kumimoji="0" lang="ja-JP" altLang="en-US" sz="1050" kern="0" dirty="0">
                <a:solidFill>
                  <a:srgbClr val="FFFFFF"/>
                </a:solidFill>
                <a:latin typeface="Arial"/>
                <a:ea typeface="HGP創英角ｺﾞｼｯｸUB"/>
              </a:rPr>
              <a:t>オンサイト</a:t>
            </a:r>
          </a:p>
        </p:txBody>
      </p:sp>
      <p:sp>
        <p:nvSpPr>
          <p:cNvPr id="14" name="左右矢印 1"/>
          <p:cNvSpPr>
            <a:spLocks noChangeArrowheads="1"/>
          </p:cNvSpPr>
          <p:nvPr/>
        </p:nvSpPr>
        <p:spPr bwMode="auto">
          <a:xfrm>
            <a:off x="2108696" y="3452890"/>
            <a:ext cx="1228725" cy="128588"/>
          </a:xfrm>
          <a:prstGeom prst="leftRightArrow">
            <a:avLst>
              <a:gd name="adj1" fmla="val 50000"/>
              <a:gd name="adj2" fmla="val 49636"/>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15" name="テキスト ボックス 2"/>
          <p:cNvSpPr txBox="1">
            <a:spLocks noChangeArrowheads="1"/>
          </p:cNvSpPr>
          <p:nvPr/>
        </p:nvSpPr>
        <p:spPr bwMode="auto">
          <a:xfrm>
            <a:off x="1994396" y="3249293"/>
            <a:ext cx="18097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a:cs typeface="Tahoma" pitchFamily="34" charset="0"/>
              </a:rPr>
              <a:t>現在のオフショア対応領域</a:t>
            </a:r>
          </a:p>
        </p:txBody>
      </p:sp>
      <p:sp>
        <p:nvSpPr>
          <p:cNvPr id="16" name="左右矢印 16"/>
          <p:cNvSpPr>
            <a:spLocks noChangeArrowheads="1"/>
          </p:cNvSpPr>
          <p:nvPr/>
        </p:nvSpPr>
        <p:spPr bwMode="auto">
          <a:xfrm>
            <a:off x="1832471" y="3094513"/>
            <a:ext cx="2362200" cy="154781"/>
          </a:xfrm>
          <a:prstGeom prst="leftRightArrow">
            <a:avLst>
              <a:gd name="adj1" fmla="val 50000"/>
              <a:gd name="adj2" fmla="val 50165"/>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17" name="テキスト ボックス 17"/>
          <p:cNvSpPr txBox="1">
            <a:spLocks noChangeArrowheads="1"/>
          </p:cNvSpPr>
          <p:nvPr/>
        </p:nvSpPr>
        <p:spPr bwMode="auto">
          <a:xfrm>
            <a:off x="1975346" y="2954018"/>
            <a:ext cx="18097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dirty="0">
                <a:cs typeface="Tahoma" pitchFamily="34" charset="0"/>
              </a:rPr>
              <a:t>①オフショア対応領域の拡大</a:t>
            </a:r>
          </a:p>
        </p:txBody>
      </p:sp>
      <p:sp>
        <p:nvSpPr>
          <p:cNvPr id="18" name="上カーブ矢印 3"/>
          <p:cNvSpPr>
            <a:spLocks noChangeArrowheads="1"/>
          </p:cNvSpPr>
          <p:nvPr/>
        </p:nvSpPr>
        <p:spPr bwMode="auto">
          <a:xfrm rot="-5400000">
            <a:off x="3481487" y="3140947"/>
            <a:ext cx="400050" cy="352425"/>
          </a:xfrm>
          <a:prstGeom prst="curvedUpArrow">
            <a:avLst>
              <a:gd name="adj1" fmla="val 24989"/>
              <a:gd name="adj2" fmla="val 49972"/>
              <a:gd name="adj3" fmla="val 25000"/>
            </a:avLst>
          </a:prstGeom>
          <a:solidFill>
            <a:srgbClr val="008000"/>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19" name="右矢印 19"/>
          <p:cNvSpPr>
            <a:spLocks noChangeArrowheads="1"/>
          </p:cNvSpPr>
          <p:nvPr/>
        </p:nvSpPr>
        <p:spPr bwMode="auto">
          <a:xfrm rot="2775465">
            <a:off x="5550198" y="3329661"/>
            <a:ext cx="453629" cy="254794"/>
          </a:xfrm>
          <a:prstGeom prst="rightArrow">
            <a:avLst>
              <a:gd name="adj1" fmla="val 50000"/>
              <a:gd name="adj2" fmla="val 50032"/>
            </a:avLst>
          </a:prstGeom>
          <a:solidFill>
            <a:srgbClr val="FF0000"/>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216000" tIns="67500" rIns="216000" bIns="67500"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r>
              <a:rPr lang="ja-JP" altLang="en-US" sz="900">
                <a:solidFill>
                  <a:srgbClr val="FFFFFF"/>
                </a:solidFill>
                <a:latin typeface="Arial" charset="0"/>
                <a:cs typeface="Tahoma" pitchFamily="34" charset="0"/>
              </a:rPr>
              <a:t>ココ！</a:t>
            </a:r>
          </a:p>
        </p:txBody>
      </p:sp>
      <p:sp>
        <p:nvSpPr>
          <p:cNvPr id="20" name="左右矢印 21"/>
          <p:cNvSpPr>
            <a:spLocks noChangeArrowheads="1"/>
          </p:cNvSpPr>
          <p:nvPr/>
        </p:nvSpPr>
        <p:spPr bwMode="auto">
          <a:xfrm>
            <a:off x="2108696" y="4163694"/>
            <a:ext cx="1771650" cy="146447"/>
          </a:xfrm>
          <a:prstGeom prst="leftRightArrow">
            <a:avLst>
              <a:gd name="adj1" fmla="val 50000"/>
              <a:gd name="adj2" fmla="val 49902"/>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21" name="テキスト ボックス 22"/>
          <p:cNvSpPr txBox="1">
            <a:spLocks noChangeArrowheads="1"/>
          </p:cNvSpPr>
          <p:nvPr/>
        </p:nvSpPr>
        <p:spPr bwMode="auto">
          <a:xfrm>
            <a:off x="2070596" y="3973193"/>
            <a:ext cx="18097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a:cs typeface="Tahoma" pitchFamily="34" charset="0"/>
              </a:rPr>
              <a:t>③ＢＳＥによりオフショア開発連携</a:t>
            </a:r>
          </a:p>
        </p:txBody>
      </p:sp>
      <p:sp>
        <p:nvSpPr>
          <p:cNvPr id="22" name="テキスト ボックス 23"/>
          <p:cNvSpPr txBox="1">
            <a:spLocks noChangeArrowheads="1"/>
          </p:cNvSpPr>
          <p:nvPr/>
        </p:nvSpPr>
        <p:spPr bwMode="auto">
          <a:xfrm>
            <a:off x="1299071" y="4310141"/>
            <a:ext cx="18097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a:cs typeface="Tahoma" pitchFamily="34" charset="0"/>
              </a:rPr>
              <a:t>②上流工程（概要設計）の対応</a:t>
            </a:r>
          </a:p>
        </p:txBody>
      </p:sp>
      <p:sp>
        <p:nvSpPr>
          <p:cNvPr id="23" name="左右矢印 24"/>
          <p:cNvSpPr>
            <a:spLocks noChangeArrowheads="1"/>
          </p:cNvSpPr>
          <p:nvPr/>
        </p:nvSpPr>
        <p:spPr bwMode="auto">
          <a:xfrm>
            <a:off x="1456234" y="4518500"/>
            <a:ext cx="652463" cy="127397"/>
          </a:xfrm>
          <a:prstGeom prst="leftRightArrow">
            <a:avLst>
              <a:gd name="adj1" fmla="val 50000"/>
              <a:gd name="adj2" fmla="val 50124"/>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24" name="左右矢印 25"/>
          <p:cNvSpPr>
            <a:spLocks noChangeArrowheads="1"/>
          </p:cNvSpPr>
          <p:nvPr/>
        </p:nvSpPr>
        <p:spPr bwMode="auto">
          <a:xfrm>
            <a:off x="5699621" y="4568506"/>
            <a:ext cx="652463" cy="127397"/>
          </a:xfrm>
          <a:prstGeom prst="leftRightArrow">
            <a:avLst>
              <a:gd name="adj1" fmla="val 50000"/>
              <a:gd name="adj2" fmla="val 50124"/>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25" name="テキスト ボックス 26"/>
          <p:cNvSpPr txBox="1">
            <a:spLocks noChangeArrowheads="1"/>
          </p:cNvSpPr>
          <p:nvPr/>
        </p:nvSpPr>
        <p:spPr bwMode="auto">
          <a:xfrm>
            <a:off x="5090021" y="4405391"/>
            <a:ext cx="1809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dirty="0">
                <a:cs typeface="Tahoma" pitchFamily="34" charset="0"/>
              </a:rPr>
              <a:t>⑤ＡＰ保守（仕様変更・維持・保守）</a:t>
            </a:r>
          </a:p>
        </p:txBody>
      </p:sp>
      <p:sp>
        <p:nvSpPr>
          <p:cNvPr id="26" name="左右矢印 27"/>
          <p:cNvSpPr>
            <a:spLocks noChangeArrowheads="1"/>
          </p:cNvSpPr>
          <p:nvPr/>
        </p:nvSpPr>
        <p:spPr bwMode="auto">
          <a:xfrm>
            <a:off x="4518521" y="4144643"/>
            <a:ext cx="1181100" cy="128588"/>
          </a:xfrm>
          <a:prstGeom prst="leftRightArrow">
            <a:avLst>
              <a:gd name="adj1" fmla="val 50000"/>
              <a:gd name="adj2" fmla="val 49668"/>
            </a:avLst>
          </a:prstGeom>
          <a:solidFill>
            <a:srgbClr val="FFFF00"/>
          </a:solidFill>
          <a:ln w="12700" algn="ctr">
            <a:solidFill>
              <a:srgbClr val="C00000"/>
            </a:solidFill>
            <a:round/>
            <a:headEnd/>
            <a:tailEnd/>
          </a:ln>
        </p:spPr>
        <p:txBody>
          <a:bodyPr wrap="none" anchor="ct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ClrTx/>
              <a:buFontTx/>
              <a:buNone/>
            </a:pPr>
            <a:endParaRPr lang="ja-JP" altLang="en-US" sz="1050">
              <a:solidFill>
                <a:srgbClr val="000000"/>
              </a:solidFill>
              <a:cs typeface="Times New Roman" pitchFamily="18" charset="0"/>
            </a:endParaRPr>
          </a:p>
        </p:txBody>
      </p:sp>
      <p:sp>
        <p:nvSpPr>
          <p:cNvPr id="27" name="テキスト ボックス 28"/>
          <p:cNvSpPr txBox="1">
            <a:spLocks noChangeArrowheads="1"/>
          </p:cNvSpPr>
          <p:nvPr/>
        </p:nvSpPr>
        <p:spPr bwMode="auto">
          <a:xfrm>
            <a:off x="4442321" y="3967241"/>
            <a:ext cx="1809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Arial" charset="0"/>
              <a:buChar char="▐"/>
              <a:defRPr kumimoji="1" sz="2200">
                <a:solidFill>
                  <a:schemeClr val="tx1"/>
                </a:solidFill>
                <a:latin typeface="HGP創英角ｺﾞｼｯｸUB" pitchFamily="50" charset="-128"/>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HGP創英角ｺﾞｼｯｸUB" pitchFamily="50" charset="-128"/>
                <a:ea typeface="HGP創英角ｺﾞｼｯｸUB" pitchFamily="50" charset="-128"/>
              </a:defRPr>
            </a:lvl2pPr>
            <a:lvl3pPr marL="1143000" indent="-228600" eaLnBrk="0" hangingPunct="0">
              <a:spcBef>
                <a:spcPct val="20000"/>
              </a:spcBef>
              <a:buClr>
                <a:schemeClr val="hlink"/>
              </a:buClr>
              <a:buFont typeface="Arial" charset="0"/>
              <a:buChar char="•"/>
              <a:defRPr kumimoji="1">
                <a:solidFill>
                  <a:schemeClr val="tx1"/>
                </a:solidFill>
                <a:latin typeface="HGP創英角ｺﾞｼｯｸUB" pitchFamily="50" charset="-128"/>
                <a:ea typeface="HGP創英角ｺﾞｼｯｸUB" pitchFamily="50" charset="-128"/>
              </a:defRPr>
            </a:lvl3pPr>
            <a:lvl4pPr marL="1600200" indent="-228600" eaLnBrk="0" hangingPunct="0">
              <a:spcBef>
                <a:spcPct val="20000"/>
              </a:spcBef>
              <a:buClr>
                <a:schemeClr val="hlink"/>
              </a:buClr>
              <a:buFont typeface="Arial" charset="0"/>
              <a:buChar char="–"/>
              <a:defRPr kumimoji="1" sz="1600">
                <a:solidFill>
                  <a:schemeClr val="tx1"/>
                </a:solidFill>
                <a:latin typeface="HGP創英角ｺﾞｼｯｸUB" pitchFamily="50" charset="-128"/>
                <a:ea typeface="HGP創英角ｺﾞｼｯｸUB"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ClrTx/>
              <a:buFontTx/>
              <a:buNone/>
            </a:pPr>
            <a:r>
              <a:rPr lang="ja-JP" altLang="en-US" sz="900">
                <a:cs typeface="Tahoma" pitchFamily="34" charset="0"/>
              </a:rPr>
              <a:t>④</a:t>
            </a:r>
            <a:r>
              <a:rPr lang="en-US" altLang="ja-JP" sz="900">
                <a:cs typeface="Tahoma" pitchFamily="34" charset="0"/>
              </a:rPr>
              <a:t>One</a:t>
            </a:r>
            <a:r>
              <a:rPr lang="ja-JP" altLang="en-US" sz="900">
                <a:cs typeface="Tahoma" pitchFamily="34" charset="0"/>
              </a:rPr>
              <a:t>　</a:t>
            </a:r>
            <a:r>
              <a:rPr lang="en-US" altLang="ja-JP" sz="900">
                <a:cs typeface="Tahoma" pitchFamily="34" charset="0"/>
              </a:rPr>
              <a:t>to</a:t>
            </a:r>
            <a:r>
              <a:rPr lang="ja-JP" altLang="en-US" sz="900">
                <a:cs typeface="Tahoma" pitchFamily="34" charset="0"/>
              </a:rPr>
              <a:t>　</a:t>
            </a:r>
            <a:r>
              <a:rPr lang="en-US" altLang="ja-JP" sz="900">
                <a:cs typeface="Tahoma" pitchFamily="34" charset="0"/>
              </a:rPr>
              <a:t>Many</a:t>
            </a:r>
            <a:r>
              <a:rPr lang="ja-JP" altLang="en-US" sz="900">
                <a:cs typeface="Tahoma" pitchFamily="34" charset="0"/>
              </a:rPr>
              <a:t>ソリューション対応</a:t>
            </a:r>
          </a:p>
        </p:txBody>
      </p:sp>
      <p:sp>
        <p:nvSpPr>
          <p:cNvPr id="28" name="Text Box 9"/>
          <p:cNvSpPr txBox="1">
            <a:spLocks noChangeArrowheads="1"/>
          </p:cNvSpPr>
          <p:nvPr/>
        </p:nvSpPr>
        <p:spPr bwMode="auto">
          <a:xfrm>
            <a:off x="18535" y="2954019"/>
            <a:ext cx="6803294" cy="1858201"/>
          </a:xfrm>
          <a:prstGeom prst="rect">
            <a:avLst/>
          </a:prstGeom>
          <a:noFill/>
          <a:ln w="9525">
            <a:solidFill>
              <a:schemeClr val="tx1"/>
            </a:solidFill>
            <a:miter lim="800000"/>
            <a:headEnd/>
            <a:tailEnd/>
          </a:ln>
          <a:effectLst/>
          <a:extLst/>
        </p:spPr>
        <p:txBody>
          <a:bodyPr wrap="square">
            <a:spAutoFit/>
          </a:bodyPr>
          <a:lstStyle>
            <a:lvl1pPr eaLnBrk="0" hangingPunct="0">
              <a:spcBef>
                <a:spcPct val="20000"/>
              </a:spcBef>
              <a:buClr>
                <a:schemeClr val="hlink"/>
              </a:buClr>
              <a:buFont typeface="Arial" pitchFamily="34" charset="0"/>
              <a:buChar char="▌"/>
              <a:defRPr kumimoji="1" sz="2200">
                <a:solidFill>
                  <a:schemeClr val="tx1"/>
                </a:solidFill>
                <a:latin typeface="Arial" pitchFamily="34" charset="0"/>
                <a:ea typeface="HGP創英角ｺﾞｼｯｸUB" pitchFamily="50" charset="-128"/>
              </a:defRPr>
            </a:lvl1pPr>
            <a:lvl2pPr marL="742950" indent="-285750" eaLnBrk="0" hangingPunct="0">
              <a:spcBef>
                <a:spcPct val="20000"/>
              </a:spcBef>
              <a:buClr>
                <a:schemeClr val="hlink"/>
              </a:buClr>
              <a:buFont typeface="Wingdings" pitchFamily="2" charset="2"/>
              <a:buChar char="l"/>
              <a:defRPr kumimoji="1" sz="2000">
                <a:solidFill>
                  <a:schemeClr val="tx1"/>
                </a:solidFill>
                <a:latin typeface="Arial" pitchFamily="34" charset="0"/>
                <a:ea typeface="HGP創英角ｺﾞｼｯｸUB" pitchFamily="50" charset="-128"/>
              </a:defRPr>
            </a:lvl2pPr>
            <a:lvl3pPr marL="1143000" indent="-228600" eaLnBrk="0" hangingPunct="0">
              <a:spcBef>
                <a:spcPct val="20000"/>
              </a:spcBef>
              <a:buClr>
                <a:schemeClr val="hlink"/>
              </a:buClr>
              <a:buFont typeface="Arial" pitchFamily="34" charset="0"/>
              <a:buChar char="•"/>
              <a:defRPr kumimoji="1">
                <a:solidFill>
                  <a:schemeClr val="tx1"/>
                </a:solidFill>
                <a:latin typeface="Arial" pitchFamily="34" charset="0"/>
                <a:ea typeface="HGP創英角ｺﾞｼｯｸUB" pitchFamily="50" charset="-128"/>
              </a:defRPr>
            </a:lvl3pPr>
            <a:lvl4pPr marL="1600200" indent="-228600" eaLnBrk="0" hangingPunct="0">
              <a:spcBef>
                <a:spcPct val="20000"/>
              </a:spcBef>
              <a:buClr>
                <a:schemeClr val="hlink"/>
              </a:buClr>
              <a:buFont typeface="Tahoma" pitchFamily="34" charset="0"/>
              <a:buChar char="–"/>
              <a:defRPr kumimoji="1" sz="1600">
                <a:solidFill>
                  <a:schemeClr val="tx1"/>
                </a:solidFill>
                <a:latin typeface="Arial" pitchFamily="34" charset="0"/>
                <a:ea typeface="HGP創英角ｺﾞｼｯｸUB"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eaLnBrk="1" hangingPunct="1">
              <a:spcBef>
                <a:spcPct val="0"/>
              </a:spcBef>
              <a:buClrTx/>
              <a:buFontTx/>
              <a:buNone/>
            </a:pPr>
            <a:endParaRPr lang="en-US" altLang="ja-JP" sz="1275" dirty="0" smtClean="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smtClean="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smtClean="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smtClean="0">
              <a:solidFill>
                <a:srgbClr val="E62D00"/>
              </a:solidFill>
              <a:latin typeface="HGP創英角ｺﾞｼｯｸUB" pitchFamily="50" charset="-128"/>
              <a:cs typeface="Tahoma" pitchFamily="34" charset="0"/>
            </a:endParaRPr>
          </a:p>
          <a:p>
            <a:pPr eaLnBrk="1" hangingPunct="1">
              <a:spcBef>
                <a:spcPct val="0"/>
              </a:spcBef>
              <a:buClrTx/>
              <a:buFontTx/>
              <a:buNone/>
            </a:pPr>
            <a:endParaRPr lang="en-US" altLang="ja-JP" sz="1275" dirty="0">
              <a:solidFill>
                <a:srgbClr val="E62D00"/>
              </a:solidFill>
              <a:latin typeface="HGP創英角ｺﾞｼｯｸUB" pitchFamily="50" charset="-128"/>
              <a:cs typeface="Tahoma" pitchFamily="34" charset="0"/>
            </a:endParaRPr>
          </a:p>
          <a:p>
            <a:pPr eaLnBrk="1" hangingPunct="1">
              <a:spcBef>
                <a:spcPct val="0"/>
              </a:spcBef>
              <a:buClrTx/>
              <a:buFontTx/>
              <a:buNone/>
            </a:pPr>
            <a:endParaRPr lang="ja-JP" altLang="en-US" sz="1275" dirty="0">
              <a:solidFill>
                <a:srgbClr val="E62D00"/>
              </a:solidFill>
              <a:latin typeface="HGP創英角ｺﾞｼｯｸUB" pitchFamily="50" charset="-128"/>
              <a:cs typeface="Tahoma" pitchFamily="34" charset="0"/>
            </a:endParaRPr>
          </a:p>
        </p:txBody>
      </p:sp>
      <p:pic>
        <p:nvPicPr>
          <p:cNvPr id="29" name="図 28"/>
          <p:cNvPicPr>
            <a:picLocks noChangeAspect="1"/>
          </p:cNvPicPr>
          <p:nvPr/>
        </p:nvPicPr>
        <p:blipFill>
          <a:blip r:embed="rId7"/>
          <a:stretch>
            <a:fillRect/>
          </a:stretch>
        </p:blipFill>
        <p:spPr>
          <a:xfrm>
            <a:off x="4507939" y="1550023"/>
            <a:ext cx="1271545" cy="421259"/>
          </a:xfrm>
          <a:prstGeom prst="rect">
            <a:avLst/>
          </a:prstGeom>
        </p:spPr>
      </p:pic>
      <p:pic>
        <p:nvPicPr>
          <p:cNvPr id="30" name="Picture 2" descr="C:\Users\0000010604448\Pictures\header_logo001.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5048" y="1950866"/>
            <a:ext cx="14573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1397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575" y="60510"/>
            <a:ext cx="6588000" cy="351000"/>
          </a:xfrm>
        </p:spPr>
        <p:txBody>
          <a:bodyPr>
            <a:noAutofit/>
          </a:bodyPr>
          <a:lstStyle/>
          <a:p>
            <a:pPr>
              <a:defRPr/>
            </a:pPr>
            <a:r>
              <a:rPr lang="en-US" altLang="ja-JP" sz="2400" b="1" dirty="0" smtClean="0">
                <a:ea typeface="HGP創英角ｺﾞｼｯｸUB" panose="020B0900000000000000" pitchFamily="50" charset="-128"/>
              </a:rPr>
              <a:t>2-3</a:t>
            </a:r>
            <a:r>
              <a:rPr lang="en-US" altLang="ja-JP" sz="2400" dirty="0" smtClean="0">
                <a:ea typeface="HGP創英角ｺﾞｼｯｸUB" panose="020B0900000000000000" pitchFamily="50" charset="-128"/>
              </a:rPr>
              <a:t>.</a:t>
            </a:r>
            <a:r>
              <a:rPr lang="ja-JP" altLang="en-US" sz="2400" b="1" dirty="0" smtClean="0">
                <a:ea typeface="HGP創英角ｺﾞｼｯｸUB" panose="020B0900000000000000" pitchFamily="50" charset="-128"/>
              </a:rPr>
              <a:t> オフショア</a:t>
            </a:r>
            <a:r>
              <a:rPr lang="ja-JP" altLang="en-US" sz="2400" b="1" dirty="0">
                <a:ea typeface="HGP創英角ｺﾞｼｯｸUB" panose="020B0900000000000000" pitchFamily="50" charset="-128"/>
              </a:rPr>
              <a:t>連携／オンサイト活動事例</a:t>
            </a:r>
          </a:p>
        </p:txBody>
      </p:sp>
      <p:sp>
        <p:nvSpPr>
          <p:cNvPr id="37" name="スライド番号プレースホルダ 3"/>
          <p:cNvSpPr txBox="1">
            <a:spLocks noGrp="1"/>
          </p:cNvSpPr>
          <p:nvPr/>
        </p:nvSpPr>
        <p:spPr bwMode="auto">
          <a:xfrm>
            <a:off x="228600" y="4893469"/>
            <a:ext cx="608410" cy="250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600">
                <a:solidFill>
                  <a:schemeClr val="tx1"/>
                </a:solidFill>
                <a:latin typeface="Arial" charset="0"/>
                <a:ea typeface="Osaka" charset="-128"/>
              </a:defRPr>
            </a:lvl1pPr>
            <a:lvl2pPr marL="742950" indent="-285750" eaLnBrk="0" hangingPunct="0">
              <a:defRPr kumimoji="1" sz="1600">
                <a:solidFill>
                  <a:schemeClr val="tx1"/>
                </a:solidFill>
                <a:latin typeface="Arial" charset="0"/>
                <a:ea typeface="Osaka" charset="-128"/>
              </a:defRPr>
            </a:lvl2pPr>
            <a:lvl3pPr marL="1143000" indent="-228600" eaLnBrk="0" hangingPunct="0">
              <a:defRPr kumimoji="1" sz="1600">
                <a:solidFill>
                  <a:schemeClr val="tx1"/>
                </a:solidFill>
                <a:latin typeface="Arial" charset="0"/>
                <a:ea typeface="Osaka" charset="-128"/>
              </a:defRPr>
            </a:lvl3pPr>
            <a:lvl4pPr marL="1600200" indent="-228600" eaLnBrk="0" hangingPunct="0">
              <a:defRPr kumimoji="1" sz="1600">
                <a:solidFill>
                  <a:schemeClr val="tx1"/>
                </a:solidFill>
                <a:latin typeface="Arial" charset="0"/>
                <a:ea typeface="Osaka" charset="-128"/>
              </a:defRPr>
            </a:lvl4pPr>
            <a:lvl5pPr marL="2057400" indent="-228600" eaLnBrk="0" hangingPunct="0">
              <a:defRPr kumimoji="1" sz="1600">
                <a:solidFill>
                  <a:schemeClr val="tx1"/>
                </a:solidFill>
                <a:latin typeface="Arial" charset="0"/>
                <a:ea typeface="Osaka" charset="-128"/>
              </a:defRPr>
            </a:lvl5pPr>
            <a:lvl6pPr marL="25146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6pPr>
            <a:lvl7pPr marL="29718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7pPr>
            <a:lvl8pPr marL="34290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8pPr>
            <a:lvl9pPr marL="3886200" indent="-228600" algn="ctr" eaLnBrk="0" fontAlgn="base" hangingPunct="0">
              <a:lnSpc>
                <a:spcPct val="80000"/>
              </a:lnSpc>
              <a:spcBef>
                <a:spcPct val="30000"/>
              </a:spcBef>
              <a:spcAft>
                <a:spcPct val="0"/>
              </a:spcAft>
              <a:buFont typeface="Wingdings" pitchFamily="2" charset="2"/>
              <a:defRPr kumimoji="1" sz="1600">
                <a:solidFill>
                  <a:schemeClr val="tx1"/>
                </a:solidFill>
                <a:latin typeface="Arial" charset="0"/>
                <a:ea typeface="Osaka" charset="-128"/>
              </a:defRPr>
            </a:lvl9pPr>
          </a:lstStyle>
          <a:p>
            <a:pPr eaLnBrk="1" hangingPunct="1"/>
            <a:r>
              <a:rPr lang="en-US" altLang="ja-JP" sz="750" b="1" dirty="0">
                <a:ea typeface="HGP創英角ｺﾞｼｯｸUB" pitchFamily="50" charset="-128"/>
              </a:rPr>
              <a:t>Page </a:t>
            </a:r>
            <a:r>
              <a:rPr lang="ja-JP" altLang="en-US" sz="750" b="1" dirty="0">
                <a:ea typeface="HGP創英角ｺﾞｼｯｸUB" pitchFamily="50" charset="-128"/>
              </a:rPr>
              <a:t>６</a:t>
            </a:r>
            <a:endParaRPr lang="en-US" altLang="ja-JP" sz="750" b="1" dirty="0">
              <a:ea typeface="HGP創英角ｺﾞｼｯｸUB" pitchFamily="50" charset="-128"/>
            </a:endParaRPr>
          </a:p>
        </p:txBody>
      </p:sp>
      <p:graphicFrame>
        <p:nvGraphicFramePr>
          <p:cNvPr id="4" name="コンテンツ プレースホルダー 3"/>
          <p:cNvGraphicFramePr>
            <a:graphicFrameLocks noGrp="1"/>
          </p:cNvGraphicFramePr>
          <p:nvPr>
            <p:ph idx="4294967295"/>
            <p:extLst>
              <p:ext uri="{D42A27DB-BD31-4B8C-83A1-F6EECF244321}">
                <p14:modId xmlns:p14="http://schemas.microsoft.com/office/powerpoint/2010/main" val="298364813"/>
              </p:ext>
            </p:extLst>
          </p:nvPr>
        </p:nvGraphicFramePr>
        <p:xfrm>
          <a:off x="80628" y="573528"/>
          <a:ext cx="6723366" cy="4266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6" descr="C:\Users\0000010604448\Pictures\header_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4760" y="1088232"/>
            <a:ext cx="1107281" cy="31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Users\0000010604448\Pictures\head_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8122" y="1435894"/>
            <a:ext cx="809625" cy="21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0000010604448\Pictures\120090303095225.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5760" y="1653778"/>
            <a:ext cx="661988" cy="44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a:spLocks noChangeArrowheads="1"/>
          </p:cNvSpPr>
          <p:nvPr/>
        </p:nvSpPr>
        <p:spPr bwMode="auto">
          <a:xfrm>
            <a:off x="1" y="411956"/>
            <a:ext cx="184731" cy="30008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endParaRPr lang="ja-JP" altLang="en-US" sz="1350"/>
          </a:p>
        </p:txBody>
      </p:sp>
      <p:cxnSp>
        <p:nvCxnSpPr>
          <p:cNvPr id="11" name="直線コネクタ 13"/>
          <p:cNvCxnSpPr>
            <a:cxnSpLocks noChangeShapeType="1"/>
          </p:cNvCxnSpPr>
          <p:nvPr/>
        </p:nvCxnSpPr>
        <p:spPr bwMode="auto">
          <a:xfrm flipV="1">
            <a:off x="57150" y="452527"/>
            <a:ext cx="6800850" cy="10715"/>
          </a:xfrm>
          <a:prstGeom prst="line">
            <a:avLst/>
          </a:prstGeom>
          <a:noFill/>
          <a:ln w="50800" cmpd="thickThin"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図 2"/>
          <p:cNvPicPr>
            <a:picLocks noChangeAspect="1"/>
          </p:cNvPicPr>
          <p:nvPr/>
        </p:nvPicPr>
        <p:blipFill>
          <a:blip r:embed="rId11"/>
          <a:stretch>
            <a:fillRect/>
          </a:stretch>
        </p:blipFill>
        <p:spPr>
          <a:xfrm>
            <a:off x="5532448" y="2539659"/>
            <a:ext cx="1271545" cy="421259"/>
          </a:xfrm>
          <a:prstGeom prst="rect">
            <a:avLst/>
          </a:prstGeom>
        </p:spPr>
      </p:pic>
      <p:pic>
        <p:nvPicPr>
          <p:cNvPr id="13" name="図 12"/>
          <p:cNvPicPr>
            <a:picLocks noChangeAspect="1"/>
          </p:cNvPicPr>
          <p:nvPr/>
        </p:nvPicPr>
        <p:blipFill>
          <a:blip r:embed="rId11"/>
          <a:stretch>
            <a:fillRect/>
          </a:stretch>
        </p:blipFill>
        <p:spPr>
          <a:xfrm>
            <a:off x="5530496" y="3950775"/>
            <a:ext cx="1271545" cy="374550"/>
          </a:xfrm>
          <a:prstGeom prst="rect">
            <a:avLst/>
          </a:prstGeom>
        </p:spPr>
      </p:pic>
    </p:spTree>
    <p:extLst>
      <p:ext uri="{BB962C8B-B14F-4D97-AF65-F5344CB8AC3E}">
        <p14:creationId xmlns:p14="http://schemas.microsoft.com/office/powerpoint/2010/main" val="64160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03462" y="86400"/>
            <a:ext cx="6588000" cy="351000"/>
          </a:xfrm>
        </p:spPr>
        <p:txBody>
          <a:bodyPr>
            <a:noAutofit/>
          </a:bodyPr>
          <a:lstStyle/>
          <a:p>
            <a:r>
              <a:rPr lang="en-US" altLang="ja-JP" sz="2400" b="1" dirty="0" smtClean="0">
                <a:effectLst>
                  <a:outerShdw blurRad="38100" dist="38100" dir="2700000" algn="tl">
                    <a:srgbClr val="000000">
                      <a:alpha val="43137"/>
                    </a:srgbClr>
                  </a:outerShdw>
                </a:effectLst>
                <a:latin typeface="+mn-ea"/>
              </a:rPr>
              <a:t>2-4.</a:t>
            </a:r>
            <a:r>
              <a:rPr lang="ja-JP" altLang="en-US" sz="2400" b="1" kern="1200" dirty="0" smtClean="0">
                <a:effectLst>
                  <a:outerShdw blurRad="38100" dist="38100" dir="2700000" algn="tl">
                    <a:srgbClr val="000000">
                      <a:alpha val="43137"/>
                    </a:srgbClr>
                  </a:outerShdw>
                </a:effectLst>
                <a:latin typeface="+mn-ea"/>
              </a:rPr>
              <a:t>今後の</a:t>
            </a:r>
            <a:r>
              <a:rPr lang="ja-JP" altLang="en-US" sz="2400" b="1" kern="1200" dirty="0">
                <a:effectLst>
                  <a:outerShdw blurRad="38100" dist="38100" dir="2700000" algn="tl">
                    <a:srgbClr val="000000">
                      <a:alpha val="43137"/>
                    </a:srgbClr>
                  </a:outerShdw>
                </a:effectLst>
                <a:latin typeface="+mn-ea"/>
              </a:rPr>
              <a:t>ビジョン</a:t>
            </a:r>
          </a:p>
        </p:txBody>
      </p:sp>
      <p:sp>
        <p:nvSpPr>
          <p:cNvPr id="6" name="角丸四角形 5"/>
          <p:cNvSpPr/>
          <p:nvPr/>
        </p:nvSpPr>
        <p:spPr bwMode="auto">
          <a:xfrm>
            <a:off x="188640" y="764004"/>
            <a:ext cx="2538282" cy="1098155"/>
          </a:xfrm>
          <a:prstGeom prst="roundRect">
            <a:avLst/>
          </a:prstGeom>
          <a:ln/>
          <a:ex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500" b="1" dirty="0">
                <a:effectLst>
                  <a:outerShdw blurRad="38100" dist="38100" dir="2700000" algn="tl">
                    <a:srgbClr val="000000">
                      <a:alpha val="43137"/>
                    </a:srgbClr>
                  </a:outerShdw>
                </a:effectLst>
                <a:latin typeface="+mn-ea"/>
              </a:rPr>
              <a:t>オフショア現地法人の</a:t>
            </a:r>
            <a:endParaRPr lang="en-US" altLang="ja-JP" sz="1500" b="1" dirty="0">
              <a:effectLst>
                <a:outerShdw blurRad="38100" dist="38100" dir="2700000" algn="tl">
                  <a:srgbClr val="000000">
                    <a:alpha val="43137"/>
                  </a:srgbClr>
                </a:outerShdw>
              </a:effectLst>
              <a:latin typeface="+mn-ea"/>
            </a:endParaRPr>
          </a:p>
          <a:p>
            <a:pPr algn="ctr"/>
            <a:r>
              <a:rPr lang="ja-JP" altLang="en-US" sz="1500" b="1" dirty="0">
                <a:effectLst>
                  <a:outerShdw blurRad="38100" dist="38100" dir="2700000" algn="tl">
                    <a:srgbClr val="000000">
                      <a:alpha val="43137"/>
                    </a:srgbClr>
                  </a:outerShdw>
                </a:effectLst>
                <a:latin typeface="+mn-ea"/>
              </a:rPr>
              <a:t>日本での窓口、橋渡し</a:t>
            </a:r>
          </a:p>
        </p:txBody>
      </p:sp>
      <p:sp>
        <p:nvSpPr>
          <p:cNvPr id="8" name="角丸四角形 7"/>
          <p:cNvSpPr/>
          <p:nvPr/>
        </p:nvSpPr>
        <p:spPr bwMode="auto">
          <a:xfrm>
            <a:off x="4185084" y="764004"/>
            <a:ext cx="2463894" cy="1098155"/>
          </a:xfrm>
          <a:prstGeom prst="roundRect">
            <a:avLst/>
          </a:prstGeom>
          <a:ln/>
          <a:extLst/>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ja-JP" altLang="en-US" sz="1500" b="1" dirty="0">
                <a:effectLst>
                  <a:outerShdw blurRad="38100" dist="38100" dir="2700000" algn="tl">
                    <a:srgbClr val="000000">
                      <a:alpha val="43137"/>
                    </a:srgbClr>
                  </a:outerShdw>
                </a:effectLst>
                <a:latin typeface="+mn-ea"/>
              </a:rPr>
              <a:t>日本でオンサイト</a:t>
            </a:r>
            <a:r>
              <a:rPr lang="en-US" altLang="ja-JP" sz="1500" b="1" dirty="0">
                <a:effectLst>
                  <a:outerShdw blurRad="38100" dist="38100" dir="2700000" algn="tl">
                    <a:srgbClr val="000000">
                      <a:alpha val="43137"/>
                    </a:srgbClr>
                  </a:outerShdw>
                </a:effectLst>
                <a:latin typeface="+mn-ea"/>
              </a:rPr>
              <a:t>SE</a:t>
            </a:r>
            <a:r>
              <a:rPr lang="ja-JP" altLang="en-US" sz="1500" b="1" dirty="0">
                <a:effectLst>
                  <a:outerShdw blurRad="38100" dist="38100" dir="2700000" algn="tl">
                    <a:srgbClr val="000000">
                      <a:alpha val="43137"/>
                    </a:srgbClr>
                  </a:outerShdw>
                </a:effectLst>
                <a:latin typeface="+mn-ea"/>
              </a:rPr>
              <a:t>としてプロジェクト参加</a:t>
            </a:r>
            <a:endParaRPr lang="en-US" altLang="ja-JP" sz="1500" b="1" dirty="0">
              <a:effectLst>
                <a:outerShdw blurRad="38100" dist="38100" dir="2700000" algn="tl">
                  <a:srgbClr val="000000">
                    <a:alpha val="43137"/>
                  </a:srgbClr>
                </a:outerShdw>
              </a:effectLst>
              <a:latin typeface="+mn-ea"/>
            </a:endParaRPr>
          </a:p>
          <a:p>
            <a:pPr algn="ctr"/>
            <a:r>
              <a:rPr lang="ja-JP" altLang="en-US" sz="1500" b="1" dirty="0">
                <a:effectLst>
                  <a:outerShdw blurRad="38100" dist="38100" dir="2700000" algn="tl">
                    <a:srgbClr val="000000">
                      <a:alpha val="43137"/>
                    </a:srgbClr>
                  </a:outerShdw>
                </a:effectLst>
                <a:latin typeface="+mn-ea"/>
              </a:rPr>
              <a:t>（グループ内</a:t>
            </a:r>
            <a:r>
              <a:rPr lang="en-US" altLang="ja-JP" sz="1500" b="1" dirty="0">
                <a:effectLst>
                  <a:outerShdw blurRad="38100" dist="38100" dir="2700000" algn="tl">
                    <a:srgbClr val="000000">
                      <a:alpha val="43137"/>
                    </a:srgbClr>
                  </a:outerShdw>
                </a:effectLst>
                <a:latin typeface="+mn-ea"/>
              </a:rPr>
              <a:t>/</a:t>
            </a:r>
            <a:r>
              <a:rPr lang="ja-JP" altLang="en-US" sz="1500" b="1" dirty="0">
                <a:effectLst>
                  <a:outerShdw blurRad="38100" dist="38100" dir="2700000" algn="tl">
                    <a:srgbClr val="000000">
                      <a:alpha val="43137"/>
                    </a:srgbClr>
                  </a:outerShdw>
                </a:effectLst>
                <a:latin typeface="+mn-ea"/>
              </a:rPr>
              <a:t>外）</a:t>
            </a:r>
          </a:p>
        </p:txBody>
      </p:sp>
      <p:sp>
        <p:nvSpPr>
          <p:cNvPr id="9" name="角丸四角形 8"/>
          <p:cNvSpPr/>
          <p:nvPr/>
        </p:nvSpPr>
        <p:spPr bwMode="auto">
          <a:xfrm>
            <a:off x="431302" y="2573789"/>
            <a:ext cx="5994666" cy="1247147"/>
          </a:xfrm>
          <a:prstGeom prst="roundRect">
            <a:avLst/>
          </a:prstGeom>
          <a:ln/>
          <a:extLst/>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ja-JP" sz="1500" b="1" dirty="0">
                <a:effectLst>
                  <a:outerShdw blurRad="38100" dist="38100" dir="2700000" algn="tl">
                    <a:srgbClr val="000000">
                      <a:alpha val="43137"/>
                    </a:srgbClr>
                  </a:outerShdw>
                </a:effectLst>
                <a:latin typeface="+mn-ea"/>
              </a:rPr>
              <a:t>NCJ</a:t>
            </a:r>
            <a:r>
              <a:rPr lang="ja-JP" altLang="en-US" sz="1500" b="1" dirty="0">
                <a:effectLst>
                  <a:outerShdw blurRad="38100" dist="38100" dir="2700000" algn="tl">
                    <a:srgbClr val="000000">
                      <a:alpha val="43137"/>
                    </a:srgbClr>
                  </a:outerShdw>
                </a:effectLst>
                <a:latin typeface="+mn-ea"/>
              </a:rPr>
              <a:t>の強み：</a:t>
            </a:r>
            <a:endParaRPr lang="en-US" altLang="ja-JP" sz="1500" b="1" dirty="0">
              <a:effectLst>
                <a:outerShdw blurRad="38100" dist="38100" dir="2700000" algn="tl">
                  <a:srgbClr val="000000">
                    <a:alpha val="43137"/>
                  </a:srgbClr>
                </a:outerShdw>
              </a:effectLst>
              <a:latin typeface="+mn-ea"/>
            </a:endParaRPr>
          </a:p>
          <a:p>
            <a:r>
              <a:rPr lang="ja-JP" altLang="en-US" sz="1500" b="1" dirty="0">
                <a:effectLst>
                  <a:outerShdw blurRad="38100" dist="38100" dir="2700000" algn="tl">
                    <a:srgbClr val="000000">
                      <a:alpha val="43137"/>
                    </a:srgbClr>
                  </a:outerShdw>
                </a:effectLst>
                <a:latin typeface="+mn-ea"/>
              </a:rPr>
              <a:t>１．長年オフショア管理経験（</a:t>
            </a:r>
            <a:r>
              <a:rPr lang="ja-JP" altLang="en-US" sz="1500" b="1" dirty="0">
                <a:solidFill>
                  <a:srgbClr val="FF0000"/>
                </a:solidFill>
                <a:effectLst>
                  <a:outerShdw blurRad="38100" dist="38100" dir="2700000" algn="tl">
                    <a:srgbClr val="000000">
                      <a:alpha val="43137"/>
                    </a:srgbClr>
                  </a:outerShdw>
                </a:effectLst>
                <a:latin typeface="+mn-ea"/>
              </a:rPr>
              <a:t>中国関係の仕事は</a:t>
            </a:r>
            <a:r>
              <a:rPr lang="en-US" altLang="ja-JP" sz="1500" b="1" dirty="0">
                <a:solidFill>
                  <a:srgbClr val="FF0000"/>
                </a:solidFill>
                <a:effectLst>
                  <a:outerShdw blurRad="38100" dist="38100" dir="2700000" algn="tl">
                    <a:srgbClr val="000000">
                      <a:alpha val="43137"/>
                    </a:srgbClr>
                  </a:outerShdw>
                </a:effectLst>
                <a:latin typeface="+mn-ea"/>
              </a:rPr>
              <a:t>NCJ</a:t>
            </a:r>
            <a:r>
              <a:rPr lang="ja-JP" altLang="en-US" sz="1500" b="1" dirty="0">
                <a:solidFill>
                  <a:srgbClr val="FF0000"/>
                </a:solidFill>
                <a:effectLst>
                  <a:outerShdw blurRad="38100" dist="38100" dir="2700000" algn="tl">
                    <a:srgbClr val="000000">
                      <a:alpha val="43137"/>
                    </a:srgbClr>
                  </a:outerShdw>
                </a:effectLst>
                <a:latin typeface="+mn-ea"/>
              </a:rPr>
              <a:t>にお任せ！</a:t>
            </a:r>
            <a:r>
              <a:rPr lang="ja-JP" altLang="en-US" sz="1500" b="1" dirty="0">
                <a:effectLst>
                  <a:outerShdw blurRad="38100" dist="38100" dir="2700000" algn="tl">
                    <a:srgbClr val="000000">
                      <a:alpha val="43137"/>
                    </a:srgbClr>
                  </a:outerShdw>
                </a:effectLst>
                <a:latin typeface="+mn-ea"/>
              </a:rPr>
              <a:t>）</a:t>
            </a:r>
            <a:endParaRPr lang="en-US" altLang="ja-JP" sz="1500" b="1" dirty="0">
              <a:effectLst>
                <a:outerShdw blurRad="38100" dist="38100" dir="2700000" algn="tl">
                  <a:srgbClr val="000000">
                    <a:alpha val="43137"/>
                  </a:srgbClr>
                </a:outerShdw>
              </a:effectLst>
              <a:latin typeface="+mn-ea"/>
            </a:endParaRPr>
          </a:p>
          <a:p>
            <a:r>
              <a:rPr lang="ja-JP" altLang="en-US" sz="1500" b="1" dirty="0">
                <a:effectLst>
                  <a:outerShdw blurRad="38100" dist="38100" dir="2700000" algn="tl">
                    <a:srgbClr val="000000">
                      <a:alpha val="43137"/>
                    </a:srgbClr>
                  </a:outerShdw>
                </a:effectLst>
                <a:latin typeface="+mn-ea"/>
              </a:rPr>
              <a:t>２．長年オンサイトの開発経験</a:t>
            </a:r>
            <a:endParaRPr lang="en-US" altLang="ja-JP" sz="1500" b="1" dirty="0">
              <a:effectLst>
                <a:outerShdw blurRad="38100" dist="38100" dir="2700000" algn="tl">
                  <a:srgbClr val="000000">
                    <a:alpha val="43137"/>
                  </a:srgbClr>
                </a:outerShdw>
              </a:effectLst>
              <a:latin typeface="+mn-ea"/>
            </a:endParaRPr>
          </a:p>
          <a:p>
            <a:r>
              <a:rPr lang="ja-JP" altLang="en-US" sz="1500" b="1" dirty="0">
                <a:effectLst>
                  <a:outerShdw blurRad="38100" dist="38100" dir="2700000" algn="tl">
                    <a:srgbClr val="000000">
                      <a:alpha val="43137"/>
                    </a:srgbClr>
                  </a:outerShdw>
                </a:effectLst>
                <a:latin typeface="+mn-ea"/>
              </a:rPr>
              <a:t>３．新しい分野へ積極的なチャレンジ精神</a:t>
            </a:r>
            <a:endParaRPr lang="en-US" altLang="ja-JP" sz="1500" b="1" dirty="0">
              <a:effectLst>
                <a:outerShdw blurRad="38100" dist="38100" dir="2700000" algn="tl">
                  <a:srgbClr val="000000">
                    <a:alpha val="43137"/>
                  </a:srgbClr>
                </a:outerShdw>
              </a:effectLst>
              <a:latin typeface="+mn-ea"/>
            </a:endParaRPr>
          </a:p>
        </p:txBody>
      </p:sp>
      <p:cxnSp>
        <p:nvCxnSpPr>
          <p:cNvPr id="10" name="直線矢印コネクタ 9"/>
          <p:cNvCxnSpPr/>
          <p:nvPr/>
        </p:nvCxnSpPr>
        <p:spPr bwMode="auto">
          <a:xfrm>
            <a:off x="2402886" y="1982558"/>
            <a:ext cx="0" cy="517552"/>
          </a:xfrm>
          <a:prstGeom prst="straightConnector1">
            <a:avLst/>
          </a:prstGeom>
          <a:solidFill>
            <a:schemeClr val="bg1"/>
          </a:solidFill>
          <a:ln w="762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テキスト ボックス 10"/>
          <p:cNvSpPr txBox="1"/>
          <p:nvPr/>
        </p:nvSpPr>
        <p:spPr>
          <a:xfrm>
            <a:off x="281817" y="1982559"/>
            <a:ext cx="2264945" cy="323165"/>
          </a:xfrm>
          <a:prstGeom prst="rect">
            <a:avLst/>
          </a:prstGeom>
          <a:noFill/>
        </p:spPr>
        <p:txBody>
          <a:bodyPr wrap="square" rtlCol="0">
            <a:spAutoFit/>
          </a:bodyPr>
          <a:lstStyle/>
          <a:p>
            <a:r>
              <a:rPr lang="ja-JP" altLang="en-US" sz="1500" b="1" dirty="0">
                <a:effectLst>
                  <a:outerShdw blurRad="38100" dist="38100" dir="2700000" algn="tl">
                    <a:srgbClr val="000000">
                      <a:alpha val="43137"/>
                    </a:srgbClr>
                  </a:outerShdw>
                </a:effectLst>
                <a:latin typeface="+mn-ea"/>
              </a:rPr>
              <a:t>会社設立時からの使命</a:t>
            </a:r>
          </a:p>
        </p:txBody>
      </p:sp>
      <p:sp>
        <p:nvSpPr>
          <p:cNvPr id="12" name="テキスト ボックス 11"/>
          <p:cNvSpPr txBox="1"/>
          <p:nvPr/>
        </p:nvSpPr>
        <p:spPr>
          <a:xfrm>
            <a:off x="4867606" y="1907342"/>
            <a:ext cx="1849857" cy="323165"/>
          </a:xfrm>
          <a:prstGeom prst="rect">
            <a:avLst/>
          </a:prstGeom>
          <a:noFill/>
        </p:spPr>
        <p:txBody>
          <a:bodyPr wrap="square" rtlCol="0">
            <a:spAutoFit/>
          </a:bodyPr>
          <a:lstStyle/>
          <a:p>
            <a:r>
              <a:rPr lang="ja-JP" altLang="en-US" sz="1500" b="1" dirty="0">
                <a:effectLst>
                  <a:outerShdw blurRad="38100" dist="38100" dir="2700000" algn="tl">
                    <a:srgbClr val="000000">
                      <a:alpha val="43137"/>
                    </a:srgbClr>
                  </a:outerShdw>
                </a:effectLst>
                <a:latin typeface="+mn-ea"/>
              </a:rPr>
              <a:t>現在の主業務</a:t>
            </a:r>
          </a:p>
        </p:txBody>
      </p:sp>
      <p:sp>
        <p:nvSpPr>
          <p:cNvPr id="13" name="テキスト ボックス 12"/>
          <p:cNvSpPr txBox="1"/>
          <p:nvPr/>
        </p:nvSpPr>
        <p:spPr>
          <a:xfrm>
            <a:off x="677645" y="4411047"/>
            <a:ext cx="5532821" cy="32316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ja-JP" sz="15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NEC</a:t>
            </a:r>
            <a:r>
              <a:rPr lang="ja-JP" altLang="en-US" sz="15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グループに提供価値の拡大　：　技術･コストメリット  </a:t>
            </a:r>
            <a:r>
              <a:rPr lang="en-US" altLang="ja-JP" sz="15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rPr>
              <a:t>+α</a:t>
            </a:r>
            <a:endParaRPr lang="ja-JP" altLang="en-US" sz="1500" b="1" dirty="0">
              <a:effectLst>
                <a:outerShdw blurRad="38100" dist="38100" dir="2700000" algn="tl">
                  <a:srgbClr val="000000">
                    <a:alpha val="43137"/>
                  </a:srgbClr>
                </a:outerShdw>
              </a:effectLst>
              <a:latin typeface="HGP創英角ｺﾞｼｯｸUB" panose="020B0900000000000000" pitchFamily="50" charset="-128"/>
              <a:ea typeface="HGP創英角ｺﾞｼｯｸUB" panose="020B0900000000000000" pitchFamily="50" charset="-128"/>
            </a:endParaRPr>
          </a:p>
        </p:txBody>
      </p:sp>
      <p:cxnSp>
        <p:nvCxnSpPr>
          <p:cNvPr id="14" name="直線矢印コネクタ 13"/>
          <p:cNvCxnSpPr/>
          <p:nvPr/>
        </p:nvCxnSpPr>
        <p:spPr bwMode="auto">
          <a:xfrm>
            <a:off x="4455114" y="1982559"/>
            <a:ext cx="0" cy="517552"/>
          </a:xfrm>
          <a:prstGeom prst="straightConnector1">
            <a:avLst/>
          </a:prstGeom>
          <a:solidFill>
            <a:schemeClr val="bg1"/>
          </a:solidFill>
          <a:ln w="762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矢印コネクタ 14"/>
          <p:cNvCxnSpPr/>
          <p:nvPr/>
        </p:nvCxnSpPr>
        <p:spPr bwMode="auto">
          <a:xfrm>
            <a:off x="2780928" y="1329612"/>
            <a:ext cx="1296144" cy="0"/>
          </a:xfrm>
          <a:prstGeom prst="straightConnector1">
            <a:avLst/>
          </a:prstGeom>
          <a:solidFill>
            <a:schemeClr val="bg1"/>
          </a:solidFill>
          <a:ln w="762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2726922" y="1391452"/>
            <a:ext cx="1512168" cy="830997"/>
          </a:xfrm>
          <a:prstGeom prst="rect">
            <a:avLst/>
          </a:prstGeom>
          <a:noFill/>
        </p:spPr>
        <p:txBody>
          <a:bodyPr wrap="square" rtlCol="0">
            <a:spAutoFit/>
          </a:bodyPr>
          <a:lstStyle/>
          <a:p>
            <a:r>
              <a:rPr lang="ja-JP" altLang="en-US" sz="1500" b="1" dirty="0">
                <a:effectLst>
                  <a:outerShdw blurRad="38100" dist="38100" dir="2700000" algn="tl">
                    <a:srgbClr val="000000">
                      <a:alpha val="43137"/>
                    </a:srgbClr>
                  </a:outerShdw>
                </a:effectLst>
                <a:latin typeface="+mn-ea"/>
              </a:rPr>
              <a:t>外部環境</a:t>
            </a:r>
            <a:r>
              <a:rPr lang="ja-JP" altLang="en-US" sz="1500" b="1" dirty="0" smtClean="0">
                <a:effectLst>
                  <a:outerShdw blurRad="38100" dist="38100" dir="2700000" algn="tl">
                    <a:srgbClr val="000000">
                      <a:alpha val="43137"/>
                    </a:srgbClr>
                  </a:outerShdw>
                </a:effectLst>
                <a:latin typeface="+mn-ea"/>
              </a:rPr>
              <a:t>の</a:t>
            </a:r>
            <a:endParaRPr lang="en-US" altLang="ja-JP" sz="1500" b="1" dirty="0" smtClean="0">
              <a:effectLst>
                <a:outerShdw blurRad="38100" dist="38100" dir="2700000" algn="tl">
                  <a:srgbClr val="000000">
                    <a:alpha val="43137"/>
                  </a:srgbClr>
                </a:outerShdw>
              </a:effectLst>
              <a:latin typeface="+mn-ea"/>
            </a:endParaRPr>
          </a:p>
          <a:p>
            <a:r>
              <a:rPr lang="ja-JP" altLang="en-US" sz="1500" b="1" dirty="0" smtClean="0">
                <a:effectLst>
                  <a:outerShdw blurRad="38100" dist="38100" dir="2700000" algn="tl">
                    <a:srgbClr val="000000">
                      <a:alpha val="43137"/>
                    </a:srgbClr>
                  </a:outerShdw>
                </a:effectLst>
                <a:latin typeface="+mn-ea"/>
              </a:rPr>
              <a:t>変化</a:t>
            </a:r>
            <a:endParaRPr lang="en-US" altLang="ja-JP" sz="1500" b="1" dirty="0">
              <a:effectLst>
                <a:outerShdw blurRad="38100" dist="38100" dir="2700000" algn="tl">
                  <a:srgbClr val="000000">
                    <a:alpha val="43137"/>
                  </a:srgbClr>
                </a:outerShdw>
              </a:effectLst>
              <a:latin typeface="+mn-ea"/>
            </a:endParaRPr>
          </a:p>
          <a:p>
            <a:r>
              <a:rPr lang="ja-JP" altLang="en-US" sz="900" b="1" dirty="0">
                <a:effectLst>
                  <a:outerShdw blurRad="38100" dist="38100" dir="2700000" algn="tl">
                    <a:srgbClr val="000000">
                      <a:alpha val="43137"/>
                    </a:srgbClr>
                  </a:outerShdw>
                </a:effectLst>
                <a:latin typeface="+mn-ea"/>
              </a:rPr>
              <a:t>・オフショアの縮小</a:t>
            </a:r>
            <a:endParaRPr lang="en-US" altLang="ja-JP" sz="900" b="1" dirty="0">
              <a:effectLst>
                <a:outerShdw blurRad="38100" dist="38100" dir="2700000" algn="tl">
                  <a:srgbClr val="000000">
                    <a:alpha val="43137"/>
                  </a:srgbClr>
                </a:outerShdw>
              </a:effectLst>
              <a:latin typeface="+mn-ea"/>
            </a:endParaRPr>
          </a:p>
          <a:p>
            <a:r>
              <a:rPr lang="ja-JP" altLang="en-US" sz="900" b="1" dirty="0">
                <a:effectLst>
                  <a:outerShdw blurRad="38100" dist="38100" dir="2700000" algn="tl">
                    <a:srgbClr val="000000">
                      <a:alpha val="43137"/>
                    </a:srgbClr>
                  </a:outerShdw>
                </a:effectLst>
                <a:latin typeface="+mn-ea"/>
              </a:rPr>
              <a:t>・日本慢性的な</a:t>
            </a:r>
            <a:r>
              <a:rPr lang="en-US" altLang="ja-JP" sz="900" b="1" dirty="0">
                <a:effectLst>
                  <a:outerShdw blurRad="38100" dist="38100" dir="2700000" algn="tl">
                    <a:srgbClr val="000000">
                      <a:alpha val="43137"/>
                    </a:srgbClr>
                  </a:outerShdw>
                </a:effectLst>
                <a:latin typeface="+mn-ea"/>
              </a:rPr>
              <a:t>SE</a:t>
            </a:r>
            <a:r>
              <a:rPr lang="ja-JP" altLang="en-US" sz="900" b="1" dirty="0">
                <a:effectLst>
                  <a:outerShdw blurRad="38100" dist="38100" dir="2700000" algn="tl">
                    <a:srgbClr val="000000">
                      <a:alpha val="43137"/>
                    </a:srgbClr>
                  </a:outerShdw>
                </a:effectLst>
                <a:latin typeface="+mn-ea"/>
              </a:rPr>
              <a:t>不足</a:t>
            </a:r>
            <a:endParaRPr lang="en-US" altLang="ja-JP" sz="900" b="1" dirty="0">
              <a:effectLst>
                <a:outerShdw blurRad="38100" dist="38100" dir="2700000" algn="tl">
                  <a:srgbClr val="000000">
                    <a:alpha val="43137"/>
                  </a:srgbClr>
                </a:outerShdw>
              </a:effectLst>
              <a:latin typeface="+mn-ea"/>
            </a:endParaRPr>
          </a:p>
        </p:txBody>
      </p:sp>
      <p:sp>
        <p:nvSpPr>
          <p:cNvPr id="17" name="下矢印 16"/>
          <p:cNvSpPr/>
          <p:nvPr/>
        </p:nvSpPr>
        <p:spPr bwMode="auto">
          <a:xfrm>
            <a:off x="2726922" y="3923136"/>
            <a:ext cx="1458162" cy="376806"/>
          </a:xfrm>
          <a:prstGeom prst="down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j-ea"/>
              <a:ea typeface="+mj-ea"/>
            </a:endParaRPr>
          </a:p>
        </p:txBody>
      </p:sp>
    </p:spTree>
    <p:extLst>
      <p:ext uri="{BB962C8B-B14F-4D97-AF65-F5344CB8AC3E}">
        <p14:creationId xmlns:p14="http://schemas.microsoft.com/office/powerpoint/2010/main" val="4068255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16_9_2015">
  <a:themeElements>
    <a:clrScheme name="orchestratedcolor_C">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ユーザー定義 2">
      <a:majorFont>
        <a:latin typeface="メイリオ"/>
        <a:ea typeface="メイリオ"/>
        <a:cs typeface=""/>
      </a:majorFont>
      <a:minorFont>
        <a:latin typeface="メイリオ"/>
        <a:ea typeface="メイリオ"/>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18625</TotalTime>
  <Words>571</Words>
  <Application>Microsoft Office PowerPoint</Application>
  <PresentationFormat>ユーザー設定</PresentationFormat>
  <Paragraphs>267</Paragraphs>
  <Slides>10</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vt:i4>
      </vt:variant>
    </vt:vector>
  </HeadingPairs>
  <TitlesOfParts>
    <vt:vector size="21" baseType="lpstr">
      <vt:lpstr>HGP創英角ｺﾞｼｯｸUB</vt:lpstr>
      <vt:lpstr>HGP創英角ﾎﾟｯﾌﾟ体</vt:lpstr>
      <vt:lpstr>ＭＳ Ｐゴシック</vt:lpstr>
      <vt:lpstr>Osaka</vt:lpstr>
      <vt:lpstr>メイリオ</vt:lpstr>
      <vt:lpstr>Arial</vt:lpstr>
      <vt:lpstr>Calibri</vt:lpstr>
      <vt:lpstr>Tahoma</vt:lpstr>
      <vt:lpstr>Times New Roman</vt:lpstr>
      <vt:lpstr>Wingdings</vt:lpstr>
      <vt:lpstr>NEC_standard_16_9_2015</vt:lpstr>
      <vt:lpstr>NECチャイナ・ソフトジャパン 第二システム開発部　紹介資料</vt:lpstr>
      <vt:lpstr>目次</vt:lpstr>
      <vt:lpstr>1-1　会社概要</vt:lpstr>
      <vt:lpstr>1-2　会社概要（NCJの機能）</vt:lpstr>
      <vt:lpstr>1-3　NCJ組織体制</vt:lpstr>
      <vt:lpstr>PowerPoint プレゼンテーション</vt:lpstr>
      <vt:lpstr>2-2.活動方針</vt:lpstr>
      <vt:lpstr>2-3. オフショア連携／オンサイト活動事例</vt:lpstr>
      <vt:lpstr>2-4.今後のビジョン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necuser</dc:creator>
  <cp:lastModifiedBy>1149950002386</cp:lastModifiedBy>
  <cp:revision>451</cp:revision>
  <cp:lastPrinted>2019-07-08T07:22:07Z</cp:lastPrinted>
  <dcterms:created xsi:type="dcterms:W3CDTF">2015-04-16T03:28:40Z</dcterms:created>
  <dcterms:modified xsi:type="dcterms:W3CDTF">2019-10-11T08:25:10Z</dcterms:modified>
</cp:coreProperties>
</file>