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322" r:id="rId2"/>
    <p:sldId id="338" r:id="rId3"/>
    <p:sldId id="354" r:id="rId4"/>
    <p:sldId id="356" r:id="rId5"/>
    <p:sldId id="361" r:id="rId6"/>
    <p:sldId id="362" r:id="rId7"/>
    <p:sldId id="360" r:id="rId8"/>
    <p:sldId id="359" r:id="rId9"/>
    <p:sldId id="357" r:id="rId10"/>
    <p:sldId id="365" r:id="rId11"/>
    <p:sldId id="363" r:id="rId12"/>
    <p:sldId id="364" r:id="rId13"/>
    <p:sldId id="350" r:id="rId14"/>
    <p:sldId id="352" r:id="rId15"/>
    <p:sldId id="336" r:id="rId16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87" d="100"/>
          <a:sy n="87" d="100"/>
        </p:scale>
        <p:origin x="368" y="6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【CRM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３人開発チームの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リーダー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開発中にメンバーのフォロー、実現方法の調査、アドバイスを与える。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本番作業タイムチャートと作業手順書の作成とレビュー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92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官庁総合運用テスト支援ツール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社内で２名開発メンバーのリーダー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毎日進捗を顧客に報告する。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回顧客先で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で、仕様を確認する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同じ空間で一緒に仕事してなかったので、開発中で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問題があったとき、すぐ確認できなかったので、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課題一覧を作成し、毎日を確認し、回答解決した。すぐ確認してほしいものは電話で解決した。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3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厳しいスケジュールで、開発を順調に進めるため、開発者にインターフェースファイルを作ってあげたり、して、顧客にテスト仕様書とテストデータを提供してもらったり、した。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パートナーさんがメールなどがないので、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WeChat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などを活用し、コミュニケーションを取った。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成果物をこちらで最終的にチェックと整理し、顧客に出した。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現場の作業をしながら、頭を切り替えながら、社内の開発作業を管理した。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2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CRM</a:t>
            </a:r>
            <a:r>
              <a:rPr kumimoji="1" lang="ja-JP" altLang="en-US" dirty="0" smtClean="0"/>
              <a:t>や請負兼務でリーダーシップ</a:t>
            </a:r>
            <a:r>
              <a:rPr kumimoji="1" lang="ja-JP" altLang="en-US" dirty="0" smtClean="0"/>
              <a:t>を発揮し、団結、即戦力ありのチームを作って、現場開拓に注力する。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・上流から積極的に参加し、ワンステップ対応能力強化に</a:t>
            </a:r>
            <a:endParaRPr lang="en-US" altLang="ja-JP" dirty="0"/>
          </a:p>
          <a:p>
            <a:r>
              <a:rPr lang="ja-JP" altLang="en-US" dirty="0"/>
              <a:t>　注力する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endParaRPr lang="en-US" altLang="zh-CN" dirty="0"/>
          </a:p>
          <a:p>
            <a:r>
              <a:rPr kumimoji="1" lang="ja-JP" altLang="en-US" dirty="0" smtClean="0"/>
              <a:t>・アジャイルなどの新しい手法による請負にもチャレンジし、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社内開発への会社方針実現に</a:t>
            </a:r>
            <a:r>
              <a:rPr lang="ja-JP" altLang="en-US" dirty="0"/>
              <a:t>注力する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369127" y="2057400"/>
            <a:ext cx="2556164" cy="10127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6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燃焼</a:t>
            </a:r>
            <a:endParaRPr kumimoji="1" lang="ja-JP" altLang="en-US" sz="9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．履歴紹介（省略）</a:t>
            </a:r>
            <a: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イベント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積極的参加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積極的に発言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技術でみんながハッピー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高生産性と高品質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マルチ対応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チームリーダー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現場以外の業務の兼務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３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イベント積極的に参加</a:t>
            </a:r>
            <a:endParaRPr kumimoji="1" lang="ja-JP" altLang="en-US" sz="2400" dirty="0"/>
          </a:p>
        </p:txBody>
      </p:sp>
      <p:grpSp>
        <p:nvGrpSpPr>
          <p:cNvPr id="4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3070347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2" y="1190959"/>
            <a:ext cx="4083627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j-ea"/>
                <a:ea typeface="+mj-ea"/>
              </a:rPr>
              <a:t>会社のイベントあまり参加しなかった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0304" y="3007596"/>
            <a:ext cx="4070105" cy="1356586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会社の飲み会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アジャイル開発社内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研修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運動会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第二シス部会（司会）</a:t>
            </a:r>
            <a:endParaRPr kumimoji="1" lang="ja-JP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積極的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に発言</a:t>
            </a:r>
            <a:endParaRPr kumimoji="1" lang="ja-JP" altLang="en-US" sz="2400" dirty="0"/>
          </a:p>
        </p:txBody>
      </p:sp>
      <p:grpSp>
        <p:nvGrpSpPr>
          <p:cNvPr id="4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2435720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1" y="1190959"/>
            <a:ext cx="441595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恥ずかしいから、自分</a:t>
            </a:r>
            <a:r>
              <a:rPr lang="ja-JP" altLang="en-US" b="1" dirty="0" smtClean="0">
                <a:latin typeface="+mj-ea"/>
                <a:ea typeface="+mj-ea"/>
              </a:rPr>
              <a:t>から積極的に発言しなかった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4755" y="2289791"/>
            <a:ext cx="4397980" cy="239650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失敗を恐れず、自分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の意見、アディアが積極的に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言った。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話題を自ら探して、現場同士とよくコンミュニケーションがよく取った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アジャイル研修で、積極的に作ったものをアピールした。（四チームの中で２位）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5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技術でみんながハッピー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8616" y="2473505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41599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誰かの成果を使って、楽にした。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324755" y="2289791"/>
            <a:ext cx="4397980" cy="239650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普段の仕事の中で、自らが問題や改善方法を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発見し、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ツール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化し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、みんなに共有する。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①集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信ファイル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作成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</a:rPr>
              <a:t>(Windows)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②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集計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</a:rPr>
              <a:t>(Linux)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③メモリ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と</a:t>
            </a:r>
            <a:r>
              <a:rPr lang="en-US" altLang="ja-JP" b="1" dirty="0">
                <a:solidFill>
                  <a:srgbClr val="FF0000"/>
                </a:solidFill>
                <a:latin typeface="+mj-ea"/>
              </a:rPr>
              <a:t>CPU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計測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</a:rPr>
              <a:t>(Linux)</a:t>
            </a:r>
          </a:p>
          <a:p>
            <a:endParaRPr lang="en-US" altLang="ja-JP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73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53" y="811006"/>
            <a:ext cx="3527812" cy="1889716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集信ファイル作成ツール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98" y="2879384"/>
            <a:ext cx="3584249" cy="19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マルチ対応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34107" y="2636016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89179" y="2618509"/>
            <a:ext cx="4261005" cy="194309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現場で、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CRM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DCMHD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MARK2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複数のプロジェクトを平行で対応し　　ている。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画面、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バッチ開発フル対応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設計から、リリース、運用・保守まで一貫対応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34344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一つの作業しか集中できなかった。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04783"/>
            <a:ext cx="5670000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高生産性と高品質</a:t>
            </a:r>
            <a:endParaRPr kumimoji="1" lang="ja-JP" altLang="en-US" sz="2300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41892" y="1056394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78788" y="993206"/>
            <a:ext cx="4261005" cy="2670463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高生産性と高品質の対応で、現場の上層に信頼され、いつもコア機能を担当させている。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　 ・ポイント突合（規模：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4k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・新規会員予約入会（規模：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7k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・従業員アップロード（規模：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2k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・性能改善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など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2060"/>
                </a:solidFill>
                <a:latin typeface="+mj-ea"/>
                <a:ea typeface="+mj-ea"/>
              </a:rPr>
              <a:t>　　</a:t>
            </a:r>
            <a:r>
              <a:rPr lang="ja-JP" altLang="en-US" sz="2400" b="1" dirty="0" smtClean="0">
                <a:solidFill>
                  <a:srgbClr val="002060"/>
                </a:solidFill>
                <a:latin typeface="+mj-ea"/>
                <a:ea typeface="+mj-ea"/>
              </a:rPr>
              <a:t>私＝品質と納期の担保</a:t>
            </a:r>
            <a:endParaRPr lang="en-US" altLang="ja-JP" sz="2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5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【CRM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３人開発チームの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リーダー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最後の納品日をしっかり守って、マイルストーンを設定し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WBS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を作成した。タスクとスケジュール管理。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回進捗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を設定し、各自の作業進捗や問題点を確認した。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移行インターフェースが多いですので、一本一本作るのは時間がかかるので、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標準的な移行プログラムの設計を行った。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Input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→標準プログラム→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output</a:t>
            </a: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21438</TotalTime>
  <Words>610</Words>
  <Application>Microsoft Office PowerPoint</Application>
  <PresentationFormat>ユーザー設定</PresentationFormat>
  <Paragraphs>89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進化の自分-イベント積極的に参加</vt:lpstr>
      <vt:lpstr>進化の自分-積極的に発言</vt:lpstr>
      <vt:lpstr>進化の自分-技術でみんながハッピー</vt:lpstr>
      <vt:lpstr>集信ファイル作成ツール</vt:lpstr>
      <vt:lpstr>進化の自分-マルチ対応</vt:lpstr>
      <vt:lpstr>進化の自分-高生産性と高品質</vt:lpstr>
      <vt:lpstr>進化の自分-チームリーダー</vt:lpstr>
      <vt:lpstr>進化の自分-チームリーダー</vt:lpstr>
      <vt:lpstr>進化の自分-現場以外の業務の兼務</vt:lpstr>
      <vt:lpstr>進化の自分-現場以外の業務の兼務</vt:lpstr>
      <vt:lpstr>これから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XUYANG</cp:lastModifiedBy>
  <cp:revision>557</cp:revision>
  <cp:lastPrinted>2019-07-08T07:22:07Z</cp:lastPrinted>
  <dcterms:created xsi:type="dcterms:W3CDTF">2015-04-16T03:28:40Z</dcterms:created>
  <dcterms:modified xsi:type="dcterms:W3CDTF">2020-03-01T15:40:02Z</dcterms:modified>
</cp:coreProperties>
</file>