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322" r:id="rId2"/>
    <p:sldId id="338" r:id="rId3"/>
    <p:sldId id="354" r:id="rId4"/>
    <p:sldId id="356" r:id="rId5"/>
    <p:sldId id="359" r:id="rId6"/>
    <p:sldId id="360" r:id="rId7"/>
    <p:sldId id="357" r:id="rId8"/>
    <p:sldId id="358" r:id="rId9"/>
    <p:sldId id="349" r:id="rId10"/>
    <p:sldId id="351" r:id="rId11"/>
    <p:sldId id="350" r:id="rId12"/>
    <p:sldId id="352" r:id="rId13"/>
    <p:sldId id="336" r:id="rId14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800000"/>
    <a:srgbClr val="002B62"/>
    <a:srgbClr val="E64B00"/>
    <a:srgbClr val="4CB3C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294" autoAdjust="0"/>
  </p:normalViewPr>
  <p:slideViewPr>
    <p:cSldViewPr snapToGrid="0" snapToObjects="1">
      <p:cViewPr varScale="1">
        <p:scale>
          <a:sx n="92" d="100"/>
          <a:sy n="92" d="100"/>
        </p:scale>
        <p:origin x="1302" y="90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2020/2/28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2020/2/28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2017</a:t>
            </a: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2227609"/>
            <a:ext cx="6588000" cy="498016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進化の自分</a:t>
            </a:r>
            <a:endParaRPr lang="ja-JP" altLang="en-US" sz="3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２０２０年３月６日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徐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4" y="50840"/>
            <a:ext cx="5805265" cy="744238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超えるべき「Ｘ」、これまでしてきたこと</a:t>
            </a:r>
            <a:endParaRPr kumimoji="1" lang="ja-JP" altLang="en-US" sz="23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■請負作業の兼務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【</a:t>
            </a:r>
            <a:r>
              <a:rPr lang="ja-JP" altLang="en-US" dirty="0"/>
              <a:t>官庁総合運用テスト支援ツール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　　</a:t>
            </a:r>
            <a:r>
              <a:rPr lang="ja-JP" altLang="en-US" dirty="0" smtClean="0"/>
              <a:t>○顧客</a:t>
            </a:r>
            <a:r>
              <a:rPr lang="ja-JP" altLang="en-US" dirty="0"/>
              <a:t>と</a:t>
            </a:r>
            <a:r>
              <a:rPr lang="ja-JP" altLang="en-US" dirty="0" smtClean="0"/>
              <a:t>作業スケジュール調整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○顧客と仕様調整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ja-JP" altLang="en-US" dirty="0" smtClean="0"/>
              <a:t>○社内</a:t>
            </a:r>
            <a:r>
              <a:rPr lang="ja-JP" altLang="en-US" dirty="0"/>
              <a:t>開発メンバの</a:t>
            </a:r>
            <a:r>
              <a:rPr lang="ja-JP" altLang="en-US" dirty="0" smtClean="0"/>
              <a:t>管理とフォロー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・作業スケジュール管理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・作業の配分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・技術、仕様フォロー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03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kumimoji="1" lang="ja-JP" altLang="en-US" sz="2400" dirty="0" smtClean="0">
                <a:solidFill>
                  <a:srgbClr val="00B0F0"/>
                </a:solidFill>
              </a:rPr>
              <a:t>これから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・リーダーシップを発揮し、団結、即戦力ありのチームを作って、現場開拓に注力する。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・上流から積極的に参加し、ワンステップ対応能力強化に</a:t>
            </a:r>
            <a:endParaRPr lang="en-US" altLang="ja-JP" dirty="0"/>
          </a:p>
          <a:p>
            <a:r>
              <a:rPr lang="ja-JP" altLang="en-US" dirty="0"/>
              <a:t>　注力する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endParaRPr lang="en-US" altLang="zh-CN" dirty="0"/>
          </a:p>
          <a:p>
            <a:r>
              <a:rPr kumimoji="1" lang="ja-JP" altLang="en-US" dirty="0" smtClean="0"/>
              <a:t>・アジャイルなどの新しい手法による請負にもチャレンジし、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社内開発への会社方針実現に</a:t>
            </a:r>
            <a:r>
              <a:rPr lang="ja-JP" altLang="en-US" dirty="0"/>
              <a:t>注力する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52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2369127" y="2057400"/>
            <a:ext cx="2556164" cy="10127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6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燃焼</a:t>
            </a:r>
            <a:endParaRPr kumimoji="1" lang="ja-JP" altLang="en-US" sz="9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7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１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．履歴紹介</a:t>
            </a:r>
            <a: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２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．進化の自分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３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の自分①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イベント積極的に参加</a:t>
            </a:r>
            <a:endParaRPr kumimoji="1" lang="ja-JP" altLang="en-US" dirty="0"/>
          </a:p>
        </p:txBody>
      </p:sp>
      <p:grpSp>
        <p:nvGrpSpPr>
          <p:cNvPr id="4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73593" y="1135651"/>
            <a:ext cx="758259" cy="758259"/>
            <a:chOff x="5037" y="618"/>
            <a:chExt cx="850" cy="850"/>
          </a:xfrm>
        </p:grpSpPr>
        <p:sp>
          <p:nvSpPr>
            <p:cNvPr id="5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4375" y="313618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306782" y="1190959"/>
            <a:ext cx="4083627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j-ea"/>
                <a:ea typeface="+mj-ea"/>
              </a:rPr>
              <a:t>会社のイベントあまり参加しなかった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320304" y="3007596"/>
            <a:ext cx="4070105" cy="1356586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・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会社の飲み会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アジャイル社内研修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kumimoji="1"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・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運動会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第二シス部会（司会）</a:t>
            </a:r>
            <a:endParaRPr kumimoji="1" lang="ja-JP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5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の自分②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積極的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に発言</a:t>
            </a:r>
            <a:endParaRPr kumimoji="1" lang="ja-JP" altLang="en-US" dirty="0"/>
          </a:p>
        </p:txBody>
      </p:sp>
      <p:grpSp>
        <p:nvGrpSpPr>
          <p:cNvPr id="4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73593" y="1135651"/>
            <a:ext cx="758259" cy="758259"/>
            <a:chOff x="5037" y="618"/>
            <a:chExt cx="850" cy="850"/>
          </a:xfrm>
        </p:grpSpPr>
        <p:sp>
          <p:nvSpPr>
            <p:cNvPr id="5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4375" y="313618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306782" y="1190959"/>
            <a:ext cx="4083627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恥ずかしいから、自分</a:t>
            </a:r>
            <a:r>
              <a:rPr lang="ja-JP" altLang="en-US" b="1" dirty="0" smtClean="0">
                <a:latin typeface="+mj-ea"/>
                <a:ea typeface="+mj-ea"/>
              </a:rPr>
              <a:t>から積極的に発言しなかった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324755" y="2598254"/>
            <a:ext cx="4397980" cy="1993210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・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自分の意見、アディアが積極的に言え</a:t>
            </a:r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た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話題を自ら探して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、現場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同士とよく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コンミュニケーション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がよく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取った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アジャイル研修で、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積極的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に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作った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ものをアピールした。（四チームの中で２位）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57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の自分③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技術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で現場評価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057460" y="105132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098231" y="1043709"/>
            <a:ext cx="4261005" cy="3517899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①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現場は私の生産性と品質性を信じこむので、いつも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コア機能を担当している。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　・ポイント突合（規模：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4k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・新規会員予約入会（規模：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7k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　・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52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の自分③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技術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で現場評価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057460" y="105132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098231" y="1043709"/>
            <a:ext cx="4261005" cy="3517899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>
                <a:solidFill>
                  <a:srgbClr val="0000CC"/>
                </a:solidFill>
                <a:latin typeface="+mj-ea"/>
                <a:ea typeface="+mj-ea"/>
              </a:rPr>
              <a:t>②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対応できる範囲が広い、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画面、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バッチ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の自分③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マネジメント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5132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の自分③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マネジメント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136827" y="84228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093186" y="910564"/>
            <a:ext cx="4629549" cy="3640654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・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95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4" y="404783"/>
            <a:ext cx="5805265" cy="390295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超えるべき「Ｘ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」、</a:t>
            </a:r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これまでしてきた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こと</a:t>
            </a:r>
            <a:endParaRPr kumimoji="1" lang="ja-JP" altLang="en-US" sz="23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■現場</a:t>
            </a:r>
            <a:r>
              <a:rPr kumimoji="1" lang="ja-JP" altLang="en-US" dirty="0" smtClean="0"/>
              <a:t>リーダーとしての</a:t>
            </a:r>
            <a:r>
              <a:rPr lang="ja-JP" altLang="en-US" dirty="0" smtClean="0"/>
              <a:t>活躍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【CRM</a:t>
            </a:r>
            <a:r>
              <a:rPr lang="ja-JP" altLang="en-US" dirty="0" smtClean="0"/>
              <a:t>プロジェクト移行対応</a:t>
            </a:r>
            <a:r>
              <a:rPr lang="en-US" altLang="ja-JP" dirty="0" smtClean="0"/>
              <a:t>】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○マネジメント能力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・作業スケジュール管理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・作業の配分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・仕様の調整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○生産性向上と品質向上のため、技術検討とメンバに展開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・標準的な移行プログラム設計（生産性向上）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・テスト自動化（品質向上）</a:t>
            </a:r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06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19893</TotalTime>
  <Words>248</Words>
  <Application>Microsoft Office PowerPoint</Application>
  <PresentationFormat>ユーザー設定</PresentationFormat>
  <Paragraphs>62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進化の自分</vt:lpstr>
      <vt:lpstr>目次</vt:lpstr>
      <vt:lpstr>進化の自分①-イベント積極的に参加</vt:lpstr>
      <vt:lpstr>進化の自分②-積極的に発言</vt:lpstr>
      <vt:lpstr>進化の自分③-技術で現場評価</vt:lpstr>
      <vt:lpstr>進化の自分③-技術で現場評価</vt:lpstr>
      <vt:lpstr>進化の自分③-マネジメント</vt:lpstr>
      <vt:lpstr>進化の自分③-マネジメント</vt:lpstr>
      <vt:lpstr>超えるべき「Ｘ」、これまでしてきたこと</vt:lpstr>
      <vt:lpstr>超えるべき「Ｘ」、これまでしてきたこと</vt:lpstr>
      <vt:lpstr>これから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1149950002820</cp:lastModifiedBy>
  <cp:revision>521</cp:revision>
  <cp:lastPrinted>2019-07-08T07:22:07Z</cp:lastPrinted>
  <dcterms:created xsi:type="dcterms:W3CDTF">2015-04-16T03:28:40Z</dcterms:created>
  <dcterms:modified xsi:type="dcterms:W3CDTF">2020-02-28T04:06:54Z</dcterms:modified>
</cp:coreProperties>
</file>