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322" r:id="rId2"/>
    <p:sldId id="338" r:id="rId3"/>
    <p:sldId id="354" r:id="rId4"/>
    <p:sldId id="356" r:id="rId5"/>
    <p:sldId id="361" r:id="rId6"/>
    <p:sldId id="362" r:id="rId7"/>
    <p:sldId id="360" r:id="rId8"/>
    <p:sldId id="359" r:id="rId9"/>
    <p:sldId id="357" r:id="rId10"/>
    <p:sldId id="363" r:id="rId11"/>
    <p:sldId id="349" r:id="rId12"/>
    <p:sldId id="351" r:id="rId13"/>
    <p:sldId id="350" r:id="rId14"/>
    <p:sldId id="352" r:id="rId15"/>
    <p:sldId id="336" r:id="rId16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800000"/>
    <a:srgbClr val="002B62"/>
    <a:srgbClr val="E64B00"/>
    <a:srgbClr val="4CB3C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294" autoAdjust="0"/>
  </p:normalViewPr>
  <p:slideViewPr>
    <p:cSldViewPr snapToGrid="0" snapToObjects="1">
      <p:cViewPr varScale="1">
        <p:scale>
          <a:sx n="87" d="100"/>
          <a:sy n="87" d="100"/>
        </p:scale>
        <p:origin x="368" y="6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2020/2/29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2020/2/29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15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</a:t>
            </a:r>
            <a:r>
              <a:rPr lang="ja-JP" altLang="en-US" sz="1600" dirty="0" smtClean="0">
                <a:solidFill>
                  <a:schemeClr val="bg1"/>
                </a:solidFill>
              </a:rPr>
              <a:t>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現場以外の業務の兼務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3669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官庁総合運用テスト支援ツール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社内で２名開発メンバーのリーダー、先月２月２８日納品完了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毎日進捗を顧客に報告する。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週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回顧客先で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MTG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で、仕様を確認する。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開発メンバーの進捗管理、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WBS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ベースで毎日の作業進捗を記入してもらって、毎日日報も書いてもらって、課題など記述してもらう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3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4" y="404783"/>
            <a:ext cx="5805265" cy="390295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超えるべき「Ｘ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」、</a:t>
            </a:r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これまでしてきた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こと</a:t>
            </a:r>
            <a:endParaRPr kumimoji="1" lang="ja-JP" altLang="en-US" sz="23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■現場</a:t>
            </a:r>
            <a:r>
              <a:rPr kumimoji="1" lang="ja-JP" altLang="en-US" dirty="0" smtClean="0"/>
              <a:t>リーダーとしての</a:t>
            </a:r>
            <a:r>
              <a:rPr lang="ja-JP" altLang="en-US" dirty="0" smtClean="0"/>
              <a:t>活躍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【CRM</a:t>
            </a:r>
            <a:r>
              <a:rPr lang="ja-JP" altLang="en-US" dirty="0" smtClean="0"/>
              <a:t>プロジェクト移行対応</a:t>
            </a:r>
            <a:r>
              <a:rPr lang="en-US" altLang="ja-JP" dirty="0" smtClean="0"/>
              <a:t>】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○マネジメント能力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・作業スケジュール管理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・作業の配分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・仕様の調整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○生産性向上と品質向上のため、技術検討とメンバに展開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・標準的な移行プログラム設計（生産性向上）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・テスト自動化（品質向上）</a:t>
            </a:r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06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4" y="50840"/>
            <a:ext cx="5805265" cy="744238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超えるべき「Ｘ」、これまでしてきたこと</a:t>
            </a:r>
            <a:endParaRPr kumimoji="1" lang="ja-JP" altLang="en-US" sz="23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■請負作業の兼務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【</a:t>
            </a:r>
            <a:r>
              <a:rPr lang="ja-JP" altLang="en-US" dirty="0"/>
              <a:t>官庁総合運用テスト支援ツール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　　</a:t>
            </a:r>
            <a:r>
              <a:rPr lang="ja-JP" altLang="en-US" dirty="0" smtClean="0"/>
              <a:t>○顧客</a:t>
            </a:r>
            <a:r>
              <a:rPr lang="ja-JP" altLang="en-US" dirty="0"/>
              <a:t>と</a:t>
            </a:r>
            <a:r>
              <a:rPr lang="ja-JP" altLang="en-US" dirty="0" smtClean="0"/>
              <a:t>作業スケジュール調整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○顧客と仕様調整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ja-JP" altLang="en-US" dirty="0" smtClean="0"/>
              <a:t>○社内</a:t>
            </a:r>
            <a:r>
              <a:rPr lang="ja-JP" altLang="en-US" dirty="0"/>
              <a:t>開発メンバの</a:t>
            </a:r>
            <a:r>
              <a:rPr lang="ja-JP" altLang="en-US" dirty="0" smtClean="0"/>
              <a:t>管理とフォロー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・作業スケジュール管理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・作業の配分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・技術、仕様フォロー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03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00B0F0"/>
                </a:solidFill>
              </a:rPr>
              <a:t>これから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・リーダーシップを発揮し、団結、即戦力ありのチームを作って、現場開拓に注力する。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・上流から積極的に参加し、ワンステップ対応能力強化に</a:t>
            </a:r>
            <a:endParaRPr lang="en-US" altLang="ja-JP" dirty="0"/>
          </a:p>
          <a:p>
            <a:r>
              <a:rPr lang="ja-JP" altLang="en-US" dirty="0"/>
              <a:t>　注力する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endParaRPr lang="en-US" altLang="zh-CN" dirty="0"/>
          </a:p>
          <a:p>
            <a:r>
              <a:rPr kumimoji="1" lang="ja-JP" altLang="en-US" dirty="0" smtClean="0"/>
              <a:t>・アジャイルなどの新しい手法による請負にもチャレンジし、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社内開発への会社方針実現に</a:t>
            </a:r>
            <a:r>
              <a:rPr lang="ja-JP" altLang="en-US" dirty="0"/>
              <a:t>注力する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5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2369127" y="2057400"/>
            <a:ext cx="2556164" cy="10127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6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燃焼</a:t>
            </a:r>
            <a:endParaRPr kumimoji="1" lang="ja-JP" altLang="en-US" sz="9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7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．履歴紹介（省略）</a:t>
            </a:r>
            <a: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イベント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積極的参加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積極的に発言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技術でみんながハッピー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高生産性と高品質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マルチ対応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チームリーダー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現場以外の業務の兼務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３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イベント積極的に参加</a:t>
            </a:r>
            <a:endParaRPr kumimoji="1" lang="ja-JP" altLang="en-US" sz="2400" dirty="0"/>
          </a:p>
        </p:txBody>
      </p:sp>
      <p:grpSp>
        <p:nvGrpSpPr>
          <p:cNvPr id="4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73593" y="1135651"/>
            <a:ext cx="758259" cy="758259"/>
            <a:chOff x="5037" y="618"/>
            <a:chExt cx="850" cy="850"/>
          </a:xfrm>
        </p:grpSpPr>
        <p:sp>
          <p:nvSpPr>
            <p:cNvPr id="5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4375" y="3070347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306782" y="1190959"/>
            <a:ext cx="4083627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j-ea"/>
                <a:ea typeface="+mj-ea"/>
              </a:rPr>
              <a:t>会社のイベントあまり参加しなかった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320304" y="3007596"/>
            <a:ext cx="4070105" cy="1356586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会社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の飲み会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アジャイル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社内研修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運動会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第二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シス部会（司会）</a:t>
            </a:r>
            <a:endParaRPr kumimoji="1" lang="ja-JP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積極的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に発言</a:t>
            </a:r>
            <a:endParaRPr kumimoji="1" lang="ja-JP" altLang="en-US" sz="2400" dirty="0"/>
          </a:p>
        </p:txBody>
      </p:sp>
      <p:grpSp>
        <p:nvGrpSpPr>
          <p:cNvPr id="4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73593" y="1135651"/>
            <a:ext cx="758259" cy="758259"/>
            <a:chOff x="5037" y="618"/>
            <a:chExt cx="850" cy="850"/>
          </a:xfrm>
        </p:grpSpPr>
        <p:sp>
          <p:nvSpPr>
            <p:cNvPr id="5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4375" y="2435720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306781" y="1190959"/>
            <a:ext cx="441595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恥ずかしいから、自分</a:t>
            </a:r>
            <a:r>
              <a:rPr lang="ja-JP" altLang="en-US" b="1" dirty="0" smtClean="0">
                <a:latin typeface="+mj-ea"/>
                <a:ea typeface="+mj-ea"/>
              </a:rPr>
              <a:t>から積極的に発言しなかった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324755" y="2289791"/>
            <a:ext cx="4397980" cy="239650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自分の意見、アディアが積極的に言え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た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話題を自ら探して、現場同士とよくコンミュニケーションがよく取った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アジャイル研修で、積極的に作ったものをアピールした。（四チームの中で２位）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57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技術でみんながハッピー</a:t>
            </a:r>
            <a:endParaRPr kumimoji="1" lang="ja-JP" altLang="en-US" sz="2400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8616" y="2473505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20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06741" y="973609"/>
            <a:ext cx="441599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誰かの成果を使って、楽にした。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324755" y="2289791"/>
            <a:ext cx="4397980" cy="239650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自分から問題を発見し、ツールを作って、みんなを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</a:rPr>
              <a:t>楽させた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。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　事績：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　 ①バッチ集信ファイル作成ツール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　 ②集計ツール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　 ③性能測定メモリと</a:t>
            </a:r>
            <a:r>
              <a:rPr lang="en-US" altLang="ja-JP" b="1" dirty="0">
                <a:solidFill>
                  <a:srgbClr val="FF0000"/>
                </a:solidFill>
                <a:latin typeface="+mj-ea"/>
              </a:rPr>
              <a:t>CPU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計測ツール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73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53" y="811006"/>
            <a:ext cx="3527812" cy="1889716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技術でみんながハッピー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98" y="2879384"/>
            <a:ext cx="3584249" cy="19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マルチ対応</a:t>
            </a:r>
            <a:endParaRPr kumimoji="1" lang="ja-JP" altLang="en-US" sz="2400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34107" y="2636016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389179" y="2618509"/>
            <a:ext cx="4261005" cy="194309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現場で、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CRM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DCMHD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MARK2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複数のプロジェクトを平行で対応し　　ている。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画面、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バッチ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開発フル対応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設計から、リリース、運用・保守まで一貫対応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0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06741" y="973609"/>
            <a:ext cx="434344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一つの作業しか集中できなかった。</a:t>
            </a:r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04783"/>
            <a:ext cx="5670000" cy="390295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高生産性と高品質</a:t>
            </a:r>
            <a:endParaRPr kumimoji="1" lang="ja-JP" altLang="en-US" sz="2300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54710" y="2163149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378788" y="2119747"/>
            <a:ext cx="4261005" cy="2670463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高生産性と高品質の対応で、現場の上層に信頼され、いつもコア機能を担当させている。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　 ・ポイント突合（規模：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4k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・新規会員予約入会（規模：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7k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・従業員アップロード（規模：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2k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など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…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2060"/>
                </a:solidFill>
                <a:latin typeface="+mj-ea"/>
                <a:ea typeface="+mj-ea"/>
              </a:rPr>
              <a:t>　　</a:t>
            </a:r>
            <a:r>
              <a:rPr lang="ja-JP" altLang="en-US" sz="2400" b="1" dirty="0" smtClean="0">
                <a:solidFill>
                  <a:srgbClr val="002060"/>
                </a:solidFill>
                <a:latin typeface="+mj-ea"/>
                <a:ea typeface="+mj-ea"/>
              </a:rPr>
              <a:t>私＝品質と納期の担保</a:t>
            </a:r>
            <a:endParaRPr lang="en-US" altLang="ja-JP" sz="2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0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48306" y="973609"/>
            <a:ext cx="4291488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普通の</a:t>
            </a:r>
            <a:r>
              <a:rPr kumimoji="1" lang="en-US" altLang="ja-JP" b="1" dirty="0" smtClean="0">
                <a:latin typeface="+mj-ea"/>
                <a:ea typeface="+mj-ea"/>
              </a:rPr>
              <a:t>SE</a:t>
            </a:r>
            <a:r>
              <a:rPr kumimoji="1" lang="ja-JP" altLang="en-US" b="1" dirty="0" smtClean="0">
                <a:latin typeface="+mj-ea"/>
                <a:ea typeface="+mj-ea"/>
              </a:rPr>
              <a:t>で、</a:t>
            </a:r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52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チームリーダー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【CRM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プロジェクト移行対応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３人開発チームのリーダー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0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21343</TotalTime>
  <Words>386</Words>
  <Application>Microsoft Office PowerPoint</Application>
  <PresentationFormat>ユーザー設定</PresentationFormat>
  <Paragraphs>90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進化の自分-イベント積極的に参加</vt:lpstr>
      <vt:lpstr>進化の自分-積極的に発言</vt:lpstr>
      <vt:lpstr>進化の自分-技術でみんながハッピー</vt:lpstr>
      <vt:lpstr>進化の自分-技術でみんながハッピー</vt:lpstr>
      <vt:lpstr>進化の自分-マルチ対応</vt:lpstr>
      <vt:lpstr>進化の自分-高生産性と高品質</vt:lpstr>
      <vt:lpstr>進化の自分-チームリーダー</vt:lpstr>
      <vt:lpstr>進化の自分-現場以外の業務の兼務</vt:lpstr>
      <vt:lpstr>超えるべき「Ｘ」、これまでしてきたこと</vt:lpstr>
      <vt:lpstr>超えるべき「Ｘ」、これまでしてきたこと</vt:lpstr>
      <vt:lpstr>これから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XUYANG</cp:lastModifiedBy>
  <cp:revision>546</cp:revision>
  <cp:lastPrinted>2019-07-08T07:22:07Z</cp:lastPrinted>
  <dcterms:created xsi:type="dcterms:W3CDTF">2015-04-16T03:28:40Z</dcterms:created>
  <dcterms:modified xsi:type="dcterms:W3CDTF">2020-03-01T11:04:03Z</dcterms:modified>
</cp:coreProperties>
</file>