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7DED-5709-48AE-8A9C-27094A57B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0AFB8-24F9-450F-8EF9-0A26FBA44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745F4-D049-4411-945A-72D3797F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A22-7D01-45B6-9868-61A6A48B82CA}" type="datetimeFigureOut">
              <a:rPr lang="en-NZ" smtClean="0"/>
              <a:t>17/09/2017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70BA0-E24A-4247-BCB1-35B5C232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D0367-CF17-4231-A5EE-650E752B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CB95-DA41-4270-88C2-11F3F88864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80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A927-7169-4436-B0C7-7BB740EC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DACA6-5553-4B28-92B4-0841231D9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DB489-5B07-4AC7-827B-D05DEB51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A22-7D01-45B6-9868-61A6A48B82CA}" type="datetimeFigureOut">
              <a:rPr lang="en-NZ" smtClean="0"/>
              <a:t>17/09/2017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5B58-591E-4371-82F1-3AA32276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1C0C-F765-41F0-B5D9-A91EFEE2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CB95-DA41-4270-88C2-11F3F88864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768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211E4-37F2-436C-A9AF-17E16F3FE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D97C7-E888-45F9-8CD4-E51BC86F2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2230D-C9FC-4980-B4CA-49D4060B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A22-7D01-45B6-9868-61A6A48B82CA}" type="datetimeFigureOut">
              <a:rPr lang="en-NZ" smtClean="0"/>
              <a:t>17/09/2017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B2188-3D2A-4BB7-A570-2580C879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613B-860B-4AEF-9CF5-B13A249E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CB95-DA41-4270-88C2-11F3F88864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302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7E37-5469-44BF-948C-1D92DC60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253D-81CB-4B1C-B175-C2269267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900A-82D0-46C1-9F0C-87AA1A40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A22-7D01-45B6-9868-61A6A48B82CA}" type="datetimeFigureOut">
              <a:rPr lang="en-NZ" smtClean="0"/>
              <a:t>17/09/2017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3006-6E50-4BD7-AFB8-BAD996AF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C0B0C-BDB7-406E-A354-BD0FEB16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CB95-DA41-4270-88C2-11F3F88864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194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8BA3-F3A8-4EF2-A376-8A01004B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A0103-4855-4BF0-8E0B-52074EE2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9EC8-5680-426C-8B3E-05F8E334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A22-7D01-45B6-9868-61A6A48B82CA}" type="datetimeFigureOut">
              <a:rPr lang="en-NZ" smtClean="0"/>
              <a:t>17/09/2017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FCFC5-3083-4F51-9C8C-5A0AD527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B1BA-BA26-4055-BB79-2E0008C1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CB95-DA41-4270-88C2-11F3F88864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162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28CB-8CA4-49AB-848B-CD86FDDC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CFD5-93BB-45EC-93D8-31AF1F0F3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2E172-7970-47EC-B7BC-CB156B6C5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CB971-CA2B-4433-93BF-A5F869AD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A22-7D01-45B6-9868-61A6A48B82CA}" type="datetimeFigureOut">
              <a:rPr lang="en-NZ" smtClean="0"/>
              <a:t>17/09/2017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AF460-75C2-4119-BCFF-F5CB45FE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78F26-D998-4BA0-91B9-451A3B07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CB95-DA41-4270-88C2-11F3F88864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138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6CAF-9858-420A-A1AD-DD94E053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0CA53-F911-47BE-8CFF-BB5B7DAF6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D8AE2-EAAE-4B4E-A6A8-97F1115AE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D2384-2254-4BF4-863E-974B1C29A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F93BC-E30D-4CE1-ACEE-14236ADB4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873DA-017E-4D99-93FB-95196998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A22-7D01-45B6-9868-61A6A48B82CA}" type="datetimeFigureOut">
              <a:rPr lang="en-NZ" smtClean="0"/>
              <a:t>17/09/2017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5F3F6-C9F4-4239-BA17-821C7B46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24D1A-9FEB-4D1F-8967-3E5DC216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CB95-DA41-4270-88C2-11F3F88864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015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0564-5ABE-4216-8662-F4862355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DF0A5-7D45-461B-B099-BDB52C55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A22-7D01-45B6-9868-61A6A48B82CA}" type="datetimeFigureOut">
              <a:rPr lang="en-NZ" smtClean="0"/>
              <a:t>17/09/2017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DC861-CABE-4F25-8754-1AEAA9F1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F5E74-A59D-46B6-9043-4890C4D9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CB95-DA41-4270-88C2-11F3F88864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22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05A57-8F6E-46AF-8131-55BD5633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A22-7D01-45B6-9868-61A6A48B82CA}" type="datetimeFigureOut">
              <a:rPr lang="en-NZ" smtClean="0"/>
              <a:t>17/09/2017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1FDFF-C78E-4E85-A3B1-57748338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24CEF-EF80-4630-9AC9-B5D6483F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CB95-DA41-4270-88C2-11F3F88864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853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68FF-0124-446D-A99D-9949B6E5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C1EF-9B58-4DB7-BE37-9DE26ADD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D7F19-C53A-4692-8546-EFC697238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02D78-C83B-4D79-9EB8-95F0D63A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A22-7D01-45B6-9868-61A6A48B82CA}" type="datetimeFigureOut">
              <a:rPr lang="en-NZ" smtClean="0"/>
              <a:t>17/09/2017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C11C2-8060-44AB-B712-BF05990F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CA9C0-6D3B-4C49-ADA6-757D4A41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CB95-DA41-4270-88C2-11F3F88864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724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658F-5B90-46AB-A2CF-11EF48B0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EF716-0486-438C-BC76-2808A74BB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B3BC5-2796-4134-84F6-BC1B8EE05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6EFBF-85C4-4D25-A0D7-843EB321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A22-7D01-45B6-9868-61A6A48B82CA}" type="datetimeFigureOut">
              <a:rPr lang="en-NZ" smtClean="0"/>
              <a:t>17/09/2017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E616D-06C0-4911-A333-D419CA03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F9D94-0B92-4C24-966A-EA77B2D4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CB95-DA41-4270-88C2-11F3F88864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571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732C2-DF5F-42F5-ABF8-A736515A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8676A-CD9C-4DD1-A08C-56223C66C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CC859-F6D2-4B70-91E8-3377B923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44A22-7D01-45B6-9868-61A6A48B82CA}" type="datetimeFigureOut">
              <a:rPr lang="en-NZ" smtClean="0"/>
              <a:t>17/09/2017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E5E48-3E0F-4054-B7B6-3E9DF7B5E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A770D-5287-4B95-BF80-97E46E9FF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0CB95-DA41-4270-88C2-11F3F88864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403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D793-02CB-43CB-85BA-B9EA07166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/>
              <a:t>Microhttp</a:t>
            </a:r>
            <a:r>
              <a:rPr lang="en-NZ" dirty="0"/>
              <a:t>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3ADC3-9C0B-4BAC-BBA7-8A9C3A9BC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Acceptance test</a:t>
            </a:r>
          </a:p>
        </p:txBody>
      </p:sp>
    </p:spTree>
    <p:extLst>
      <p:ext uri="{BB962C8B-B14F-4D97-AF65-F5344CB8AC3E}">
        <p14:creationId xmlns:p14="http://schemas.microsoft.com/office/powerpoint/2010/main" val="16514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961B-6007-4939-9EA2-D23687F1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About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4C02-2C93-47A2-AC9C-E6EBA3FD2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This document should describe the validation/acceptance procedure for the </a:t>
            </a:r>
            <a:r>
              <a:rPr lang="en-NZ" dirty="0" err="1"/>
              <a:t>microhttp</a:t>
            </a:r>
            <a:r>
              <a:rPr lang="en-NZ" dirty="0"/>
              <a:t> project</a:t>
            </a:r>
          </a:p>
          <a:p>
            <a:r>
              <a:rPr lang="en-NZ" dirty="0"/>
              <a:t>Tools used for the procedure:</a:t>
            </a:r>
          </a:p>
          <a:p>
            <a:pPr lvl="1"/>
            <a:r>
              <a:rPr lang="en-NZ" dirty="0"/>
              <a:t>Putty</a:t>
            </a:r>
          </a:p>
        </p:txBody>
      </p:sp>
    </p:spTree>
    <p:extLst>
      <p:ext uri="{BB962C8B-B14F-4D97-AF65-F5344CB8AC3E}">
        <p14:creationId xmlns:p14="http://schemas.microsoft.com/office/powerpoint/2010/main" val="293187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8D6A-FC9F-43E7-B9D0-75ADE81A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BA9B-B124-4647-8EA0-8807B405E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331" cy="4351338"/>
          </a:xfrm>
        </p:spPr>
        <p:txBody>
          <a:bodyPr/>
          <a:lstStyle/>
          <a:p>
            <a:r>
              <a:rPr lang="en-NZ" dirty="0"/>
              <a:t>Run executables with no arguments</a:t>
            </a:r>
          </a:p>
          <a:p>
            <a:r>
              <a:rPr lang="en-NZ" dirty="0"/>
              <a:t>Setup putty with Telnet localhost 8080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D02BC-3269-4C26-9D93-34F6C15B4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0" y="1690688"/>
            <a:ext cx="43053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8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0135-D098-46E4-97E9-4C47AA5F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 1 – base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AC54-32FF-416E-B8F5-D845F927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6500"/>
          </a:xfrm>
        </p:spPr>
        <p:txBody>
          <a:bodyPr/>
          <a:lstStyle/>
          <a:p>
            <a:r>
              <a:rPr lang="en-NZ" dirty="0"/>
              <a:t>Input following in putty and check answer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C13BF-7534-4B21-A355-620D40BC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571750"/>
            <a:ext cx="61150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7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24E0-7D87-472D-AE1C-C84F0165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 2 – create terminals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7D45-5EA6-4DF3-8DC8-D40A254DD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4224" cy="4351338"/>
          </a:xfrm>
        </p:spPr>
        <p:txBody>
          <a:bodyPr/>
          <a:lstStyle/>
          <a:p>
            <a:r>
              <a:rPr lang="en-NZ" dirty="0"/>
              <a:t>GET /</a:t>
            </a:r>
            <a:r>
              <a:rPr lang="en-NZ" dirty="0" err="1"/>
              <a:t>create_terminals</a:t>
            </a:r>
            <a:r>
              <a:rPr lang="en-NZ" dirty="0"/>
              <a:t> HTTP/1.1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891E6-E035-4B8E-9C92-E4D02445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42" y="1405731"/>
            <a:ext cx="6191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6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DC8A-5993-4E9D-95BE-19531F14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 3 – list terminals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FAB7-0219-48AF-BA10-DBBABCF8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4024"/>
          </a:xfrm>
        </p:spPr>
        <p:txBody>
          <a:bodyPr/>
          <a:lstStyle/>
          <a:p>
            <a:r>
              <a:rPr lang="en-NZ" dirty="0"/>
              <a:t>GET /</a:t>
            </a:r>
            <a:r>
              <a:rPr lang="en-NZ" dirty="0" err="1"/>
              <a:t>list_terminals</a:t>
            </a:r>
            <a:r>
              <a:rPr lang="en-NZ" dirty="0"/>
              <a:t> HTTP/1.1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F110D-0B2C-47A6-9E59-021CAC16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3721100"/>
            <a:ext cx="62007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74B9-CE90-4D95-ADDB-98791B03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 4 – ask ID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AE5E-2313-4B1A-8DC5-399A80E1D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9926"/>
          </a:xfrm>
        </p:spPr>
        <p:txBody>
          <a:bodyPr/>
          <a:lstStyle/>
          <a:p>
            <a:r>
              <a:rPr lang="en-NZ" dirty="0"/>
              <a:t>GET /</a:t>
            </a:r>
            <a:r>
              <a:rPr lang="en-NZ" dirty="0" err="1"/>
              <a:t>ask_id</a:t>
            </a:r>
            <a:r>
              <a:rPr lang="en-NZ" dirty="0"/>
              <a:t> HTTP/1.1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F00B6-A555-49EF-B088-BC5474F4B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96" y="3890963"/>
            <a:ext cx="62007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6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Microhttp server</vt:lpstr>
      <vt:lpstr>About the test</vt:lpstr>
      <vt:lpstr>Setup</vt:lpstr>
      <vt:lpstr>Test 1 – base page</vt:lpstr>
      <vt:lpstr>Test 2 – create terminals page</vt:lpstr>
      <vt:lpstr>Test 3 – list terminals page</vt:lpstr>
      <vt:lpstr>Test 4 – ask ID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Microhttp server</dc:title>
  <dc:creator>Milorad Podoaba</dc:creator>
  <cp:lastModifiedBy>Milorad Podoaba</cp:lastModifiedBy>
  <cp:revision>4</cp:revision>
  <dcterms:created xsi:type="dcterms:W3CDTF">2017-09-17T06:14:23Z</dcterms:created>
  <dcterms:modified xsi:type="dcterms:W3CDTF">2017-09-17T06:46:05Z</dcterms:modified>
</cp:coreProperties>
</file>