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43243-15B5-4AE1-8DE6-4751D43CE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29D54F-37A0-4552-A14F-8E39DDA23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E53CF-4045-44DE-ABBD-A2724A9F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87FBB8-E6E3-405C-8172-8CD0D25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D943C5-26E9-4E7F-86E4-9011346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7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F1B26-1515-42DD-AE12-A91C2427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4FB89-69B6-4DD2-AE74-9863617F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F946D-C511-41D1-A48C-E5D8750A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5B77CE-84A6-4372-BC73-D84823EC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5DC204-2941-46F5-948C-E377018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56C003-0A61-476C-8588-EF99D51E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2F2EFA-075C-4322-8FC7-51427EA1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1007A5-A871-42BA-9C98-7FDCF29E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C3C6A4-1B58-4660-BA36-3D3334D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56A162-81DB-4F87-960F-786735C1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8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2E36F-F9EA-4CEE-A036-B9BA5AB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E13623-1116-4E08-8BBD-58A1D13E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C49F49-AF4D-4451-9CD7-0081AD59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B6AC71-EAC5-45B6-A19D-8BF52A2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C98EF9-3E92-4787-8F36-AFC99638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7E33E8-3F22-4856-9381-D7B7DEC4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264F7-8B0C-482A-A88B-91220A36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2282A4-CAE7-47C1-BFD1-AEF47DD4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87EAA7-CDA5-4130-B5B5-1D6E261F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304147F-5B91-4CC3-A36A-6EE80D1A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71BD48-C8D9-4846-9D85-F13785EC2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0F9DBC5-F893-4A16-BA8F-EE92C07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E211BA7-B91A-4398-8473-9D35BF67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076F00A-DFA9-4485-B6F9-A2CB9C0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F014F3-ECC7-48D2-92B9-C4ACBFD8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6DF042-F2DF-4053-B338-74DB61E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491270-05A9-4AED-AFA1-CE3E93A0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CEACB2-E194-4E5C-9313-D71E14E1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5BF68B-E72E-4BD5-9659-8DD6AC10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4EC01D-6E98-4A66-B822-8A9BD21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F6556D-5AA8-4417-B527-E6070CA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0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E7D4E-2356-44E9-B130-63BCEC58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128259-88A5-413B-B850-73874934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72F455-0D23-44B7-BA34-0F6295F7E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353975-BB61-4141-84B2-5311B12F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9ED070-8F50-456C-9337-31D344C3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617703-8A71-4954-A237-5D657BF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799812-1DE5-4183-BAF2-339A4771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DA6021-90E8-4F8B-B753-EB1EAB70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8F27B0-7F95-43AE-922C-40B69C47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5A6A09-5D77-474B-BB69-6DB38A49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CF3A8E-3CB6-4CB4-ADF8-6B841CC4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795E97-E1D4-4454-B76A-46016E28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13047-2E34-403A-8C60-56709447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AFED5B-FD82-4D38-95A9-6DE5DB82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7FD633-EFA9-4552-B975-17A8D6CF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7C95F9-A720-49F2-9659-E3752EB8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F081E0-621D-42A5-9DFB-55F9924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1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C5C403-C5C9-400A-8AE4-A45E2B0FF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E6EE32-B852-4E90-89AE-5908DFD0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613CCF-8DE3-479B-A877-FE04B920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E646-E77B-4E59-9FBC-F42F31D6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A153BB-8BE8-4F6F-BC1C-AFD33FB6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8BBD-0DD6-4E51-ABF2-D0D1032A8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F5EB-3FA1-4DE9-86CB-F8630C8D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733C8D-8663-4A27-80FC-3A0D440D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AC1833-043D-4AE5-BD4C-8EAF581A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D020B0-DFA0-46DD-9E05-F545100F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17E9-EE10-4457-AD78-2DEEC8BF3FF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70D295-C523-4A42-8896-A19DB540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2379B6-85DA-4F18-9088-5A9E6341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729F-B362-4C43-9F3D-324D29E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F703E-3C9F-49AF-A15F-F494466C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71" y="1495888"/>
            <a:ext cx="3928850" cy="2243562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/>
              <a:t>Business Registration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1AD1E8-3B3B-4839-A12C-EE92095F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72" y="3739450"/>
            <a:ext cx="3751428" cy="1622663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/>
              <a:t>How to Submit a New Registration Application</a:t>
            </a:r>
            <a:endParaRPr lang="en-US" sz="3600" dirty="0"/>
          </a:p>
        </p:txBody>
      </p:sp>
      <p:sp>
        <p:nvSpPr>
          <p:cNvPr id="22" name="Freeform: Shape 18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3371A2-6FEB-412D-8D87-75054C3A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28" y="2731725"/>
            <a:ext cx="2413000" cy="18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1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60EEB3D-CDC5-4DFF-895E-FE48D8B8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93" y="3429000"/>
            <a:ext cx="5243733" cy="316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108612-62A2-489E-AAB7-28E97C50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93" y="266325"/>
            <a:ext cx="5243733" cy="29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E08BE99-F688-4209-9826-41E79D01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81495"/>
            <a:ext cx="4249430" cy="5438774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22015E-1741-4704-AFA6-47B8727A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31" y="1281494"/>
            <a:ext cx="4830418" cy="543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4199CB-95D8-41EB-9EA1-DEE91D7EDF82}"/>
              </a:ext>
            </a:extLst>
          </p:cNvPr>
          <p:cNvSpPr txBox="1"/>
          <p:nvPr/>
        </p:nvSpPr>
        <p:spPr>
          <a:xfrm>
            <a:off x="0" y="410817"/>
            <a:ext cx="424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Home Business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07B1E1-3AD0-41AC-B43F-FF6EBFFCBB41}"/>
              </a:ext>
            </a:extLst>
          </p:cNvPr>
          <p:cNvSpPr txBox="1"/>
          <p:nvPr/>
        </p:nvSpPr>
        <p:spPr>
          <a:xfrm>
            <a:off x="4249430" y="410817"/>
            <a:ext cx="483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Commercial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5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7DA0EF-053A-48F9-B1D6-44E249E9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745588"/>
            <a:ext cx="568642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4B9421-2E50-41BF-A3A5-FD022E5E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41" y="3171826"/>
            <a:ext cx="5293519" cy="3686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3D82713-C92F-4211-9AF3-7A8FB5AEBAB6}"/>
              </a:ext>
            </a:extLst>
          </p:cNvPr>
          <p:cNvSpPr txBox="1"/>
          <p:nvPr/>
        </p:nvSpPr>
        <p:spPr>
          <a:xfrm>
            <a:off x="7415213" y="4553247"/>
            <a:ext cx="1569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***Please select the best fit for your company***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6D6A704C-0188-47CC-A6D9-099BC71C2ABB}"/>
              </a:ext>
            </a:extLst>
          </p:cNvPr>
          <p:cNvSpPr/>
          <p:nvPr/>
        </p:nvSpPr>
        <p:spPr>
          <a:xfrm rot="10800000" flipV="1">
            <a:off x="6650443" y="4816129"/>
            <a:ext cx="666543" cy="3975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84CC00-59BB-42E4-B96F-64615656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84" y="222873"/>
            <a:ext cx="5688061" cy="23044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E934AA7-17FF-46F3-934F-5FC870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884" y="3690521"/>
            <a:ext cx="5688060" cy="2591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CE8A748-F9E6-4687-8CC1-31D2FA4AAD74}"/>
              </a:ext>
            </a:extLst>
          </p:cNvPr>
          <p:cNvSpPr txBox="1"/>
          <p:nvPr/>
        </p:nvSpPr>
        <p:spPr>
          <a:xfrm>
            <a:off x="7226116" y="1438985"/>
            <a:ext cx="148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Leave these two boxes blank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0DDEE0A9-D710-407E-AEDA-C28896C22E7E}"/>
              </a:ext>
            </a:extLst>
          </p:cNvPr>
          <p:cNvSpPr/>
          <p:nvPr/>
        </p:nvSpPr>
        <p:spPr>
          <a:xfrm rot="10800000">
            <a:off x="6609891" y="1604677"/>
            <a:ext cx="616226" cy="314943"/>
          </a:xfrm>
          <a:prstGeom prst="rightArrow">
            <a:avLst>
              <a:gd name="adj1" fmla="val 50000"/>
              <a:gd name="adj2" fmla="val 449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5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A59A0B7C-830F-4C83-B348-6D815B3D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534244"/>
            <a:ext cx="8178800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1F77EAB9-778E-4E50-83FE-0C5E945D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43627"/>
            <a:ext cx="8178800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1BE798-C8A3-4814-9628-BEFDC890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781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1FE2F6-ECA0-4454-A455-14B6DC4EE98E}"/>
              </a:ext>
            </a:extLst>
          </p:cNvPr>
          <p:cNvSpPr txBox="1"/>
          <p:nvPr/>
        </p:nvSpPr>
        <p:spPr>
          <a:xfrm>
            <a:off x="5605670" y="633047"/>
            <a:ext cx="335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 Verify your information before you submit your application***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762B45-2CA3-43C7-B0D9-5548A8B3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04" y="4383984"/>
            <a:ext cx="4965896" cy="2381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F23A1AFA-6A37-426A-B7F8-D6EFBA2F74B7}"/>
              </a:ext>
            </a:extLst>
          </p:cNvPr>
          <p:cNvSpPr/>
          <p:nvPr/>
        </p:nvSpPr>
        <p:spPr>
          <a:xfrm rot="10800000">
            <a:off x="2089052" y="6520069"/>
            <a:ext cx="805070" cy="245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5803F3ED-AA23-47C4-B753-2DE2049290E8}"/>
              </a:ext>
            </a:extLst>
          </p:cNvPr>
          <p:cNvSpPr/>
          <p:nvPr/>
        </p:nvSpPr>
        <p:spPr>
          <a:xfrm rot="10800000">
            <a:off x="4403035" y="742122"/>
            <a:ext cx="1083365" cy="5168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3371A2-6FEB-412D-8D87-75054C3A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28" y="2731725"/>
            <a:ext cx="2413000" cy="1858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659" y="1295400"/>
            <a:ext cx="426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Your application is submitted, it is currently being reviewed by the Zoning Department. This process can take up to 10 business days. </a:t>
            </a:r>
          </a:p>
          <a:p>
            <a:r>
              <a:rPr lang="en-US" sz="2400" b="1" dirty="0" smtClean="0"/>
              <a:t>If you have any questions or concerns regarding your application, please contact Business Registration at 505-924-3890 or email us at businessregistration@cabq.gov.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94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B12C10-81DE-4AAB-B0BE-061F90A6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89103"/>
            <a:ext cx="8178800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8AB1AA-1348-43E8-8BDB-04163D66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02" y="331916"/>
            <a:ext cx="5917997" cy="6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4DD708A-D2C2-47C5-BF7D-CE341E740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78" y="1086678"/>
            <a:ext cx="7066722" cy="4667216"/>
          </a:xfrm>
        </p:spPr>
      </p:pic>
    </p:spTree>
    <p:extLst>
      <p:ext uri="{BB962C8B-B14F-4D97-AF65-F5344CB8AC3E}">
        <p14:creationId xmlns:p14="http://schemas.microsoft.com/office/powerpoint/2010/main" val="4878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4A9305-E0A0-4ED8-9926-A822A23E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56815"/>
            <a:ext cx="8178800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767984-64E2-4080-A2CD-76FDE2DC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2751"/>
          <a:stretch/>
        </p:blipFill>
        <p:spPr>
          <a:xfrm>
            <a:off x="4714598" y="1932419"/>
            <a:ext cx="3968750" cy="4282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DD4983-1B61-4B54-B7B9-3A0B2DC56C1E}"/>
              </a:ext>
            </a:extLst>
          </p:cNvPr>
          <p:cNvSpPr txBox="1"/>
          <p:nvPr/>
        </p:nvSpPr>
        <p:spPr>
          <a:xfrm>
            <a:off x="4253947" y="181802"/>
            <a:ext cx="4890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Legal Name and Doing Business As:</a:t>
            </a:r>
          </a:p>
          <a:p>
            <a:r>
              <a:rPr lang="en-US" b="1" dirty="0"/>
              <a:t>If Sole Proprietor- </a:t>
            </a:r>
            <a:r>
              <a:rPr lang="en-US" dirty="0"/>
              <a:t>Owners Name </a:t>
            </a:r>
            <a:r>
              <a:rPr lang="en-US" b="1" dirty="0"/>
              <a:t>Doing Business As: </a:t>
            </a:r>
            <a:r>
              <a:rPr lang="en-US" dirty="0"/>
              <a:t>Business Name</a:t>
            </a:r>
          </a:p>
          <a:p>
            <a:r>
              <a:rPr lang="en-US" b="1" dirty="0"/>
              <a:t>If Corp./LLC- </a:t>
            </a:r>
            <a:r>
              <a:rPr lang="en-US" dirty="0"/>
              <a:t>Business Name </a:t>
            </a:r>
            <a:r>
              <a:rPr lang="en-US" b="1" dirty="0"/>
              <a:t>Doing Business As:</a:t>
            </a:r>
            <a:r>
              <a:rPr lang="en-US" dirty="0"/>
              <a:t> Business Name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06B9BB8-4364-459C-896C-B124D162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5" y="193067"/>
            <a:ext cx="3968750" cy="626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8CE66B-9C27-4C90-9D92-C5D40A38BB62}"/>
              </a:ext>
            </a:extLst>
          </p:cNvPr>
          <p:cNvSpPr txBox="1"/>
          <p:nvPr/>
        </p:nvSpPr>
        <p:spPr>
          <a:xfrm>
            <a:off x="3230492" y="1202565"/>
            <a:ext cx="105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 a Business Description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16D83381-D14D-4488-AC2A-66C58A0F3930}"/>
              </a:ext>
            </a:extLst>
          </p:cNvPr>
          <p:cNvSpPr/>
          <p:nvPr/>
        </p:nvSpPr>
        <p:spPr>
          <a:xfrm rot="10800000">
            <a:off x="2838892" y="1323690"/>
            <a:ext cx="447261" cy="185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8C1CD8-C1C7-44F3-80DB-D7B432F9BDBE}"/>
              </a:ext>
            </a:extLst>
          </p:cNvPr>
          <p:cNvSpPr txBox="1"/>
          <p:nvPr/>
        </p:nvSpPr>
        <p:spPr>
          <a:xfrm>
            <a:off x="4572000" y="874643"/>
            <a:ext cx="41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E59E77-EA34-41C4-9B61-CA6C1AA1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66" y="583096"/>
            <a:ext cx="4961050" cy="1042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B3EAC24-5B35-4EC9-855B-7D371584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337626"/>
            <a:ext cx="3844150" cy="62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E78CDF1-7325-4C18-8980-C6059E468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123"/>
            <a:ext cx="4471988" cy="5944633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826E64-DA6B-4A6A-9EE9-532698BE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7" y="742122"/>
            <a:ext cx="4672013" cy="5944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D21C8A-B825-49D9-BAF6-6AD63A6CCF09}"/>
              </a:ext>
            </a:extLst>
          </p:cNvPr>
          <p:cNvSpPr txBox="1"/>
          <p:nvPr/>
        </p:nvSpPr>
        <p:spPr>
          <a:xfrm>
            <a:off x="238539" y="171244"/>
            <a:ext cx="42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***Within the City limits***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14DC30-26A9-4B54-A59A-127EE37A5C7A}"/>
              </a:ext>
            </a:extLst>
          </p:cNvPr>
          <p:cNvSpPr txBox="1"/>
          <p:nvPr/>
        </p:nvSpPr>
        <p:spPr>
          <a:xfrm>
            <a:off x="4471988" y="171244"/>
            <a:ext cx="460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***Outside the City limits***</a:t>
            </a:r>
          </a:p>
        </p:txBody>
      </p:sp>
    </p:spTree>
    <p:extLst>
      <p:ext uri="{BB962C8B-B14F-4D97-AF65-F5344CB8AC3E}">
        <p14:creationId xmlns:p14="http://schemas.microsoft.com/office/powerpoint/2010/main" val="86584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3814DE3-A858-49C3-A5BC-71C02063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834888"/>
            <a:ext cx="4188040" cy="5644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6B49A1-3DE5-4CCA-B350-25606543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68" y="834888"/>
            <a:ext cx="4188040" cy="5644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4CF32BA-6A9F-4585-B27A-35DBB7B8254F}"/>
              </a:ext>
            </a:extLst>
          </p:cNvPr>
          <p:cNvSpPr txBox="1"/>
          <p:nvPr/>
        </p:nvSpPr>
        <p:spPr>
          <a:xfrm>
            <a:off x="398195" y="147633"/>
            <a:ext cx="369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Sole Proprietor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AFF983E-A9F0-43CD-BF38-635089960B22}"/>
              </a:ext>
            </a:extLst>
          </p:cNvPr>
          <p:cNvSpPr txBox="1"/>
          <p:nvPr/>
        </p:nvSpPr>
        <p:spPr>
          <a:xfrm>
            <a:off x="4744623" y="147632"/>
            <a:ext cx="400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Incorporated </a:t>
            </a:r>
          </a:p>
        </p:txBody>
      </p:sp>
    </p:spTree>
    <p:extLst>
      <p:ext uri="{BB962C8B-B14F-4D97-AF65-F5344CB8AC3E}">
        <p14:creationId xmlns:p14="http://schemas.microsoft.com/office/powerpoint/2010/main" val="7265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134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Business Registration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Albuquerque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 a New Registration Application</dc:title>
  <dc:creator>Benavidez, Melanie A.</dc:creator>
  <cp:lastModifiedBy>Benavidez, Melanie A.</cp:lastModifiedBy>
  <cp:revision>7</cp:revision>
  <dcterms:created xsi:type="dcterms:W3CDTF">2021-03-29T20:52:45Z</dcterms:created>
  <dcterms:modified xsi:type="dcterms:W3CDTF">2021-03-31T17:13:43Z</dcterms:modified>
</cp:coreProperties>
</file>