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703"/>
  </p:normalViewPr>
  <p:slideViewPr>
    <p:cSldViewPr snapToGrid="0">
      <p:cViewPr varScale="1">
        <p:scale>
          <a:sx n="122" d="100"/>
          <a:sy n="122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AADC-C83A-888B-E398-60D29A856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0C68-82A0-3A9D-C0D9-E2A91E3A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4C10-50FC-6330-5C7A-BECAB85A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2DEF-512D-88AB-2211-26A38EF0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5DA0-7C6E-DC30-53F8-B5FC6B6C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FC21-B0DB-E292-53EA-A7DADFF6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A5D65-E6BF-B6B8-FD7E-2D440C171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73F9-D08D-4626-9ADC-910E15B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CB5B-4221-A769-8BF3-F74CC26E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2202-C05B-D6BC-C944-7BA6449F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EBF72-C977-B63E-23E7-F7F644798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3586-CF29-4024-CC0C-E30609BD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FE04-17D0-6232-E257-03734101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B775-C70C-C2AB-748C-33572B6B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EDDE-46D8-8094-DC57-4CF2BD34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139F-22DB-208E-5651-333336EA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0501-1C2A-60AD-4479-E7AED9E0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19BD-91C3-C8B5-1885-465D85E5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CB22-5920-25C7-2464-98C0425D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4861-5FC7-5F15-BA94-6A554EA9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8A8C-EFB1-A387-023E-6F7BBC60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BEDB-9C66-D204-3278-9BF0B867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C530-3C9B-E180-4E3C-C4D93823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0C2B-982A-CE27-62F6-7B59BA2D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773D-E417-BA4A-6A7F-DD235B0E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F2B6-4773-ED7E-C49B-EB4D623D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52C5-24F2-9286-A86E-269E22561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FCD4B-0739-63F4-418F-264740D0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46E8-DF64-9FA7-3DFD-AA5BBE76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5190-1A43-63A9-E279-10025D6F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177AF-3DB4-B7C8-6DCE-2FA7A737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F2BC-3673-3BC8-54DC-C1560F52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90CB-361E-DED9-61F3-694DBF9F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FA097-07F2-53EB-CC57-5AC2FA3E3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05EBD-763D-40D9-98AE-2865260B0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3D512-B6D1-CEBD-6084-CC0C95CA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5FF38-4023-56E3-26DD-AF651DD4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D600-F101-F02A-91D4-79724458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909E3-2AA9-ED40-522D-4696206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2D09-721F-0969-C34D-76D2B688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A2236-E3F6-DE33-739E-E4D9F5B3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4C23A-9E02-1B72-4C6D-07FCD399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3E2DA-204E-DC0C-495F-A63853E9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1114A-29C4-D12C-D04E-09F747C0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C6465-2931-B0FE-9B1F-3137405A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D6E9E-C533-4163-F127-A9ADAC73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DF31-B674-48E1-FABA-5524CD93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3DE7-E604-614A-6C88-387FDF83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A20DB-FFC9-E953-55CD-48318786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EBC7-2469-1658-0E36-1ECD2A10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A17C-759E-6D02-B5DA-DCA6D69D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B30E-F694-5C7E-5D51-84A13408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7F70-E3C6-ADF4-F47B-18336CC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79BC7-9336-852E-CD87-B0D793763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C2B22-2737-98EC-914A-03A855284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2A7D-54EF-479C-BDBE-9DA8284A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0D01-0E59-7231-23D6-A4F05E15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ABCD-9B4C-9A3B-345D-8E388094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A559-B58F-1C72-9865-BE6027A5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FC76-0EE7-07CD-5FEB-38E10CB9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82FA-2A10-361A-7979-5DA75B44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F060-08F5-8A44-8F69-A287EBCB4D2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048F-DB61-66D1-7E69-ECF945D6E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1E02-E365-D22F-C39F-5E91B395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2CDB-5C98-744F-ABE2-18A4AAB0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immunisation/vaccine-preventable-diseases/contents/fact-shee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primary-health-care/disparities-in-potentially-preventable-hospitalisations-australia/summa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primary-health-care/disparities-in-potentially-preventable-hospitalisations-australia/summa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primary-health-care/disparities-in-potentially-preventable-hospitalisations-australia/summa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primary-health-care/disparities-in-potentially-preventable-hospitalisations-australia/summa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primary-health-care/coordination-of-health-care-experiences-barriers/summar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primary-health-care/coordination-of-health-care-experiences-barriers/summar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reports/primary-health-care/coordination-of-health-care-experiences-barriers/summar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A1D37-3E12-8717-0170-7B087766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862"/>
            <a:ext cx="12192000" cy="44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22A55-8464-A4D6-D856-16470DEE7CB5}"/>
              </a:ext>
            </a:extLst>
          </p:cNvPr>
          <p:cNvSpPr txBox="1"/>
          <p:nvPr/>
        </p:nvSpPr>
        <p:spPr>
          <a:xfrm>
            <a:off x="0" y="5749158"/>
            <a:ext cx="1019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 </a:t>
            </a:r>
            <a:r>
              <a:rPr lang="en-AU" sz="1200" dirty="0">
                <a:hlinkClick r:id="rId3"/>
              </a:rPr>
              <a:t>Vaccine preventable disease in Australia AIHW factsheet</a:t>
            </a:r>
            <a:r>
              <a:rPr lang="en-US" sz="1200" dirty="0">
                <a:hlinkClick r:id="rId3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578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50F0E-3E7B-22F9-7465-E05EA92B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679450"/>
            <a:ext cx="8826500" cy="549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7938C-08EE-0884-2874-A99462467FF7}"/>
              </a:ext>
            </a:extLst>
          </p:cNvPr>
          <p:cNvSpPr txBox="1"/>
          <p:nvPr/>
        </p:nvSpPr>
        <p:spPr>
          <a:xfrm>
            <a:off x="592849" y="6382622"/>
            <a:ext cx="1073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</a:t>
            </a:r>
            <a:r>
              <a:rPr lang="en-AU" sz="1200" dirty="0"/>
              <a:t> </a:t>
            </a:r>
            <a:r>
              <a:rPr lang="en-AU" sz="1200" dirty="0">
                <a:hlinkClick r:id="rId3"/>
              </a:rPr>
              <a:t>Disparities in potentially preventable hospitalisations across Australia 2012–13 to 2017–18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4448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A57D1-9269-5B54-357F-EDF9F175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679450"/>
            <a:ext cx="8826500" cy="5499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97E09C-B769-A243-F561-6B106754AFB1}"/>
              </a:ext>
            </a:extLst>
          </p:cNvPr>
          <p:cNvSpPr txBox="1"/>
          <p:nvPr/>
        </p:nvSpPr>
        <p:spPr>
          <a:xfrm>
            <a:off x="592849" y="6382622"/>
            <a:ext cx="1073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</a:t>
            </a:r>
            <a:r>
              <a:rPr lang="en-AU" sz="1200" dirty="0"/>
              <a:t> </a:t>
            </a:r>
            <a:r>
              <a:rPr lang="en-AU" sz="1200" dirty="0">
                <a:hlinkClick r:id="rId3"/>
              </a:rPr>
              <a:t>Disparities in potentially preventable hospitalisations across Australia 2012–13 to 2017–18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10157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AA90E-2D0A-4DBC-F882-708E89F3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9" y="127729"/>
            <a:ext cx="11599150" cy="6281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07D19-5A6D-535A-9799-7459D64112D5}"/>
              </a:ext>
            </a:extLst>
          </p:cNvPr>
          <p:cNvSpPr txBox="1"/>
          <p:nvPr/>
        </p:nvSpPr>
        <p:spPr>
          <a:xfrm>
            <a:off x="592849" y="6382622"/>
            <a:ext cx="1073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</a:t>
            </a:r>
            <a:r>
              <a:rPr lang="en-AU" sz="1200" dirty="0"/>
              <a:t> </a:t>
            </a:r>
            <a:r>
              <a:rPr lang="en-AU" sz="1200" dirty="0">
                <a:hlinkClick r:id="rId3"/>
              </a:rPr>
              <a:t>Disparities in potentially preventable hospitalisations across Australia 2012–13 to 2017–18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7744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6E400-D17D-A0B5-7FC2-20A5688F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698500"/>
            <a:ext cx="8915400" cy="546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CF564-5D0C-CC3C-A215-70EB869A5CAB}"/>
              </a:ext>
            </a:extLst>
          </p:cNvPr>
          <p:cNvSpPr txBox="1"/>
          <p:nvPr/>
        </p:nvSpPr>
        <p:spPr>
          <a:xfrm>
            <a:off x="592849" y="6382622"/>
            <a:ext cx="1073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</a:t>
            </a:r>
            <a:r>
              <a:rPr lang="en-AU" sz="1200" dirty="0"/>
              <a:t> </a:t>
            </a:r>
            <a:r>
              <a:rPr lang="en-AU" sz="1200" dirty="0">
                <a:hlinkClick r:id="rId3"/>
              </a:rPr>
              <a:t>Disparities in potentially preventable hospitalisations across Australia 2012–13 to 2017–18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08018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79C2B-BA9A-7527-4A7F-463385B8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4" y="196850"/>
            <a:ext cx="10095405" cy="6081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02346-1F54-8800-A87F-A389AC972B93}"/>
              </a:ext>
            </a:extLst>
          </p:cNvPr>
          <p:cNvSpPr txBox="1"/>
          <p:nvPr/>
        </p:nvSpPr>
        <p:spPr>
          <a:xfrm>
            <a:off x="592848" y="6168292"/>
            <a:ext cx="1073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 </a:t>
            </a:r>
            <a:r>
              <a:rPr lang="en-US" sz="1200" dirty="0">
                <a:hlinkClick r:id="rId3"/>
              </a:rPr>
              <a:t>AIHW - </a:t>
            </a:r>
            <a:r>
              <a:rPr lang="en-AU" sz="1200" dirty="0">
                <a:hlinkClick r:id="rId3"/>
              </a:rPr>
              <a:t>Coordination of health care: experiences of barriers to accessing health services among patients aged 45 and over (2016)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412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466B6F-FF31-67D0-31E2-6272EA4E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8" y="19050"/>
            <a:ext cx="11006301" cy="6502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9A3BB-7B16-4DEF-6B43-DC92ABAFFFEC}"/>
              </a:ext>
            </a:extLst>
          </p:cNvPr>
          <p:cNvSpPr txBox="1"/>
          <p:nvPr/>
        </p:nvSpPr>
        <p:spPr>
          <a:xfrm>
            <a:off x="592849" y="6382622"/>
            <a:ext cx="1073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 </a:t>
            </a:r>
            <a:r>
              <a:rPr lang="en-US" sz="1200" dirty="0">
                <a:hlinkClick r:id="rId3"/>
              </a:rPr>
              <a:t>AIHW - </a:t>
            </a:r>
            <a:r>
              <a:rPr lang="en-AU" sz="1200" dirty="0">
                <a:hlinkClick r:id="rId3"/>
              </a:rPr>
              <a:t>Coordination of health care: experiences of barriers to accessing health services among patients aged 45 and over (2016)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5314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6EA36-0CB3-BB5C-FA1A-5281F5BB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9" y="257469"/>
            <a:ext cx="9934247" cy="5868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1D74D-715D-943D-CBA4-D90F93F7F8C2}"/>
              </a:ext>
            </a:extLst>
          </p:cNvPr>
          <p:cNvSpPr txBox="1"/>
          <p:nvPr/>
        </p:nvSpPr>
        <p:spPr>
          <a:xfrm>
            <a:off x="592848" y="6168292"/>
            <a:ext cx="1073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from: </a:t>
            </a:r>
            <a:r>
              <a:rPr lang="en-US" sz="1200" dirty="0">
                <a:hlinkClick r:id="rId3"/>
              </a:rPr>
              <a:t>AIHW - </a:t>
            </a:r>
            <a:r>
              <a:rPr lang="en-AU" sz="1200" dirty="0">
                <a:hlinkClick r:id="rId3"/>
              </a:rPr>
              <a:t>Coordination of health care: experiences of barriers to accessing health services among patients aged 45 and over (2016)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9784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 Ong</dc:creator>
  <cp:lastModifiedBy>CJ Ong</cp:lastModifiedBy>
  <cp:revision>2</cp:revision>
  <dcterms:created xsi:type="dcterms:W3CDTF">2022-08-20T08:20:13Z</dcterms:created>
  <dcterms:modified xsi:type="dcterms:W3CDTF">2022-08-21T05:28:41Z</dcterms:modified>
</cp:coreProperties>
</file>