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ndhaa Rameshkrishnan" userId="cfec4c24-e472-41ff-a8a7-0aacfb4f90b4" providerId="ADAL" clId="{51F3B2D2-8E42-42B6-A46A-F74D769BB2D4}"/>
    <pc:docChg chg="undo custSel modSld">
      <pc:chgData name="Brindhaa Rameshkrishnan" userId="cfec4c24-e472-41ff-a8a7-0aacfb4f90b4" providerId="ADAL" clId="{51F3B2D2-8E42-42B6-A46A-F74D769BB2D4}" dt="2022-08-21T01:22:28.702" v="50" actId="14100"/>
      <pc:docMkLst>
        <pc:docMk/>
      </pc:docMkLst>
      <pc:sldChg chg="modSp mod">
        <pc:chgData name="Brindhaa Rameshkrishnan" userId="cfec4c24-e472-41ff-a8a7-0aacfb4f90b4" providerId="ADAL" clId="{51F3B2D2-8E42-42B6-A46A-F74D769BB2D4}" dt="2022-08-21T01:16:58.707" v="6" actId="122"/>
        <pc:sldMkLst>
          <pc:docMk/>
          <pc:sldMk cId="539440705" sldId="257"/>
        </pc:sldMkLst>
        <pc:spChg chg="mod">
          <ac:chgData name="Brindhaa Rameshkrishnan" userId="cfec4c24-e472-41ff-a8a7-0aacfb4f90b4" providerId="ADAL" clId="{51F3B2D2-8E42-42B6-A46A-F74D769BB2D4}" dt="2022-08-21T01:16:58.707" v="6" actId="122"/>
          <ac:spMkLst>
            <pc:docMk/>
            <pc:sldMk cId="539440705" sldId="257"/>
            <ac:spMk id="2" creationId="{44A0CC47-A428-CCAC-73E4-683372299641}"/>
          </ac:spMkLst>
        </pc:spChg>
      </pc:sldChg>
      <pc:sldChg chg="modSp mod">
        <pc:chgData name="Brindhaa Rameshkrishnan" userId="cfec4c24-e472-41ff-a8a7-0aacfb4f90b4" providerId="ADAL" clId="{51F3B2D2-8E42-42B6-A46A-F74D769BB2D4}" dt="2022-08-21T01:17:03.765" v="7" actId="122"/>
        <pc:sldMkLst>
          <pc:docMk/>
          <pc:sldMk cId="3366328293" sldId="259"/>
        </pc:sldMkLst>
        <pc:spChg chg="mod">
          <ac:chgData name="Brindhaa Rameshkrishnan" userId="cfec4c24-e472-41ff-a8a7-0aacfb4f90b4" providerId="ADAL" clId="{51F3B2D2-8E42-42B6-A46A-F74D769BB2D4}" dt="2022-08-21T01:17:03.765" v="7" actId="122"/>
          <ac:spMkLst>
            <pc:docMk/>
            <pc:sldMk cId="3366328293" sldId="259"/>
            <ac:spMk id="2" creationId="{5F4D5BB3-ABE0-0DB9-C3AD-5595273998D9}"/>
          </ac:spMkLst>
        </pc:spChg>
      </pc:sldChg>
      <pc:sldChg chg="addSp delSp modSp mod">
        <pc:chgData name="Brindhaa Rameshkrishnan" userId="cfec4c24-e472-41ff-a8a7-0aacfb4f90b4" providerId="ADAL" clId="{51F3B2D2-8E42-42B6-A46A-F74D769BB2D4}" dt="2022-08-21T01:22:28.702" v="50" actId="14100"/>
        <pc:sldMkLst>
          <pc:docMk/>
          <pc:sldMk cId="3133344310" sldId="260"/>
        </pc:sldMkLst>
        <pc:spChg chg="mod">
          <ac:chgData name="Brindhaa Rameshkrishnan" userId="cfec4c24-e472-41ff-a8a7-0aacfb4f90b4" providerId="ADAL" clId="{51F3B2D2-8E42-42B6-A46A-F74D769BB2D4}" dt="2022-08-21T01:19:32.466" v="45" actId="20577"/>
          <ac:spMkLst>
            <pc:docMk/>
            <pc:sldMk cId="3133344310" sldId="260"/>
            <ac:spMk id="2" creationId="{640523C3-FC55-6D17-2A1C-631B0ADE0A6D}"/>
          </ac:spMkLst>
        </pc:spChg>
        <pc:picChg chg="del">
          <ac:chgData name="Brindhaa Rameshkrishnan" userId="cfec4c24-e472-41ff-a8a7-0aacfb4f90b4" providerId="ADAL" clId="{51F3B2D2-8E42-42B6-A46A-F74D769BB2D4}" dt="2022-08-21T01:22:08.920" v="46" actId="478"/>
          <ac:picMkLst>
            <pc:docMk/>
            <pc:sldMk cId="3133344310" sldId="260"/>
            <ac:picMk id="4" creationId="{24DDB8B4-F129-288F-7EEC-CBD9CF0AFBED}"/>
          </ac:picMkLst>
        </pc:picChg>
        <pc:picChg chg="add mod">
          <ac:chgData name="Brindhaa Rameshkrishnan" userId="cfec4c24-e472-41ff-a8a7-0aacfb4f90b4" providerId="ADAL" clId="{51F3B2D2-8E42-42B6-A46A-F74D769BB2D4}" dt="2022-08-21T01:22:28.702" v="50" actId="14100"/>
          <ac:picMkLst>
            <pc:docMk/>
            <pc:sldMk cId="3133344310" sldId="260"/>
            <ac:picMk id="6" creationId="{ED2EBAD1-51D3-8591-EBBC-0D2E50EE6501}"/>
          </ac:picMkLst>
        </pc:picChg>
      </pc:sldChg>
      <pc:sldChg chg="modSp mod">
        <pc:chgData name="Brindhaa Rameshkrishnan" userId="cfec4c24-e472-41ff-a8a7-0aacfb4f90b4" providerId="ADAL" clId="{51F3B2D2-8E42-42B6-A46A-F74D769BB2D4}" dt="2022-08-21T01:16:54.155" v="5" actId="122"/>
        <pc:sldMkLst>
          <pc:docMk/>
          <pc:sldMk cId="1081105672" sldId="261"/>
        </pc:sldMkLst>
        <pc:spChg chg="mod">
          <ac:chgData name="Brindhaa Rameshkrishnan" userId="cfec4c24-e472-41ff-a8a7-0aacfb4f90b4" providerId="ADAL" clId="{51F3B2D2-8E42-42B6-A46A-F74D769BB2D4}" dt="2022-08-21T01:16:54.155" v="5" actId="122"/>
          <ac:spMkLst>
            <pc:docMk/>
            <pc:sldMk cId="1081105672" sldId="261"/>
            <ac:spMk id="2" creationId="{16CE6E9D-4371-69CA-91AC-539164CBF3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F47F-7956-4D71-A1F6-E5FCF698CA42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1729-932E-4892-B816-0B557036C4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40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F47F-7956-4D71-A1F6-E5FCF698CA42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1729-932E-4892-B816-0B557036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9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F47F-7956-4D71-A1F6-E5FCF698CA42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1729-932E-4892-B816-0B557036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1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F47F-7956-4D71-A1F6-E5FCF698CA42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1729-932E-4892-B816-0B557036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F47F-7956-4D71-A1F6-E5FCF698CA42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1729-932E-4892-B816-0B557036C4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80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F47F-7956-4D71-A1F6-E5FCF698CA42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1729-932E-4892-B816-0B557036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F47F-7956-4D71-A1F6-E5FCF698CA42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1729-932E-4892-B816-0B557036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6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F47F-7956-4D71-A1F6-E5FCF698CA42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1729-932E-4892-B816-0B557036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6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F47F-7956-4D71-A1F6-E5FCF698CA42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1729-932E-4892-B816-0B557036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0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9BF47F-7956-4D71-A1F6-E5FCF698CA42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931729-932E-4892-B816-0B557036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F47F-7956-4D71-A1F6-E5FCF698CA42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1729-932E-4892-B816-0B557036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6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9BF47F-7956-4D71-A1F6-E5FCF698CA42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931729-932E-4892-B816-0B557036C4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27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AD30-21CE-A1C6-8622-4CCD727AA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034337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Matrix Project – Supporting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889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6E9D-4371-69CA-91AC-539164CB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9090"/>
            <a:ext cx="10058400" cy="639193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Presented in ED but not hospitalized  – 2015 to 2019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DE3DB6-EE64-A02C-FC01-609E39161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864" y="1846263"/>
            <a:ext cx="7184597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110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CC47-A428-CCAC-73E4-68337229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909" y="800100"/>
            <a:ext cx="8596668" cy="4857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Lower Urgency ED admissions by age group and statistical area - 2015 to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AC4FA-B343-A6BE-F3FB-D4C4242CB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4" y="1451341"/>
            <a:ext cx="8596667" cy="3955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944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5BB3-ABE0-0DB9-C3AD-55952739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01164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After – hours Vs In-hours lower urgency care admissions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0C2A49-808C-F557-0E63-9995CD76A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249" y="1855140"/>
            <a:ext cx="8783502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32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23C3-FC55-6D17-2A1C-631B0ADE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52760"/>
            <a:ext cx="10058400" cy="612560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Year of Healthy Loss by Disability – Mental Health &amp; Substance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2EBAD1-51D3-8591-EBBC-0D2E50EE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82" y="1990725"/>
            <a:ext cx="7806018" cy="413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443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51A7BC70AC1842A04F44FA0895F27F" ma:contentTypeVersion="2" ma:contentTypeDescription="Create a new document." ma:contentTypeScope="" ma:versionID="4fa881f1314f05aae36a7707897e0c75">
  <xsd:schema xmlns:xsd="http://www.w3.org/2001/XMLSchema" xmlns:xs="http://www.w3.org/2001/XMLSchema" xmlns:p="http://schemas.microsoft.com/office/2006/metadata/properties" xmlns:ns2="577dc198-183b-4f45-9b1c-255967ac35f9" targetNamespace="http://schemas.microsoft.com/office/2006/metadata/properties" ma:root="true" ma:fieldsID="f6e09a2c3a40eb422e42a47f617be00a" ns2:_="">
    <xsd:import namespace="577dc198-183b-4f45-9b1c-255967ac35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dc198-183b-4f45-9b1c-255967ac35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E65C79-A304-40F1-9FA9-FA438991218F}"/>
</file>

<file path=customXml/itemProps2.xml><?xml version="1.0" encoding="utf-8"?>
<ds:datastoreItem xmlns:ds="http://schemas.openxmlformats.org/officeDocument/2006/customXml" ds:itemID="{76BCD0D7-CF9A-4C3C-BEC7-37F272163B2E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51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Matrix Project – Supporting Data</vt:lpstr>
      <vt:lpstr>Presented in ED but not hospitalized  – 2015 to 2019</vt:lpstr>
      <vt:lpstr>   Lower Urgency ED admissions by age group and statistical area - 2015 to 2019</vt:lpstr>
      <vt:lpstr>After – hours Vs In-hours lower urgency care admissions</vt:lpstr>
      <vt:lpstr>Year of Healthy Loss by Disability – Mental Health &amp; Substance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Project – Supporting Data</dc:title>
  <dc:creator>Brindhaa Rameshkrishnan</dc:creator>
  <cp:lastModifiedBy>Brindhaa Rameshkrishnan</cp:lastModifiedBy>
  <cp:revision>1</cp:revision>
  <dcterms:created xsi:type="dcterms:W3CDTF">2022-08-21T00:55:05Z</dcterms:created>
  <dcterms:modified xsi:type="dcterms:W3CDTF">2022-08-21T01:22:36Z</dcterms:modified>
</cp:coreProperties>
</file>