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67" r:id="rId2"/>
    <p:sldId id="268" r:id="rId3"/>
    <p:sldId id="266" r:id="rId4"/>
    <p:sldId id="270" r:id="rId5"/>
    <p:sldId id="269" r:id="rId6"/>
    <p:sldId id="258" r:id="rId7"/>
    <p:sldId id="265" r:id="rId8"/>
    <p:sldId id="272" r:id="rId9"/>
    <p:sldId id="273" r:id="rId10"/>
    <p:sldId id="274" r:id="rId11"/>
    <p:sldId id="256" r:id="rId12"/>
    <p:sldId id="257" r:id="rId13"/>
    <p:sldId id="262" r:id="rId14"/>
    <p:sldId id="286" r:id="rId15"/>
    <p:sldId id="285" r:id="rId16"/>
    <p:sldId id="259" r:id="rId17"/>
    <p:sldId id="287" r:id="rId18"/>
    <p:sldId id="283" r:id="rId19"/>
    <p:sldId id="277" r:id="rId20"/>
    <p:sldId id="279" r:id="rId21"/>
    <p:sldId id="280" r:id="rId22"/>
    <p:sldId id="281" r:id="rId23"/>
    <p:sldId id="282" r:id="rId24"/>
    <p:sldId id="28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84660" autoAdjust="0"/>
  </p:normalViewPr>
  <p:slideViewPr>
    <p:cSldViewPr snapToGrid="0">
      <p:cViewPr>
        <p:scale>
          <a:sx n="100" d="100"/>
          <a:sy n="10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orchestrating the lifecycle of an order</a:t>
            </a:r>
          </a:p>
          <a:p>
            <a:endParaRPr lang="en-GB" dirty="0"/>
          </a:p>
          <a:p>
            <a:r>
              <a:rPr lang="en-GB" dirty="0"/>
              <a:t>We are in charge of the services that conform this “</a:t>
            </a:r>
            <a:r>
              <a:rPr lang="en-GB" b="0" dirty="0"/>
              <a:t>monster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Some numbers: 20+ members in the team, 20+ micro services, </a:t>
            </a:r>
            <a:r>
              <a:rPr lang="en-GB" b="1" dirty="0"/>
              <a:t>???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planning the work, what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MVP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to test your idea, 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4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on the CI server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 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concepts of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deployments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Deploying to a Production-like Environment Only after Development Is 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Configuration Management of Environments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Scatter the problems each of these present all along the story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6193BBE-E207-4381-91C9-A5AD128529D5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10" y="3792610"/>
            <a:ext cx="5826320" cy="103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4807833" y="4795708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Work out the smallest possible amount of work to </a:t>
            </a:r>
            <a:r>
              <a:rPr lang="en-GB" b="1" dirty="0">
                <a:solidFill>
                  <a:schemeClr val="accent1"/>
                </a:solidFill>
              </a:rPr>
              <a:t>test your idea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b="1" dirty="0">
                <a:solidFill>
                  <a:schemeClr val="accent1"/>
                </a:solidFill>
              </a:rPr>
              <a:t>get feedback</a:t>
            </a:r>
            <a:r>
              <a:rPr lang="en-GB" dirty="0">
                <a:solidFill>
                  <a:schemeClr val="accent1"/>
                </a:solidFill>
              </a:rPr>
              <a:t>, and... </a:t>
            </a:r>
            <a:r>
              <a:rPr lang="en-GB" b="1" dirty="0">
                <a:solidFill>
                  <a:schemeClr val="accent1"/>
                </a:solidFill>
              </a:rPr>
              <a:t>repeat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38EAC06-9414-440E-9236-6F5285F0F3FA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8226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499" y="749300"/>
            <a:ext cx="6848475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How long would it take your company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7D56F-7825-46BC-BAF0-57EC2C1BE058}"/>
              </a:ext>
            </a:extLst>
          </p:cNvPr>
          <p:cNvSpPr/>
          <p:nvPr/>
        </p:nvSpPr>
        <p:spPr>
          <a:xfrm>
            <a:off x="2305709" y="987270"/>
            <a:ext cx="739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The story of a company… </a:t>
            </a:r>
            <a:r>
              <a:rPr lang="en-GB" dirty="0"/>
              <a:t>from Tim, with, a laptop and an idea to 100 teams…</a:t>
            </a:r>
          </a:p>
          <a:p>
            <a:r>
              <a:rPr lang="en-GB" i="1" dirty="0"/>
              <a:t>(It could be ASOS, could be not…)</a:t>
            </a:r>
          </a:p>
        </p:txBody>
      </p:sp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79C47BAA-2539-441C-9010-C6D1E5F02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r="23551" b="40563"/>
          <a:stretch/>
        </p:blipFill>
        <p:spPr>
          <a:xfrm>
            <a:off x="1595299" y="2187616"/>
            <a:ext cx="8751992" cy="2974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A744CE-9988-48CB-BEAD-31191A0F2DD3}"/>
              </a:ext>
            </a:extLst>
          </p:cNvPr>
          <p:cNvSpPr/>
          <p:nvPr/>
        </p:nvSpPr>
        <p:spPr>
          <a:xfrm>
            <a:off x="231494" y="3206187"/>
            <a:ext cx="1334869" cy="105329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B1B328-2975-4E42-A56D-E83116C98115}"/>
              </a:ext>
            </a:extLst>
          </p:cNvPr>
          <p:cNvSpPr/>
          <p:nvPr/>
        </p:nvSpPr>
        <p:spPr>
          <a:xfrm>
            <a:off x="10534892" y="3148314"/>
            <a:ext cx="1334869" cy="105329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813</TotalTime>
  <Words>1539</Words>
  <Application>Microsoft Office PowerPoint</Application>
  <PresentationFormat>Widescreen</PresentationFormat>
  <Paragraphs>281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(i)</vt:lpstr>
      <vt:lpstr>PowerPoint Presentation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99</cp:revision>
  <dcterms:created xsi:type="dcterms:W3CDTF">2017-09-14T10:25:05Z</dcterms:created>
  <dcterms:modified xsi:type="dcterms:W3CDTF">2017-09-16T15:52:10Z</dcterms:modified>
</cp:coreProperties>
</file>