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7"/>
  </p:notesMasterIdLst>
  <p:sldIdLst>
    <p:sldId id="267" r:id="rId2"/>
    <p:sldId id="268" r:id="rId3"/>
    <p:sldId id="266" r:id="rId4"/>
    <p:sldId id="270" r:id="rId5"/>
    <p:sldId id="269" r:id="rId6"/>
    <p:sldId id="258" r:id="rId7"/>
    <p:sldId id="265" r:id="rId8"/>
    <p:sldId id="272" r:id="rId9"/>
    <p:sldId id="273" r:id="rId10"/>
    <p:sldId id="274" r:id="rId11"/>
    <p:sldId id="256" r:id="rId12"/>
    <p:sldId id="257" r:id="rId13"/>
    <p:sldId id="262" r:id="rId14"/>
    <p:sldId id="286" r:id="rId15"/>
    <p:sldId id="285" r:id="rId16"/>
    <p:sldId id="259" r:id="rId17"/>
    <p:sldId id="287" r:id="rId18"/>
    <p:sldId id="283" r:id="rId19"/>
    <p:sldId id="277" r:id="rId20"/>
    <p:sldId id="279" r:id="rId21"/>
    <p:sldId id="280" r:id="rId22"/>
    <p:sldId id="281" r:id="rId23"/>
    <p:sldId id="282" r:id="rId24"/>
    <p:sldId id="284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5" autoAdjust="0"/>
    <p:restoredTop sz="72131" autoAdjust="0"/>
  </p:normalViewPr>
  <p:slideViewPr>
    <p:cSldViewPr snapToGrid="0">
      <p:cViewPr>
        <p:scale>
          <a:sx n="100" d="100"/>
          <a:sy n="100" d="100"/>
        </p:scale>
        <p:origin x="108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/>
      <dgm:t>
        <a:bodyPr/>
        <a:lstStyle/>
        <a:p>
          <a:r>
            <a:rPr lang="en-US" dirty="0"/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/>
      <dgm:t>
        <a:bodyPr/>
        <a:lstStyle/>
        <a:p>
          <a:r>
            <a:rPr lang="en-US" dirty="0"/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/>
      <dgm:t>
        <a:bodyPr/>
        <a:lstStyle/>
        <a:p>
          <a:endParaRPr lang="en-US" dirty="0"/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/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rgbClr val="FF0000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038087-AFA0-4BAC-B721-841C2811DE0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256FC75-37A1-41A7-B34B-C8E5D783C425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gm:t>
    </dgm:pt>
    <dgm:pt modelId="{FEF99CD4-59AC-4238-83FE-DAE2095A4FED}" type="parTrans" cxnId="{D1DC3999-5A54-48A1-AFE6-0143EF2E72AF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497AD8-CED4-485C-A7D9-C73B366D802B}" type="sibTrans" cxnId="{D1DC3999-5A54-48A1-AFE6-0143EF2E72AF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550D86-3072-4030-BAA0-64505AED33A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gm:t>
    </dgm:pt>
    <dgm:pt modelId="{B79C61A6-E5F1-4130-A02C-1F4DBE173061}" type="parTrans" cxnId="{1A0875E0-F001-4F9D-AA46-934CEEA9853D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864696-97DB-481F-9151-E5C659FCEE86}" type="sibTrans" cxnId="{1A0875E0-F001-4F9D-AA46-934CEEA9853D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3CDB3-9518-4EBD-B2D3-89FBC979594E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gm:t>
    </dgm:pt>
    <dgm:pt modelId="{254F2107-9283-4000-87C2-799E296FBBCF}" type="parTrans" cxnId="{BFDC236B-5E84-481A-A4AF-901C937305F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F0EFE-CE56-444B-99E0-26F70F195A45}" type="sibTrans" cxnId="{BFDC236B-5E84-481A-A4AF-901C937305F8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E7E1A-D370-45F6-8AD0-8211D2934ECF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gm:t>
    </dgm:pt>
    <dgm:pt modelId="{C8AF7F6F-6B30-4B71-9120-38B663FBEA34}" type="parTrans" cxnId="{863AAE62-20B9-451B-B7C6-54BF3E8BB0C6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97D7FC-3A63-46FD-8AED-9EA4FEFA522C}" type="sibTrans" cxnId="{863AAE62-20B9-451B-B7C6-54BF3E8BB0C6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71AC0-5198-418B-9AF6-F55199BD7BB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gm:t>
    </dgm:pt>
    <dgm:pt modelId="{7B33F667-5E3F-4C3B-AD67-080230B3F4C2}" type="par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250B0-112A-45BF-86B4-A433701AD816}" type="sib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575AA-94FF-4BBA-84BB-F86653F64765}" type="pres">
      <dgm:prSet presAssocID="{AC038087-AFA0-4BAC-B721-841C2811DE0E}" presName="Name0" presStyleCnt="0">
        <dgm:presLayoutVars>
          <dgm:dir/>
          <dgm:resizeHandles val="exact"/>
        </dgm:presLayoutVars>
      </dgm:prSet>
      <dgm:spPr/>
    </dgm:pt>
    <dgm:pt modelId="{D03C8943-6391-4EA1-AC46-F8A3E5F7142F}" type="pres">
      <dgm:prSet presAssocID="{9256FC75-37A1-41A7-B34B-C8E5D783C425}" presName="node" presStyleLbl="node1" presStyleIdx="0" presStyleCnt="5">
        <dgm:presLayoutVars>
          <dgm:bulletEnabled val="1"/>
        </dgm:presLayoutVars>
      </dgm:prSet>
      <dgm:spPr/>
    </dgm:pt>
    <dgm:pt modelId="{C751E3DA-53B7-4487-BDC2-F4E2C17785ED}" type="pres">
      <dgm:prSet presAssocID="{85497AD8-CED4-485C-A7D9-C73B366D802B}" presName="sibTrans" presStyleLbl="sibTrans2D1" presStyleIdx="0" presStyleCnt="4"/>
      <dgm:spPr/>
    </dgm:pt>
    <dgm:pt modelId="{35FFA0A3-8951-4378-BDF6-0289022CD3A1}" type="pres">
      <dgm:prSet presAssocID="{85497AD8-CED4-485C-A7D9-C73B366D802B}" presName="connectorText" presStyleLbl="sibTrans2D1" presStyleIdx="0" presStyleCnt="4"/>
      <dgm:spPr/>
    </dgm:pt>
    <dgm:pt modelId="{296A9984-7CF6-416B-9B21-B5FEA47C55C9}" type="pres">
      <dgm:prSet presAssocID="{D5550D86-3072-4030-BAA0-64505AED33A7}" presName="node" presStyleLbl="node1" presStyleIdx="1" presStyleCnt="5">
        <dgm:presLayoutVars>
          <dgm:bulletEnabled val="1"/>
        </dgm:presLayoutVars>
      </dgm:prSet>
      <dgm:spPr/>
    </dgm:pt>
    <dgm:pt modelId="{ED576797-01C1-46D3-887C-195D3594CA39}" type="pres">
      <dgm:prSet presAssocID="{51864696-97DB-481F-9151-E5C659FCEE86}" presName="sibTrans" presStyleLbl="sibTrans2D1" presStyleIdx="1" presStyleCnt="4"/>
      <dgm:spPr/>
    </dgm:pt>
    <dgm:pt modelId="{84B7CF86-C50A-4040-A582-53FCB27EB5A8}" type="pres">
      <dgm:prSet presAssocID="{51864696-97DB-481F-9151-E5C659FCEE86}" presName="connectorText" presStyleLbl="sibTrans2D1" presStyleIdx="1" presStyleCnt="4"/>
      <dgm:spPr/>
    </dgm:pt>
    <dgm:pt modelId="{F5C6A72A-9D2C-4745-B26F-575CF8618D03}" type="pres">
      <dgm:prSet presAssocID="{82C3CDB3-9518-4EBD-B2D3-89FBC979594E}" presName="node" presStyleLbl="node1" presStyleIdx="2" presStyleCnt="5">
        <dgm:presLayoutVars>
          <dgm:bulletEnabled val="1"/>
        </dgm:presLayoutVars>
      </dgm:prSet>
      <dgm:spPr/>
    </dgm:pt>
    <dgm:pt modelId="{116ED283-3507-40EC-9A79-ABD655889884}" type="pres">
      <dgm:prSet presAssocID="{A40F0EFE-CE56-444B-99E0-26F70F195A45}" presName="sibTrans" presStyleLbl="sibTrans2D1" presStyleIdx="2" presStyleCnt="4"/>
      <dgm:spPr/>
    </dgm:pt>
    <dgm:pt modelId="{DB14CD02-2C98-41CE-8675-70F3FE68DF5A}" type="pres">
      <dgm:prSet presAssocID="{A40F0EFE-CE56-444B-99E0-26F70F195A45}" presName="connectorText" presStyleLbl="sibTrans2D1" presStyleIdx="2" presStyleCnt="4"/>
      <dgm:spPr/>
    </dgm:pt>
    <dgm:pt modelId="{ECC4BB8B-284C-45F6-8F65-FD28FA9C87C0}" type="pres">
      <dgm:prSet presAssocID="{29CE7E1A-D370-45F6-8AD0-8211D2934ECF}" presName="node" presStyleLbl="node1" presStyleIdx="3" presStyleCnt="5">
        <dgm:presLayoutVars>
          <dgm:bulletEnabled val="1"/>
        </dgm:presLayoutVars>
      </dgm:prSet>
      <dgm:spPr/>
    </dgm:pt>
    <dgm:pt modelId="{0F3B2544-4859-4C06-8C6F-C4D05CD0568A}" type="pres">
      <dgm:prSet presAssocID="{DE97D7FC-3A63-46FD-8AED-9EA4FEFA522C}" presName="sibTrans" presStyleLbl="sibTrans2D1" presStyleIdx="3" presStyleCnt="4"/>
      <dgm:spPr/>
    </dgm:pt>
    <dgm:pt modelId="{300A8941-DDB7-47B1-AAEF-0C401538AEEA}" type="pres">
      <dgm:prSet presAssocID="{DE97D7FC-3A63-46FD-8AED-9EA4FEFA522C}" presName="connectorText" presStyleLbl="sibTrans2D1" presStyleIdx="3" presStyleCnt="4"/>
      <dgm:spPr/>
    </dgm:pt>
    <dgm:pt modelId="{FF1A7F8A-E88D-429B-BE88-C08D2A1EEB2D}" type="pres">
      <dgm:prSet presAssocID="{8C271AC0-5198-418B-9AF6-F55199BD7B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53A441B-7D76-4958-87CE-E5FC978AA761}" srcId="{AC038087-AFA0-4BAC-B721-841C2811DE0E}" destId="{8C271AC0-5198-418B-9AF6-F55199BD7BB7}" srcOrd="4" destOrd="0" parTransId="{7B33F667-5E3F-4C3B-AD67-080230B3F4C2}" sibTransId="{1ED250B0-112A-45BF-86B4-A433701AD816}"/>
    <dgm:cxn modelId="{269B4C2C-A1CC-4D5E-874A-5CAB311CEA74}" type="presOf" srcId="{DE97D7FC-3A63-46FD-8AED-9EA4FEFA522C}" destId="{0F3B2544-4859-4C06-8C6F-C4D05CD0568A}" srcOrd="0" destOrd="0" presId="urn:microsoft.com/office/officeart/2005/8/layout/process1"/>
    <dgm:cxn modelId="{0E2AC45E-1625-44BC-8743-F1A454FB4A64}" type="presOf" srcId="{9256FC75-37A1-41A7-B34B-C8E5D783C425}" destId="{D03C8943-6391-4EA1-AC46-F8A3E5F7142F}" srcOrd="0" destOrd="0" presId="urn:microsoft.com/office/officeart/2005/8/layout/process1"/>
    <dgm:cxn modelId="{863AAE62-20B9-451B-B7C6-54BF3E8BB0C6}" srcId="{AC038087-AFA0-4BAC-B721-841C2811DE0E}" destId="{29CE7E1A-D370-45F6-8AD0-8211D2934ECF}" srcOrd="3" destOrd="0" parTransId="{C8AF7F6F-6B30-4B71-9120-38B663FBEA34}" sibTransId="{DE97D7FC-3A63-46FD-8AED-9EA4FEFA522C}"/>
    <dgm:cxn modelId="{BFDC236B-5E84-481A-A4AF-901C937305F8}" srcId="{AC038087-AFA0-4BAC-B721-841C2811DE0E}" destId="{82C3CDB3-9518-4EBD-B2D3-89FBC979594E}" srcOrd="2" destOrd="0" parTransId="{254F2107-9283-4000-87C2-799E296FBBCF}" sibTransId="{A40F0EFE-CE56-444B-99E0-26F70F195A45}"/>
    <dgm:cxn modelId="{C5153A6C-02A9-426A-8CAF-BEB2B8FDF2FE}" type="presOf" srcId="{AC038087-AFA0-4BAC-B721-841C2811DE0E}" destId="{51D575AA-94FF-4BBA-84BB-F86653F64765}" srcOrd="0" destOrd="0" presId="urn:microsoft.com/office/officeart/2005/8/layout/process1"/>
    <dgm:cxn modelId="{AAAD278E-F9FF-4B98-8F21-4F3860688B9C}" type="presOf" srcId="{8C271AC0-5198-418B-9AF6-F55199BD7BB7}" destId="{FF1A7F8A-E88D-429B-BE88-C08D2A1EEB2D}" srcOrd="0" destOrd="0" presId="urn:microsoft.com/office/officeart/2005/8/layout/process1"/>
    <dgm:cxn modelId="{D1DC3999-5A54-48A1-AFE6-0143EF2E72AF}" srcId="{AC038087-AFA0-4BAC-B721-841C2811DE0E}" destId="{9256FC75-37A1-41A7-B34B-C8E5D783C425}" srcOrd="0" destOrd="0" parTransId="{FEF99CD4-59AC-4238-83FE-DAE2095A4FED}" sibTransId="{85497AD8-CED4-485C-A7D9-C73B366D802B}"/>
    <dgm:cxn modelId="{C0CB6AA3-48E5-4F15-935B-67BD0CF62773}" type="presOf" srcId="{29CE7E1A-D370-45F6-8AD0-8211D2934ECF}" destId="{ECC4BB8B-284C-45F6-8F65-FD28FA9C87C0}" srcOrd="0" destOrd="0" presId="urn:microsoft.com/office/officeart/2005/8/layout/process1"/>
    <dgm:cxn modelId="{489525AC-578B-438F-9308-A108A7724533}" type="presOf" srcId="{85497AD8-CED4-485C-A7D9-C73B366D802B}" destId="{C751E3DA-53B7-4487-BDC2-F4E2C17785ED}" srcOrd="0" destOrd="0" presId="urn:microsoft.com/office/officeart/2005/8/layout/process1"/>
    <dgm:cxn modelId="{C4789CAF-AB6D-4CE8-B210-87FA5CC15162}" type="presOf" srcId="{A40F0EFE-CE56-444B-99E0-26F70F195A45}" destId="{DB14CD02-2C98-41CE-8675-70F3FE68DF5A}" srcOrd="1" destOrd="0" presId="urn:microsoft.com/office/officeart/2005/8/layout/process1"/>
    <dgm:cxn modelId="{9D72A7B8-BFB4-40A4-86B2-0B1A483F476C}" type="presOf" srcId="{51864696-97DB-481F-9151-E5C659FCEE86}" destId="{ED576797-01C1-46D3-887C-195D3594CA39}" srcOrd="0" destOrd="0" presId="urn:microsoft.com/office/officeart/2005/8/layout/process1"/>
    <dgm:cxn modelId="{98FB2CC8-A23D-4F7C-8221-900B965EE48C}" type="presOf" srcId="{A40F0EFE-CE56-444B-99E0-26F70F195A45}" destId="{116ED283-3507-40EC-9A79-ABD655889884}" srcOrd="0" destOrd="0" presId="urn:microsoft.com/office/officeart/2005/8/layout/process1"/>
    <dgm:cxn modelId="{50E36EC9-2416-4D91-95D1-98110F5F38C4}" type="presOf" srcId="{D5550D86-3072-4030-BAA0-64505AED33A7}" destId="{296A9984-7CF6-416B-9B21-B5FEA47C55C9}" srcOrd="0" destOrd="0" presId="urn:microsoft.com/office/officeart/2005/8/layout/process1"/>
    <dgm:cxn modelId="{1A0875E0-F001-4F9D-AA46-934CEEA9853D}" srcId="{AC038087-AFA0-4BAC-B721-841C2811DE0E}" destId="{D5550D86-3072-4030-BAA0-64505AED33A7}" srcOrd="1" destOrd="0" parTransId="{B79C61A6-E5F1-4130-A02C-1F4DBE173061}" sibTransId="{51864696-97DB-481F-9151-E5C659FCEE86}"/>
    <dgm:cxn modelId="{0A8D52E2-CEF1-45A3-AC8F-476B4D5302F7}" type="presOf" srcId="{51864696-97DB-481F-9151-E5C659FCEE86}" destId="{84B7CF86-C50A-4040-A582-53FCB27EB5A8}" srcOrd="1" destOrd="0" presId="urn:microsoft.com/office/officeart/2005/8/layout/process1"/>
    <dgm:cxn modelId="{5215F3E5-EC94-40E1-940E-B69218C5E17E}" type="presOf" srcId="{85497AD8-CED4-485C-A7D9-C73B366D802B}" destId="{35FFA0A3-8951-4378-BDF6-0289022CD3A1}" srcOrd="1" destOrd="0" presId="urn:microsoft.com/office/officeart/2005/8/layout/process1"/>
    <dgm:cxn modelId="{9652C8FE-7829-4E30-AE68-BBDE7E2F14FE}" type="presOf" srcId="{82C3CDB3-9518-4EBD-B2D3-89FBC979594E}" destId="{F5C6A72A-9D2C-4745-B26F-575CF8618D03}" srcOrd="0" destOrd="0" presId="urn:microsoft.com/office/officeart/2005/8/layout/process1"/>
    <dgm:cxn modelId="{596E4CFF-4B53-47EE-B941-0CCBC0B8CF75}" type="presOf" srcId="{DE97D7FC-3A63-46FD-8AED-9EA4FEFA522C}" destId="{300A8941-DDB7-47B1-AAEF-0C401538AEEA}" srcOrd="1" destOrd="0" presId="urn:microsoft.com/office/officeart/2005/8/layout/process1"/>
    <dgm:cxn modelId="{112C22A7-6193-4321-B28F-63C85A931330}" type="presParOf" srcId="{51D575AA-94FF-4BBA-84BB-F86653F64765}" destId="{D03C8943-6391-4EA1-AC46-F8A3E5F7142F}" srcOrd="0" destOrd="0" presId="urn:microsoft.com/office/officeart/2005/8/layout/process1"/>
    <dgm:cxn modelId="{1458F57F-5B2E-47E8-9B52-B453D4B29C44}" type="presParOf" srcId="{51D575AA-94FF-4BBA-84BB-F86653F64765}" destId="{C751E3DA-53B7-4487-BDC2-F4E2C17785ED}" srcOrd="1" destOrd="0" presId="urn:microsoft.com/office/officeart/2005/8/layout/process1"/>
    <dgm:cxn modelId="{47DDFE83-3C49-4DF0-97EC-EA9C5B2F6DD3}" type="presParOf" srcId="{C751E3DA-53B7-4487-BDC2-F4E2C17785ED}" destId="{35FFA0A3-8951-4378-BDF6-0289022CD3A1}" srcOrd="0" destOrd="0" presId="urn:microsoft.com/office/officeart/2005/8/layout/process1"/>
    <dgm:cxn modelId="{0ACA3393-954C-4560-807E-72DFFE0EC686}" type="presParOf" srcId="{51D575AA-94FF-4BBA-84BB-F86653F64765}" destId="{296A9984-7CF6-416B-9B21-B5FEA47C55C9}" srcOrd="2" destOrd="0" presId="urn:microsoft.com/office/officeart/2005/8/layout/process1"/>
    <dgm:cxn modelId="{D9F19655-25E3-4E31-A4EC-F64C3858957F}" type="presParOf" srcId="{51D575AA-94FF-4BBA-84BB-F86653F64765}" destId="{ED576797-01C1-46D3-887C-195D3594CA39}" srcOrd="3" destOrd="0" presId="urn:microsoft.com/office/officeart/2005/8/layout/process1"/>
    <dgm:cxn modelId="{23B4BE8B-7FFD-4720-AD5F-8BA6A27C94F7}" type="presParOf" srcId="{ED576797-01C1-46D3-887C-195D3594CA39}" destId="{84B7CF86-C50A-4040-A582-53FCB27EB5A8}" srcOrd="0" destOrd="0" presId="urn:microsoft.com/office/officeart/2005/8/layout/process1"/>
    <dgm:cxn modelId="{BC42CF82-2C09-49D3-AAE3-AE76375DD7E5}" type="presParOf" srcId="{51D575AA-94FF-4BBA-84BB-F86653F64765}" destId="{F5C6A72A-9D2C-4745-B26F-575CF8618D03}" srcOrd="4" destOrd="0" presId="urn:microsoft.com/office/officeart/2005/8/layout/process1"/>
    <dgm:cxn modelId="{552E335C-AA24-4C1E-A92A-4F2FDBB70337}" type="presParOf" srcId="{51D575AA-94FF-4BBA-84BB-F86653F64765}" destId="{116ED283-3507-40EC-9A79-ABD655889884}" srcOrd="5" destOrd="0" presId="urn:microsoft.com/office/officeart/2005/8/layout/process1"/>
    <dgm:cxn modelId="{4D96D336-9088-41FF-804D-D9088AD29671}" type="presParOf" srcId="{116ED283-3507-40EC-9A79-ABD655889884}" destId="{DB14CD02-2C98-41CE-8675-70F3FE68DF5A}" srcOrd="0" destOrd="0" presId="urn:microsoft.com/office/officeart/2005/8/layout/process1"/>
    <dgm:cxn modelId="{9A1190C1-759D-49C2-B009-AF8FB8C65C4E}" type="presParOf" srcId="{51D575AA-94FF-4BBA-84BB-F86653F64765}" destId="{ECC4BB8B-284C-45F6-8F65-FD28FA9C87C0}" srcOrd="6" destOrd="0" presId="urn:microsoft.com/office/officeart/2005/8/layout/process1"/>
    <dgm:cxn modelId="{7A548208-834C-4DBB-B515-2958F6867DE2}" type="presParOf" srcId="{51D575AA-94FF-4BBA-84BB-F86653F64765}" destId="{0F3B2544-4859-4C06-8C6F-C4D05CD0568A}" srcOrd="7" destOrd="0" presId="urn:microsoft.com/office/officeart/2005/8/layout/process1"/>
    <dgm:cxn modelId="{17964279-A510-4A81-98DB-E58AE3E403CB}" type="presParOf" srcId="{0F3B2544-4859-4C06-8C6F-C4D05CD0568A}" destId="{300A8941-DDB7-47B1-AAEF-0C401538AEEA}" srcOrd="0" destOrd="0" presId="urn:microsoft.com/office/officeart/2005/8/layout/process1"/>
    <dgm:cxn modelId="{4AD30CD7-E7F1-43BD-B29C-65217D5CF509}" type="presParOf" srcId="{51D575AA-94FF-4BBA-84BB-F86653F64765}" destId="{FF1A7F8A-E88D-429B-BE88-C08D2A1EEB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779039" y="526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</a:t>
          </a:r>
        </a:p>
      </dsp:txBody>
      <dsp:txXfrm>
        <a:off x="868325" y="89812"/>
        <a:ext cx="431111" cy="431111"/>
      </dsp:txXfrm>
    </dsp:sp>
    <dsp:sp modelId="{FA7B59B5-FC02-4344-AC79-BB949A239074}">
      <dsp:nvSpPr>
        <dsp:cNvPr id="0" name=""/>
        <dsp:cNvSpPr/>
      </dsp:nvSpPr>
      <dsp:spPr>
        <a:xfrm rot="2160000">
          <a:off x="1369579" y="46912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74237" y="495940"/>
        <a:ext cx="113817" cy="123460"/>
      </dsp:txXfrm>
    </dsp:sp>
    <dsp:sp modelId="{26E82A5F-C42E-46BE-BC85-BF125D7B11DF}">
      <dsp:nvSpPr>
        <dsp:cNvPr id="0" name=""/>
        <dsp:cNvSpPr/>
      </dsp:nvSpPr>
      <dsp:spPr>
        <a:xfrm>
          <a:off x="1520479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</dsp:txBody>
      <dsp:txXfrm>
        <a:off x="1609765" y="628499"/>
        <a:ext cx="431111" cy="431111"/>
      </dsp:txXfrm>
    </dsp:sp>
    <dsp:sp modelId="{3872CCD2-0516-45C4-AD48-9C6A7CA90B7D}">
      <dsp:nvSpPr>
        <dsp:cNvPr id="0" name=""/>
        <dsp:cNvSpPr/>
      </dsp:nvSpPr>
      <dsp:spPr>
        <a:xfrm rot="6480000">
          <a:off x="1603842" y="117260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35768" y="1190560"/>
        <a:ext cx="113817" cy="123460"/>
      </dsp:txXfrm>
    </dsp:sp>
    <dsp:sp modelId="{573E983B-764A-4772-B1A2-F269F4179211}">
      <dsp:nvSpPr>
        <dsp:cNvPr id="0" name=""/>
        <dsp:cNvSpPr/>
      </dsp:nvSpPr>
      <dsp:spPr>
        <a:xfrm>
          <a:off x="123727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Release</a:t>
          </a:r>
        </a:p>
      </dsp:txBody>
      <dsp:txXfrm>
        <a:off x="1326560" y="1500114"/>
        <a:ext cx="431111" cy="431111"/>
      </dsp:txXfrm>
    </dsp:sp>
    <dsp:sp modelId="{8778FFBA-6EAF-4AE4-9CDD-8111001477BA}">
      <dsp:nvSpPr>
        <dsp:cNvPr id="0" name=""/>
        <dsp:cNvSpPr/>
      </dsp:nvSpPr>
      <dsp:spPr>
        <a:xfrm rot="10800000">
          <a:off x="1007184" y="161278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55963" y="1653939"/>
        <a:ext cx="113817" cy="123460"/>
      </dsp:txXfrm>
    </dsp:sp>
    <dsp:sp modelId="{FFE636CC-1D68-4F03-9766-767ACA791844}">
      <dsp:nvSpPr>
        <dsp:cNvPr id="0" name=""/>
        <dsp:cNvSpPr/>
      </dsp:nvSpPr>
      <dsp:spPr>
        <a:xfrm>
          <a:off x="32080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Measure</a:t>
          </a:r>
        </a:p>
      </dsp:txBody>
      <dsp:txXfrm>
        <a:off x="410090" y="1500114"/>
        <a:ext cx="431111" cy="431111"/>
      </dsp:txXfrm>
    </dsp:sp>
    <dsp:sp modelId="{7C4001D0-B375-4EC6-B48A-30B7EF199C1D}">
      <dsp:nvSpPr>
        <dsp:cNvPr id="0" name=""/>
        <dsp:cNvSpPr/>
      </dsp:nvSpPr>
      <dsp:spPr>
        <a:xfrm rot="15120000">
          <a:off x="404167" y="118135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6093" y="1245705"/>
        <a:ext cx="113817" cy="123460"/>
      </dsp:txXfrm>
    </dsp:sp>
    <dsp:sp modelId="{7F83799A-03F8-4762-8C61-0C4EB7BC8AE0}">
      <dsp:nvSpPr>
        <dsp:cNvPr id="0" name=""/>
        <dsp:cNvSpPr/>
      </dsp:nvSpPr>
      <dsp:spPr>
        <a:xfrm>
          <a:off x="37600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Adapt</a:t>
          </a:r>
        </a:p>
      </dsp:txBody>
      <dsp:txXfrm>
        <a:off x="126886" y="628499"/>
        <a:ext cx="431111" cy="431111"/>
      </dsp:txXfrm>
    </dsp:sp>
    <dsp:sp modelId="{051F7C30-9F90-4A4C-BF5D-5FFA9564171A}">
      <dsp:nvSpPr>
        <dsp:cNvPr id="0" name=""/>
        <dsp:cNvSpPr/>
      </dsp:nvSpPr>
      <dsp:spPr>
        <a:xfrm rot="19440000">
          <a:off x="628140" y="47453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2798" y="530022"/>
        <a:ext cx="113817" cy="12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779039" y="526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</a:t>
          </a:r>
        </a:p>
      </dsp:txBody>
      <dsp:txXfrm>
        <a:off x="868325" y="89812"/>
        <a:ext cx="431111" cy="431111"/>
      </dsp:txXfrm>
    </dsp:sp>
    <dsp:sp modelId="{FA7B59B5-FC02-4344-AC79-BB949A239074}">
      <dsp:nvSpPr>
        <dsp:cNvPr id="0" name=""/>
        <dsp:cNvSpPr/>
      </dsp:nvSpPr>
      <dsp:spPr>
        <a:xfrm rot="2160000">
          <a:off x="1369579" y="46912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74237" y="495940"/>
        <a:ext cx="113817" cy="123460"/>
      </dsp:txXfrm>
    </dsp:sp>
    <dsp:sp modelId="{26E82A5F-C42E-46BE-BC85-BF125D7B11DF}">
      <dsp:nvSpPr>
        <dsp:cNvPr id="0" name=""/>
        <dsp:cNvSpPr/>
      </dsp:nvSpPr>
      <dsp:spPr>
        <a:xfrm>
          <a:off x="1520479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</dsp:txBody>
      <dsp:txXfrm>
        <a:off x="1609765" y="628499"/>
        <a:ext cx="431111" cy="431111"/>
      </dsp:txXfrm>
    </dsp:sp>
    <dsp:sp modelId="{3872CCD2-0516-45C4-AD48-9C6A7CA90B7D}">
      <dsp:nvSpPr>
        <dsp:cNvPr id="0" name=""/>
        <dsp:cNvSpPr/>
      </dsp:nvSpPr>
      <dsp:spPr>
        <a:xfrm rot="6480000">
          <a:off x="1603842" y="117260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35768" y="1190560"/>
        <a:ext cx="113817" cy="123460"/>
      </dsp:txXfrm>
    </dsp:sp>
    <dsp:sp modelId="{573E983B-764A-4772-B1A2-F269F4179211}">
      <dsp:nvSpPr>
        <dsp:cNvPr id="0" name=""/>
        <dsp:cNvSpPr/>
      </dsp:nvSpPr>
      <dsp:spPr>
        <a:xfrm>
          <a:off x="123727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Release</a:t>
          </a:r>
        </a:p>
      </dsp:txBody>
      <dsp:txXfrm>
        <a:off x="1326560" y="1500114"/>
        <a:ext cx="431111" cy="431111"/>
      </dsp:txXfrm>
    </dsp:sp>
    <dsp:sp modelId="{8778FFBA-6EAF-4AE4-9CDD-8111001477BA}">
      <dsp:nvSpPr>
        <dsp:cNvPr id="0" name=""/>
        <dsp:cNvSpPr/>
      </dsp:nvSpPr>
      <dsp:spPr>
        <a:xfrm rot="10800000">
          <a:off x="1007184" y="161278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55963" y="1653939"/>
        <a:ext cx="113817" cy="123460"/>
      </dsp:txXfrm>
    </dsp:sp>
    <dsp:sp modelId="{FFE636CC-1D68-4F03-9766-767ACA791844}">
      <dsp:nvSpPr>
        <dsp:cNvPr id="0" name=""/>
        <dsp:cNvSpPr/>
      </dsp:nvSpPr>
      <dsp:spPr>
        <a:xfrm>
          <a:off x="32080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Measure</a:t>
          </a:r>
        </a:p>
      </dsp:txBody>
      <dsp:txXfrm>
        <a:off x="410090" y="1500114"/>
        <a:ext cx="431111" cy="431111"/>
      </dsp:txXfrm>
    </dsp:sp>
    <dsp:sp modelId="{7C4001D0-B375-4EC6-B48A-30B7EF199C1D}">
      <dsp:nvSpPr>
        <dsp:cNvPr id="0" name=""/>
        <dsp:cNvSpPr/>
      </dsp:nvSpPr>
      <dsp:spPr>
        <a:xfrm rot="15120000">
          <a:off x="404167" y="118135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6093" y="1245705"/>
        <a:ext cx="113817" cy="123460"/>
      </dsp:txXfrm>
    </dsp:sp>
    <dsp:sp modelId="{7F83799A-03F8-4762-8C61-0C4EB7BC8AE0}">
      <dsp:nvSpPr>
        <dsp:cNvPr id="0" name=""/>
        <dsp:cNvSpPr/>
      </dsp:nvSpPr>
      <dsp:spPr>
        <a:xfrm>
          <a:off x="37600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Adapt</a:t>
          </a:r>
        </a:p>
      </dsp:txBody>
      <dsp:txXfrm>
        <a:off x="126886" y="628499"/>
        <a:ext cx="431111" cy="431111"/>
      </dsp:txXfrm>
    </dsp:sp>
    <dsp:sp modelId="{051F7C30-9F90-4A4C-BF5D-5FFA9564171A}">
      <dsp:nvSpPr>
        <dsp:cNvPr id="0" name=""/>
        <dsp:cNvSpPr/>
      </dsp:nvSpPr>
      <dsp:spPr>
        <a:xfrm rot="19440000">
          <a:off x="628140" y="47453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2798" y="530022"/>
        <a:ext cx="113817" cy="123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rgbClr val="FF0000"/>
            </a:solidFill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8943-6391-4EA1-AC46-F8A3E5F7142F}">
      <dsp:nvSpPr>
        <dsp:cNvPr id="0" name=""/>
        <dsp:cNvSpPr/>
      </dsp:nvSpPr>
      <dsp:spPr>
        <a:xfrm>
          <a:off x="3789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sp:txBody>
      <dsp:txXfrm>
        <a:off x="24433" y="418055"/>
        <a:ext cx="1133435" cy="663546"/>
      </dsp:txXfrm>
    </dsp:sp>
    <dsp:sp modelId="{C751E3DA-53B7-4487-BDC2-F4E2C17785ED}">
      <dsp:nvSpPr>
        <dsp:cNvPr id="0" name=""/>
        <dsp:cNvSpPr/>
      </dsp:nvSpPr>
      <dsp:spPr>
        <a:xfrm>
          <a:off x="1295985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95985" y="662429"/>
        <a:ext cx="174329" cy="174799"/>
      </dsp:txXfrm>
    </dsp:sp>
    <dsp:sp modelId="{296A9984-7CF6-416B-9B21-B5FEA47C55C9}">
      <dsp:nvSpPr>
        <dsp:cNvPr id="0" name=""/>
        <dsp:cNvSpPr/>
      </dsp:nvSpPr>
      <dsp:spPr>
        <a:xfrm>
          <a:off x="1648402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sp:txBody>
      <dsp:txXfrm>
        <a:off x="1669046" y="418055"/>
        <a:ext cx="1133435" cy="663546"/>
      </dsp:txXfrm>
    </dsp:sp>
    <dsp:sp modelId="{ED576797-01C1-46D3-887C-195D3594CA39}">
      <dsp:nvSpPr>
        <dsp:cNvPr id="0" name=""/>
        <dsp:cNvSpPr/>
      </dsp:nvSpPr>
      <dsp:spPr>
        <a:xfrm>
          <a:off x="2940599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0599" y="662429"/>
        <a:ext cx="174329" cy="174799"/>
      </dsp:txXfrm>
    </dsp:sp>
    <dsp:sp modelId="{F5C6A72A-9D2C-4745-B26F-575CF8618D03}">
      <dsp:nvSpPr>
        <dsp:cNvPr id="0" name=""/>
        <dsp:cNvSpPr/>
      </dsp:nvSpPr>
      <dsp:spPr>
        <a:xfrm>
          <a:off x="3293016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sp:txBody>
      <dsp:txXfrm>
        <a:off x="3313660" y="418055"/>
        <a:ext cx="1133435" cy="663546"/>
      </dsp:txXfrm>
    </dsp:sp>
    <dsp:sp modelId="{116ED283-3507-40EC-9A79-ABD655889884}">
      <dsp:nvSpPr>
        <dsp:cNvPr id="0" name=""/>
        <dsp:cNvSpPr/>
      </dsp:nvSpPr>
      <dsp:spPr>
        <a:xfrm>
          <a:off x="4585212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85212" y="662429"/>
        <a:ext cx="174329" cy="174799"/>
      </dsp:txXfrm>
    </dsp:sp>
    <dsp:sp modelId="{ECC4BB8B-284C-45F6-8F65-FD28FA9C87C0}">
      <dsp:nvSpPr>
        <dsp:cNvPr id="0" name=""/>
        <dsp:cNvSpPr/>
      </dsp:nvSpPr>
      <dsp:spPr>
        <a:xfrm>
          <a:off x="4937630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sp:txBody>
      <dsp:txXfrm>
        <a:off x="4958274" y="418055"/>
        <a:ext cx="1133435" cy="663546"/>
      </dsp:txXfrm>
    </dsp:sp>
    <dsp:sp modelId="{0F3B2544-4859-4C06-8C6F-C4D05CD0568A}">
      <dsp:nvSpPr>
        <dsp:cNvPr id="0" name=""/>
        <dsp:cNvSpPr/>
      </dsp:nvSpPr>
      <dsp:spPr>
        <a:xfrm>
          <a:off x="6229826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29826" y="662429"/>
        <a:ext cx="174329" cy="174799"/>
      </dsp:txXfrm>
    </dsp:sp>
    <dsp:sp modelId="{FF1A7F8A-E88D-429B-BE88-C08D2A1EEB2D}">
      <dsp:nvSpPr>
        <dsp:cNvPr id="0" name=""/>
        <dsp:cNvSpPr/>
      </dsp:nvSpPr>
      <dsp:spPr>
        <a:xfrm>
          <a:off x="6582243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sp:txBody>
      <dsp:txXfrm>
        <a:off x="6602887" y="418055"/>
        <a:ext cx="1133435" cy="66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are in charge of the services that form part of the platform orchestrating the lifecycle of an order, from the moment and orders is “</a:t>
            </a:r>
            <a:r>
              <a:rPr lang="en-GB" b="0" dirty="0"/>
              <a:t>placed</a:t>
            </a:r>
            <a:r>
              <a:rPr lang="en-GB" dirty="0"/>
              <a:t>” from the checkout to the point where it’s dispatched to the warehouse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Our team is quite unusual in </a:t>
            </a:r>
            <a:r>
              <a:rPr lang="en-GB" dirty="0" err="1"/>
              <a:t>Asos</a:t>
            </a:r>
            <a:r>
              <a:rPr lang="en-GB" dirty="0"/>
              <a:t>:</a:t>
            </a:r>
          </a:p>
          <a:p>
            <a:r>
              <a:rPr lang="en-GB" dirty="0"/>
              <a:t>20 members in one single team, 20+ micro services, </a:t>
            </a:r>
            <a:r>
              <a:rPr lang="en-GB" b="0" dirty="0"/>
              <a:t>30+</a:t>
            </a:r>
            <a:r>
              <a:rPr lang="en-GB" dirty="0"/>
              <a:t> deployments per day (any </a:t>
            </a:r>
            <a:r>
              <a:rPr lang="en-GB" dirty="0" err="1"/>
              <a:t>env</a:t>
            </a:r>
            <a:r>
              <a:rPr lang="en-GB" dirty="0"/>
              <a:t>), several releases to Production per week</a:t>
            </a:r>
          </a:p>
          <a:p>
            <a:endParaRPr lang="en-GB" dirty="0"/>
          </a:p>
          <a:p>
            <a:r>
              <a:rPr lang="en-GB" dirty="0"/>
              <a:t>If we weren’t following the continuous delivery principles, none of this would be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 that until the code is deployed to the Production </a:t>
            </a:r>
            <a:r>
              <a:rPr lang="en-GB" dirty="0" err="1"/>
              <a:t>environement</a:t>
            </a:r>
            <a:r>
              <a:rPr lang="en-GB" dirty="0"/>
              <a:t>, we have provided </a:t>
            </a:r>
            <a:r>
              <a:rPr lang="en-GB" b="1" dirty="0"/>
              <a:t>NO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The problem then is the </a:t>
            </a:r>
            <a:r>
              <a:rPr lang="en-GB" b="1" dirty="0"/>
              <a:t>lead time </a:t>
            </a:r>
            <a:r>
              <a:rPr lang="en-GB" b="0" dirty="0"/>
              <a:t>(“</a:t>
            </a:r>
            <a:r>
              <a:rPr lang="en-GB" b="1" dirty="0"/>
              <a:t>from concept to production”</a:t>
            </a:r>
            <a:r>
              <a:rPr lang="en-GB" b="0" dirty="0"/>
              <a:t>) is too big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we have to do is taking this whole cycle, and making it an iteration, a loop</a:t>
            </a:r>
          </a:p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only way is to repeat it, over and over, iterating and improving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33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When planning the work, what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MVP</a:t>
            </a:r>
            <a:r>
              <a:rPr lang="en-GB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Work out what the smallest possible amount of work you can do to test your idea, prove your point, get feedback, and... repeat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4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1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do we do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(like git -&gt; the remote server, not the local one)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then captured by a CI server connected to the source control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ASOS, the CI server is Team City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 server fetches the contents of the 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3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automatically triggers on the CI server a process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“build”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associated to that particular commit and will define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version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application, with a version number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process we define a series of steps, meant to confirm whether this version of the application (in this case, let’s say that for the commit 1a410e it’s the #1.0.1) is OK o not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commonly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pipeline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that we’ll usually see are:</a:t>
            </a:r>
          </a:p>
          <a:p>
            <a:pPr marL="22860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dependencies on 3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libraries that our application may have)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execution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the order that gives us faster feedback in case of failure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 -&gt; quicker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-&gt; slower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-&gt; slowest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of the application 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results</a:t>
            </a:r>
          </a:p>
          <a:p>
            <a:pPr marL="228600" lvl="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7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imagine that the Unit Tests pass, but the Integration Tests fail, because there’s something wrong with the way we communicate with the DB in the code</a:t>
            </a:r>
          </a:p>
          <a:p>
            <a:endParaRPr lang="en-GB" dirty="0"/>
          </a:p>
          <a:p>
            <a:r>
              <a:rPr lang="en-GB" dirty="0"/>
              <a:t>The Acceptance Tests won’t even execute, there’s no point in doing it</a:t>
            </a:r>
          </a:p>
          <a:p>
            <a:endParaRPr lang="en-GB" dirty="0"/>
          </a:p>
          <a:p>
            <a:r>
              <a:rPr lang="en-GB" dirty="0"/>
              <a:t>At this point all the team is notified that the build is </a:t>
            </a:r>
            <a:r>
              <a:rPr lang="en-GB" b="1" dirty="0"/>
              <a:t>“broken”</a:t>
            </a:r>
            <a:r>
              <a:rPr lang="en-GB" b="0" dirty="0"/>
              <a:t>, and what they need to do </a:t>
            </a:r>
            <a:r>
              <a:rPr lang="en-GB" b="1" dirty="0"/>
              <a:t>asap</a:t>
            </a:r>
            <a:r>
              <a:rPr lang="en-GB" b="0" dirty="0"/>
              <a:t> is </a:t>
            </a:r>
            <a:r>
              <a:rPr lang="en-GB" b="1" dirty="0"/>
              <a:t>fix it</a:t>
            </a:r>
            <a:r>
              <a:rPr lang="en-GB" b="0" dirty="0"/>
              <a:t>. </a:t>
            </a:r>
          </a:p>
          <a:p>
            <a:r>
              <a:rPr lang="en-GB" b="0" dirty="0"/>
              <a:t>IMPORTANT: You don’t commit anything on a broken build (it only makes the problem harder to fix)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33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 the problem in the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tests pass locally and commit them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code the git remote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version is created: #1.0.2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pass on the build now, and the CI server confirm everybody that there’s a new version ready to deploy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is essentially what we mean by “continuous integration”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3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of all, let’s start with the </a:t>
            </a:r>
            <a:r>
              <a:rPr lang="en-GB" b="1" dirty="0"/>
              <a:t>problem</a:t>
            </a:r>
          </a:p>
          <a:p>
            <a:endParaRPr lang="en-GB" dirty="0"/>
          </a:p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essential practices that you need to do to accomplish the goal of continuous delivery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deployment pipeline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configuration management strategy</a:t>
            </a:r>
          </a:p>
          <a:p>
            <a:endParaRPr lang="en-GB" dirty="0"/>
          </a:p>
          <a:p>
            <a:r>
              <a:rPr lang="en-GB" dirty="0"/>
              <a:t>We’ll see these 2 in detail in the next session (Friday), but as a summary…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deployment pipeline </a:t>
            </a:r>
            <a:r>
              <a:rPr lang="en-GB" dirty="0"/>
              <a:t>is basically taking the continuous integration and extending it until the end.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whole automated process for getting software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source control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 of your users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management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by which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artefacts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to your software are stored and handled: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dependencies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configuration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 (private information like passwords, connection strings, keys, etc.)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is to answer “yes” to these questions: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completely re-create your production system from what you have in the source-control?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regress to an earlier state of your application?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you be sure that each environment (production, staging, test) is set up in exactly the same way?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7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concepts of</a:t>
            </a:r>
          </a:p>
          <a:p>
            <a:pPr marL="171450" indent="-171450">
              <a:buFontTx/>
              <a:buChar char="-"/>
            </a:pPr>
            <a:r>
              <a:rPr lang="en-GB" dirty="0"/>
              <a:t>Manual deployments</a:t>
            </a:r>
          </a:p>
          <a:p>
            <a:pPr marL="171450" indent="-171450">
              <a:buFontTx/>
              <a:buChar char="-"/>
            </a:pPr>
            <a:r>
              <a:rPr lang="en-GB" dirty="0"/>
              <a:t>Deploying to a Production-like Environment Only after Development Is Complete</a:t>
            </a:r>
          </a:p>
          <a:p>
            <a:pPr marL="171450" indent="-171450">
              <a:buFontTx/>
              <a:buChar char="-"/>
            </a:pPr>
            <a:r>
              <a:rPr lang="en-GB" dirty="0"/>
              <a:t>Manual Configuration Management of Environments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Scatter the problems each of these present all along the story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9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You’ve been taught many agile techniques these days: how to coordinate in teams, how to plan the work, how to build a healthy team culture…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without the continuous delivery ideas and techniques, you are missing a piece of the puzzle.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agile manifesto says: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Customer collaboration </a:t>
            </a:r>
            <a:r>
              <a:rPr lang="en-GB" i="1" dirty="0"/>
              <a:t>over contract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Responding to change</a:t>
            </a:r>
            <a:r>
              <a:rPr lang="en-US" b="0" i="1" dirty="0"/>
              <a:t> over following a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To do that I need to be able to release my software in the shortest time possible, and very frequently.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How to “technically” do it is what we’ll see in these sessions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5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problems usually arise </a:t>
            </a:r>
            <a:r>
              <a:rPr lang="en-GB" b="1" dirty="0"/>
              <a:t>here.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8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4.emf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png"/><Relationship Id="rId9" Type="http://schemas.microsoft.com/office/2007/relationships/diagramDrawing" Target="../diagrams/drawin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AD98-E19D-486A-A030-9880003218EA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A4D1AF-A8A3-43B9-BACB-8F192746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Traditional way: </a:t>
            </a:r>
            <a:r>
              <a:rPr lang="en-GB" sz="2400" b="1" dirty="0">
                <a:solidFill>
                  <a:srgbClr val="FFFFFF"/>
                </a:solidFill>
              </a:rPr>
              <a:t>1 deployment = 1 release</a:t>
            </a: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900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http://izquotes.com/quotes-pictures/quote-you-can-t-just-ask-customers-what-they-want-and-then-try-to-give-that-to-them-by-the-time-you-get-steve-jobs-94899.jpg">
            <a:extLst>
              <a:ext uri="{FF2B5EF4-FFF2-40B4-BE49-F238E27FC236}">
                <a16:creationId xmlns:a16="http://schemas.microsoft.com/office/drawing/2014/main" id="{8E1309F5-23CC-4371-B5E7-94B052F7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67" y="1371600"/>
            <a:ext cx="4196585" cy="19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rassrootspearland.org/wp-content/uploads/2015/08/Henry-Ford-Faster-Horse-600x28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7" y="3504142"/>
            <a:ext cx="4197305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Problems are not only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9267" y="761999"/>
            <a:ext cx="3585891" cy="533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build the right thing?</a:t>
            </a:r>
          </a:p>
          <a:p>
            <a:pPr marL="0"/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Agile manifesto</a:t>
            </a:r>
          </a:p>
          <a:p>
            <a:pPr marL="0" indent="0">
              <a:buNone/>
            </a:pPr>
            <a:r>
              <a:rPr lang="en-US" b="1" i="1" dirty="0"/>
              <a:t>Responding to change</a:t>
            </a:r>
            <a:r>
              <a:rPr lang="en-US" i="1" dirty="0"/>
              <a:t> 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6267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3855333" y="1419601"/>
            <a:ext cx="4274882" cy="1538488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7D317A6-45A0-4C0E-8E20-E02D03C5CD8D}"/>
              </a:ext>
            </a:extLst>
          </p:cNvPr>
          <p:cNvSpPr/>
          <p:nvPr/>
        </p:nvSpPr>
        <p:spPr>
          <a:xfrm>
            <a:off x="3855333" y="2659831"/>
            <a:ext cx="4235354" cy="521519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3855333" y="1419601"/>
            <a:ext cx="4274882" cy="1538488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/>
          </p:nvPr>
        </p:nvGraphicFramePr>
        <p:xfrm>
          <a:off x="8894875" y="1342338"/>
          <a:ext cx="2167763" cy="202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8293470" y="635747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3863008-CA6E-49E5-B821-9071946B946D}"/>
              </a:ext>
            </a:extLst>
          </p:cNvPr>
          <p:cNvSpPr/>
          <p:nvPr/>
        </p:nvSpPr>
        <p:spPr>
          <a:xfrm>
            <a:off x="8293470" y="2151654"/>
            <a:ext cx="438150" cy="402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06193BBE-E207-4381-91C9-A5AD128529D5}"/>
              </a:ext>
            </a:extLst>
          </p:cNvPr>
          <p:cNvSpPr/>
          <p:nvPr/>
        </p:nvSpPr>
        <p:spPr>
          <a:xfrm>
            <a:off x="3855333" y="2659831"/>
            <a:ext cx="4235354" cy="521519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6647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10" y="3792610"/>
            <a:ext cx="5826320" cy="103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59F386-1E5C-4536-8EA2-59845C621A48}"/>
              </a:ext>
            </a:extLst>
          </p:cNvPr>
          <p:cNvSpPr txBox="1"/>
          <p:nvPr/>
        </p:nvSpPr>
        <p:spPr>
          <a:xfrm>
            <a:off x="4807833" y="4795708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Work out the smallest possible amount of work to </a:t>
            </a:r>
            <a:r>
              <a:rPr lang="en-GB" b="1" dirty="0">
                <a:solidFill>
                  <a:schemeClr val="accent1"/>
                </a:solidFill>
              </a:rPr>
              <a:t>test your idea</a:t>
            </a:r>
            <a:r>
              <a:rPr lang="en-GB" dirty="0">
                <a:solidFill>
                  <a:schemeClr val="accent1"/>
                </a:solidFill>
              </a:rPr>
              <a:t>, </a:t>
            </a:r>
            <a:r>
              <a:rPr lang="en-GB" b="1" dirty="0">
                <a:solidFill>
                  <a:schemeClr val="accent1"/>
                </a:solidFill>
              </a:rPr>
              <a:t>get feedback</a:t>
            </a:r>
            <a:r>
              <a:rPr lang="en-GB" dirty="0">
                <a:solidFill>
                  <a:schemeClr val="accent1"/>
                </a:solidFill>
              </a:rPr>
              <a:t>, and... </a:t>
            </a:r>
            <a:r>
              <a:rPr lang="en-GB" b="1" dirty="0">
                <a:solidFill>
                  <a:schemeClr val="accent1"/>
                </a:solidFill>
              </a:rPr>
              <a:t>repeat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3855333" y="1419601"/>
            <a:ext cx="4274882" cy="1538488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/>
          </p:nvPr>
        </p:nvGraphicFramePr>
        <p:xfrm>
          <a:off x="8894875" y="1342338"/>
          <a:ext cx="2167763" cy="202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8293470" y="635747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3863008-CA6E-49E5-B821-9071946B946D}"/>
              </a:ext>
            </a:extLst>
          </p:cNvPr>
          <p:cNvSpPr/>
          <p:nvPr/>
        </p:nvSpPr>
        <p:spPr>
          <a:xfrm>
            <a:off x="8293470" y="2151654"/>
            <a:ext cx="438150" cy="402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938EAC06-9414-440E-9236-6F5285F0F3FA}"/>
              </a:ext>
            </a:extLst>
          </p:cNvPr>
          <p:cNvSpPr/>
          <p:nvPr/>
        </p:nvSpPr>
        <p:spPr>
          <a:xfrm>
            <a:off x="3855333" y="2659831"/>
            <a:ext cx="4235354" cy="521519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8226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57499" y="749300"/>
            <a:ext cx="6848475" cy="5121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How long would it take your company to deploy a change that involved just one single line of code? </a:t>
            </a:r>
          </a:p>
        </p:txBody>
      </p:sp>
    </p:spTree>
    <p:extLst>
      <p:ext uri="{BB962C8B-B14F-4D97-AF65-F5344CB8AC3E}">
        <p14:creationId xmlns:p14="http://schemas.microsoft.com/office/powerpoint/2010/main" val="158361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(ii)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4998FD-9E59-4A3B-A063-DEDAEEBD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automated feedback on the production readiness of the applications every time there is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mes.ucoz.com/_nw/43/56718468.jpg">
            <a:extLst>
              <a:ext uri="{FF2B5EF4-FFF2-40B4-BE49-F238E27FC236}">
                <a16:creationId xmlns:a16="http://schemas.microsoft.com/office/drawing/2014/main" id="{3F6EA4E1-F134-43B3-9F1C-BD3DBE2B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8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	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B254-790F-4CB9-B763-FBB140976E8C}"/>
              </a:ext>
            </a:extLst>
          </p:cNvPr>
          <p:cNvGrpSpPr/>
          <p:nvPr/>
        </p:nvGrpSpPr>
        <p:grpSpPr>
          <a:xfrm>
            <a:off x="8420102" y="951139"/>
            <a:ext cx="3205840" cy="4773881"/>
            <a:chOff x="8420102" y="951139"/>
            <a:chExt cx="3205840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0" t="5847" r="2893" b="7281"/>
            <a:stretch/>
          </p:blipFill>
          <p:spPr bwMode="auto">
            <a:xfrm>
              <a:off x="9613899" y="951139"/>
              <a:ext cx="2012043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EEA492-2A00-4E49-B151-8D87C940EA07}"/>
                </a:ext>
              </a:extLst>
            </p:cNvPr>
            <p:cNvSpPr/>
            <p:nvPr/>
          </p:nvSpPr>
          <p:spPr>
            <a:xfrm>
              <a:off x="9439276" y="3152965"/>
              <a:ext cx="1457324" cy="52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1271-D87D-486B-83B2-AE6C35FEE7FD}"/>
                </a:ext>
              </a:extLst>
            </p:cNvPr>
            <p:cNvSpPr/>
            <p:nvPr/>
          </p:nvSpPr>
          <p:spPr>
            <a:xfrm>
              <a:off x="8420102" y="4814888"/>
              <a:ext cx="1457324" cy="647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32EB3B-3888-4A5F-80F2-8FE999D7D6ED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607220" y="297858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B04C28E-E3FD-49B2-AD3C-390DD3A5BC3F}"/>
              </a:ext>
            </a:extLst>
          </p:cNvPr>
          <p:cNvSpPr/>
          <p:nvPr/>
        </p:nvSpPr>
        <p:spPr>
          <a:xfrm rot="16200000">
            <a:off x="9722552" y="134024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093A4-27E6-42E2-9550-A0C71C3F2148}"/>
              </a:ext>
            </a:extLst>
          </p:cNvPr>
          <p:cNvSpPr/>
          <p:nvPr/>
        </p:nvSpPr>
        <p:spPr>
          <a:xfrm>
            <a:off x="10108983" y="246522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394A35-687D-4DDD-BD93-4717497E8822}"/>
              </a:ext>
            </a:extLst>
          </p:cNvPr>
          <p:cNvSpPr/>
          <p:nvPr/>
        </p:nvSpPr>
        <p:spPr>
          <a:xfrm rot="16200000">
            <a:off x="9700004" y="253939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95EFD2-1FAB-4794-AC53-911C92432270}"/>
              </a:ext>
            </a:extLst>
          </p:cNvPr>
          <p:cNvSpPr/>
          <p:nvPr/>
        </p:nvSpPr>
        <p:spPr>
          <a:xfrm>
            <a:off x="10107874" y="3754807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949A05-B299-4D10-B0D3-8368C6EB6B85}"/>
              </a:ext>
            </a:extLst>
          </p:cNvPr>
          <p:cNvSpPr/>
          <p:nvPr/>
        </p:nvSpPr>
        <p:spPr>
          <a:xfrm rot="16200000">
            <a:off x="9698895" y="382897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3E853-9889-4E4D-9986-541C7A228DC2}"/>
              </a:ext>
            </a:extLst>
          </p:cNvPr>
          <p:cNvSpPr/>
          <p:nvPr/>
        </p:nvSpPr>
        <p:spPr>
          <a:xfrm>
            <a:off x="10107874" y="4827534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DB2D1BD-3CF0-48E5-9F33-3C6EBDC5EA8F}"/>
              </a:ext>
            </a:extLst>
          </p:cNvPr>
          <p:cNvSpPr/>
          <p:nvPr/>
        </p:nvSpPr>
        <p:spPr>
          <a:xfrm rot="16200000">
            <a:off x="9698895" y="4901706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C7781-806C-4BAB-BF79-1C8CAE6D6AE7}"/>
              </a:ext>
            </a:extLst>
          </p:cNvPr>
          <p:cNvSpPr/>
          <p:nvPr/>
        </p:nvSpPr>
        <p:spPr>
          <a:xfrm>
            <a:off x="10131531" y="592347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…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CD7BE1D-1501-4D57-98FD-F3BB959E087C}"/>
              </a:ext>
            </a:extLst>
          </p:cNvPr>
          <p:cNvSpPr/>
          <p:nvPr/>
        </p:nvSpPr>
        <p:spPr>
          <a:xfrm rot="16200000">
            <a:off x="9722552" y="5997647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10346-A427-4916-BEA8-4125FCA857C5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521D8-93D9-4C0B-B3D6-7DD8F7382C76}"/>
                </a:ext>
              </a:extLst>
            </p:cNvPr>
            <p:cNvSpPr/>
            <p:nvPr/>
          </p:nvSpPr>
          <p:spPr>
            <a:xfrm>
              <a:off x="4251366" y="951140"/>
              <a:ext cx="4655128" cy="15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8F6FF-AC85-4BF8-B486-9E37AAFBAA6D}"/>
                </a:ext>
              </a:extLst>
            </p:cNvPr>
            <p:cNvSpPr/>
            <p:nvPr/>
          </p:nvSpPr>
          <p:spPr>
            <a:xfrm>
              <a:off x="6146470" y="1888175"/>
              <a:ext cx="864920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2F198C-7687-4C3A-8F44-A74C2C1A46B1}"/>
                </a:ext>
              </a:extLst>
            </p:cNvPr>
            <p:cNvSpPr/>
            <p:nvPr/>
          </p:nvSpPr>
          <p:spPr>
            <a:xfrm>
              <a:off x="7506194" y="2529444"/>
              <a:ext cx="1165366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F3C2-A8E7-4782-9ACF-B238C6C6E615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9A47E-E855-4021-B8EB-5C092E29E5B5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143483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D5FFB-9371-4C8B-88A3-7382BA9EF668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8E58-6A95-40DD-BF41-DE5463BFA207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96EE-F3DE-4461-9BAA-852BDA7F50F6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F798-4428-4B60-973E-C295D7BB6BD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8F14307-5730-4D76-9DD2-FE8FE9725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382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0368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74838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5357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E000-694D-4C9B-9FCA-2EC92ADF5246}"/>
              </a:ext>
            </a:extLst>
          </p:cNvPr>
          <p:cNvSpPr/>
          <p:nvPr/>
        </p:nvSpPr>
        <p:spPr>
          <a:xfrm>
            <a:off x="8523837" y="24726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#1.0.2</a:t>
            </a:r>
          </a:p>
        </p:txBody>
      </p:sp>
    </p:spTree>
    <p:extLst>
      <p:ext uri="{BB962C8B-B14F-4D97-AF65-F5344CB8AC3E}">
        <p14:creationId xmlns:p14="http://schemas.microsoft.com/office/powerpoint/2010/main" val="270997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16B-94B5-44E6-B2DA-FD836F6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907-74B0-4FEC-89A1-E0F8FF8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85638"/>
            <a:ext cx="7315200" cy="25991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Configuration Management</a:t>
            </a:r>
          </a:p>
          <a:p>
            <a:pPr lvl="1"/>
            <a:r>
              <a:rPr lang="en-GB" dirty="0"/>
              <a:t>External dependencies</a:t>
            </a:r>
          </a:p>
          <a:p>
            <a:pPr lvl="1"/>
            <a:r>
              <a:rPr lang="en-GB" dirty="0"/>
              <a:t>Application configuration</a:t>
            </a:r>
          </a:p>
          <a:p>
            <a:pPr lvl="1"/>
            <a:r>
              <a:rPr lang="en-GB" dirty="0"/>
              <a:t>Environments</a:t>
            </a:r>
          </a:p>
          <a:p>
            <a:pPr lvl="1"/>
            <a:r>
              <a:rPr lang="en-GB" dirty="0"/>
              <a:t>Secrets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38084-2CE0-4340-9511-16C583DD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820296"/>
              </p:ext>
            </p:extLst>
          </p:nvPr>
        </p:nvGraphicFramePr>
        <p:xfrm>
          <a:off x="3926418" y="1685925"/>
          <a:ext cx="7760757" cy="14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CFBA80-5014-4F45-9A48-42B65BB6CBEA}"/>
              </a:ext>
            </a:extLst>
          </p:cNvPr>
          <p:cNvSpPr/>
          <p:nvPr/>
        </p:nvSpPr>
        <p:spPr>
          <a:xfrm>
            <a:off x="3869268" y="1485870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en-GB" dirty="0"/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049174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553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83" y="2681210"/>
            <a:ext cx="1096136" cy="10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07D56F-7825-46BC-BAF0-57EC2C1BE058}"/>
              </a:ext>
            </a:extLst>
          </p:cNvPr>
          <p:cNvSpPr/>
          <p:nvPr/>
        </p:nvSpPr>
        <p:spPr>
          <a:xfrm>
            <a:off x="2305709" y="987270"/>
            <a:ext cx="7392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The story of a company… </a:t>
            </a:r>
            <a:r>
              <a:rPr lang="en-GB" dirty="0"/>
              <a:t>from Tim, with, a laptop and an idea to 100 teams…</a:t>
            </a:r>
          </a:p>
          <a:p>
            <a:r>
              <a:rPr lang="en-GB" i="1" dirty="0"/>
              <a:t>(It could be ASOS, could be not…)</a:t>
            </a:r>
          </a:p>
        </p:txBody>
      </p:sp>
      <p:pic>
        <p:nvPicPr>
          <p:cNvPr id="10" name="Picture 9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79C47BAA-2539-441C-9010-C6D1E5F028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2" r="23551" b="40563"/>
          <a:stretch/>
        </p:blipFill>
        <p:spPr>
          <a:xfrm>
            <a:off x="1595299" y="2187616"/>
            <a:ext cx="8751992" cy="297469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A744CE-9988-48CB-BEAD-31191A0F2DD3}"/>
              </a:ext>
            </a:extLst>
          </p:cNvPr>
          <p:cNvSpPr/>
          <p:nvPr/>
        </p:nvSpPr>
        <p:spPr>
          <a:xfrm>
            <a:off x="231494" y="3206187"/>
            <a:ext cx="1334869" cy="105329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illusions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B1B328-2975-4E42-A56D-E83116C98115}"/>
              </a:ext>
            </a:extLst>
          </p:cNvPr>
          <p:cNvSpPr/>
          <p:nvPr/>
        </p:nvSpPr>
        <p:spPr>
          <a:xfrm>
            <a:off x="10534892" y="3148314"/>
            <a:ext cx="1334869" cy="105329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0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FAF84-4787-46D0-BD56-3E8CD9F3202D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845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855</TotalTime>
  <Words>1598</Words>
  <Application>Microsoft Office PowerPoint</Application>
  <PresentationFormat>Widescreen</PresentationFormat>
  <Paragraphs>284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CamingoDosPro-Regular</vt:lpstr>
      <vt:lpstr>Consolas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</vt:lpstr>
      <vt:lpstr>Problems are not only technical</vt:lpstr>
      <vt:lpstr>Continuous delivery (i)</vt:lpstr>
      <vt:lpstr>Continuous delivery (i)</vt:lpstr>
      <vt:lpstr>Continuous delivery (i)</vt:lpstr>
      <vt:lpstr>PowerPoint Presentation</vt:lpstr>
      <vt:lpstr>Continuous delivery (ii)</vt:lpstr>
      <vt:lpstr>PowerPoint Presentation</vt:lpstr>
      <vt:lpstr>Practices (i) Continuous Integration</vt:lpstr>
      <vt:lpstr>Practices (i)  Continuous Integration</vt:lpstr>
      <vt:lpstr>Practices (i)  Continuous Integration</vt:lpstr>
      <vt:lpstr>Practices (i)  Continuous Integration</vt:lpstr>
      <vt:lpstr>Practices (i)  Continuous Integration</vt:lpstr>
      <vt:lpstr>Practices (ii)</vt:lpstr>
      <vt:lpstr>   &amp; demo  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102</cp:revision>
  <dcterms:created xsi:type="dcterms:W3CDTF">2017-09-14T10:25:05Z</dcterms:created>
  <dcterms:modified xsi:type="dcterms:W3CDTF">2017-09-17T10:54:53Z</dcterms:modified>
</cp:coreProperties>
</file>