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6"/>
  </p:notesMasterIdLst>
  <p:sldIdLst>
    <p:sldId id="267" r:id="rId2"/>
    <p:sldId id="268" r:id="rId3"/>
    <p:sldId id="266" r:id="rId4"/>
    <p:sldId id="270" r:id="rId5"/>
    <p:sldId id="269" r:id="rId6"/>
    <p:sldId id="258" r:id="rId7"/>
    <p:sldId id="265" r:id="rId8"/>
    <p:sldId id="272" r:id="rId9"/>
    <p:sldId id="273" r:id="rId10"/>
    <p:sldId id="274" r:id="rId11"/>
    <p:sldId id="256" r:id="rId12"/>
    <p:sldId id="257" r:id="rId13"/>
    <p:sldId id="262" r:id="rId14"/>
    <p:sldId id="275" r:id="rId15"/>
    <p:sldId id="259" r:id="rId16"/>
    <p:sldId id="276" r:id="rId17"/>
    <p:sldId id="283" r:id="rId18"/>
    <p:sldId id="277" r:id="rId19"/>
    <p:sldId id="279" r:id="rId20"/>
    <p:sldId id="280" r:id="rId21"/>
    <p:sldId id="281" r:id="rId22"/>
    <p:sldId id="282" r:id="rId23"/>
    <p:sldId id="284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5" autoAdjust="0"/>
    <p:restoredTop sz="72014" autoAdjust="0"/>
  </p:normalViewPr>
  <p:slideViewPr>
    <p:cSldViewPr snapToGrid="0">
      <p:cViewPr>
        <p:scale>
          <a:sx n="100" d="100"/>
          <a:sy n="100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72AEC-04DF-449A-B70B-4F458BD927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79FF-178F-4EB3-A619-EB6244DBF1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5C95DE5E-2979-4625-A5C4-E94DD6ECBA0A}" type="parTrans" cxnId="{72EAAC8A-FA76-41AC-AF30-8141E160D38E}">
      <dgm:prSet/>
      <dgm:spPr/>
      <dgm:t>
        <a:bodyPr/>
        <a:lstStyle/>
        <a:p>
          <a:endParaRPr lang="en-US"/>
        </a:p>
      </dgm:t>
    </dgm:pt>
    <dgm:pt modelId="{9CDC3CEF-BEFB-4641-BD78-1C7053AE5D85}" type="sibTrans" cxnId="{72EAAC8A-FA76-41AC-AF30-8141E160D38E}">
      <dgm:prSet/>
      <dgm:spPr/>
      <dgm:t>
        <a:bodyPr/>
        <a:lstStyle/>
        <a:p>
          <a:endParaRPr lang="en-US"/>
        </a:p>
      </dgm:t>
    </dgm:pt>
    <dgm:pt modelId="{2C8B1AAE-4F3F-4ECF-9149-8D0B3885834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9B51D7F-9A01-46F8-9643-9FA051F00F32}" type="parTrans" cxnId="{50F1D490-FE37-4A89-9D15-17F721E90C0A}">
      <dgm:prSet/>
      <dgm:spPr/>
      <dgm:t>
        <a:bodyPr/>
        <a:lstStyle/>
        <a:p>
          <a:endParaRPr lang="en-US"/>
        </a:p>
      </dgm:t>
    </dgm:pt>
    <dgm:pt modelId="{42FEEE84-07F4-4179-9CF4-34A821DA5FE7}" type="sibTrans" cxnId="{50F1D490-FE37-4A89-9D15-17F721E90C0A}">
      <dgm:prSet/>
      <dgm:spPr/>
      <dgm:t>
        <a:bodyPr/>
        <a:lstStyle/>
        <a:p>
          <a:endParaRPr lang="en-US"/>
        </a:p>
      </dgm:t>
    </dgm:pt>
    <dgm:pt modelId="{C5569C4E-117B-44A4-A5C3-2514A629D92D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22B1F5-8577-4801-8EFE-BB302604F7E3}" type="parTrans" cxnId="{1DA041DE-23CE-41A5-AE48-9F58EA68B919}">
      <dgm:prSet/>
      <dgm:spPr/>
      <dgm:t>
        <a:bodyPr/>
        <a:lstStyle/>
        <a:p>
          <a:endParaRPr lang="en-US"/>
        </a:p>
      </dgm:t>
    </dgm:pt>
    <dgm:pt modelId="{B9A8C14C-2FA3-4AD2-B689-F8EC4AC3E915}" type="sibTrans" cxnId="{1DA041DE-23CE-41A5-AE48-9F58EA68B919}">
      <dgm:prSet/>
      <dgm:spPr/>
      <dgm:t>
        <a:bodyPr/>
        <a:lstStyle/>
        <a:p>
          <a:endParaRPr lang="en-US"/>
        </a:p>
      </dgm:t>
    </dgm:pt>
    <dgm:pt modelId="{B04ABEBF-BF63-467B-9B88-F60E6947C5A0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D9E29E4-47E5-485C-BE8C-3F14FB393D03}" type="parTrans" cxnId="{57208A68-EDA3-4C02-A071-C6627F705981}">
      <dgm:prSet/>
      <dgm:spPr/>
      <dgm:t>
        <a:bodyPr/>
        <a:lstStyle/>
        <a:p>
          <a:endParaRPr lang="en-US"/>
        </a:p>
      </dgm:t>
    </dgm:pt>
    <dgm:pt modelId="{DC418283-A530-43EC-8A1C-46857DA00D49}" type="sibTrans" cxnId="{57208A68-EDA3-4C02-A071-C6627F705981}">
      <dgm:prSet/>
      <dgm:spPr/>
      <dgm:t>
        <a:bodyPr/>
        <a:lstStyle/>
        <a:p>
          <a:endParaRPr lang="en-US"/>
        </a:p>
      </dgm:t>
    </dgm:pt>
    <dgm:pt modelId="{DCBB36FC-F725-433E-8305-D4586A98D64E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118A1B07-4471-43C8-A265-3FDB6015B904}" type="parTrans" cxnId="{1D4C2EE6-F1BA-48EB-A562-A98A1429BF3B}">
      <dgm:prSet/>
      <dgm:spPr/>
      <dgm:t>
        <a:bodyPr/>
        <a:lstStyle/>
        <a:p>
          <a:endParaRPr lang="en-US"/>
        </a:p>
      </dgm:t>
    </dgm:pt>
    <dgm:pt modelId="{F428EFD7-7586-4CF0-BEE0-9BE2754D41A4}" type="sibTrans" cxnId="{1D4C2EE6-F1BA-48EB-A562-A98A1429BF3B}">
      <dgm:prSet/>
      <dgm:spPr/>
      <dgm:t>
        <a:bodyPr/>
        <a:lstStyle/>
        <a:p>
          <a:endParaRPr lang="en-US"/>
        </a:p>
      </dgm:t>
    </dgm:pt>
    <dgm:pt modelId="{0CF3F3A6-A8C0-4943-BFC3-EE75978EB55C}" type="pres">
      <dgm:prSet presAssocID="{88072AEC-04DF-449A-B70B-4F458BD9276A}" presName="cycle" presStyleCnt="0">
        <dgm:presLayoutVars>
          <dgm:dir/>
          <dgm:resizeHandles val="exact"/>
        </dgm:presLayoutVars>
      </dgm:prSet>
      <dgm:spPr/>
    </dgm:pt>
    <dgm:pt modelId="{FC542BF3-5C1C-42C5-B5E5-6321BB8EB7F9}" type="pres">
      <dgm:prSet presAssocID="{C66579FF-178F-4EB3-A619-EB6244DBF190}" presName="node" presStyleLbl="node1" presStyleIdx="0" presStyleCnt="5">
        <dgm:presLayoutVars>
          <dgm:bulletEnabled val="1"/>
        </dgm:presLayoutVars>
      </dgm:prSet>
      <dgm:spPr/>
    </dgm:pt>
    <dgm:pt modelId="{FA7B59B5-FC02-4344-AC79-BB949A239074}" type="pres">
      <dgm:prSet presAssocID="{9CDC3CEF-BEFB-4641-BD78-1C7053AE5D85}" presName="sibTrans" presStyleLbl="sibTrans2D1" presStyleIdx="0" presStyleCnt="5"/>
      <dgm:spPr/>
    </dgm:pt>
    <dgm:pt modelId="{A70BC138-62CC-44F9-9D81-A0D94D618821}" type="pres">
      <dgm:prSet presAssocID="{9CDC3CEF-BEFB-4641-BD78-1C7053AE5D85}" presName="connectorText" presStyleLbl="sibTrans2D1" presStyleIdx="0" presStyleCnt="5"/>
      <dgm:spPr/>
    </dgm:pt>
    <dgm:pt modelId="{26E82A5F-C42E-46BE-BC85-BF125D7B11DF}" type="pres">
      <dgm:prSet presAssocID="{2C8B1AAE-4F3F-4ECF-9149-8D0B38858342}" presName="node" presStyleLbl="node1" presStyleIdx="1" presStyleCnt="5">
        <dgm:presLayoutVars>
          <dgm:bulletEnabled val="1"/>
        </dgm:presLayoutVars>
      </dgm:prSet>
      <dgm:spPr/>
    </dgm:pt>
    <dgm:pt modelId="{3872CCD2-0516-45C4-AD48-9C6A7CA90B7D}" type="pres">
      <dgm:prSet presAssocID="{42FEEE84-07F4-4179-9CF4-34A821DA5FE7}" presName="sibTrans" presStyleLbl="sibTrans2D1" presStyleIdx="1" presStyleCnt="5"/>
      <dgm:spPr/>
    </dgm:pt>
    <dgm:pt modelId="{36AA703D-7D87-4520-ADB7-200A3B1C3073}" type="pres">
      <dgm:prSet presAssocID="{42FEEE84-07F4-4179-9CF4-34A821DA5FE7}" presName="connectorText" presStyleLbl="sibTrans2D1" presStyleIdx="1" presStyleCnt="5"/>
      <dgm:spPr/>
    </dgm:pt>
    <dgm:pt modelId="{573E983B-764A-4772-B1A2-F269F4179211}" type="pres">
      <dgm:prSet presAssocID="{C5569C4E-117B-44A4-A5C3-2514A629D92D}" presName="node" presStyleLbl="node1" presStyleIdx="2" presStyleCnt="5">
        <dgm:presLayoutVars>
          <dgm:bulletEnabled val="1"/>
        </dgm:presLayoutVars>
      </dgm:prSet>
      <dgm:spPr/>
    </dgm:pt>
    <dgm:pt modelId="{8778FFBA-6EAF-4AE4-9CDD-8111001477BA}" type="pres">
      <dgm:prSet presAssocID="{B9A8C14C-2FA3-4AD2-B689-F8EC4AC3E915}" presName="sibTrans" presStyleLbl="sibTrans2D1" presStyleIdx="2" presStyleCnt="5"/>
      <dgm:spPr/>
    </dgm:pt>
    <dgm:pt modelId="{CDD0D33F-26A1-4611-A42E-7467613F6B93}" type="pres">
      <dgm:prSet presAssocID="{B9A8C14C-2FA3-4AD2-B689-F8EC4AC3E915}" presName="connectorText" presStyleLbl="sibTrans2D1" presStyleIdx="2" presStyleCnt="5"/>
      <dgm:spPr/>
    </dgm:pt>
    <dgm:pt modelId="{FFE636CC-1D68-4F03-9766-767ACA791844}" type="pres">
      <dgm:prSet presAssocID="{B04ABEBF-BF63-467B-9B88-F60E6947C5A0}" presName="node" presStyleLbl="node1" presStyleIdx="3" presStyleCnt="5">
        <dgm:presLayoutVars>
          <dgm:bulletEnabled val="1"/>
        </dgm:presLayoutVars>
      </dgm:prSet>
      <dgm:spPr/>
    </dgm:pt>
    <dgm:pt modelId="{7C4001D0-B375-4EC6-B48A-30B7EF199C1D}" type="pres">
      <dgm:prSet presAssocID="{DC418283-A530-43EC-8A1C-46857DA00D49}" presName="sibTrans" presStyleLbl="sibTrans2D1" presStyleIdx="3" presStyleCnt="5"/>
      <dgm:spPr/>
    </dgm:pt>
    <dgm:pt modelId="{0B7F95E8-029B-4078-A29A-04C184A53BC1}" type="pres">
      <dgm:prSet presAssocID="{DC418283-A530-43EC-8A1C-46857DA00D49}" presName="connectorText" presStyleLbl="sibTrans2D1" presStyleIdx="3" presStyleCnt="5"/>
      <dgm:spPr/>
    </dgm:pt>
    <dgm:pt modelId="{7F83799A-03F8-4762-8C61-0C4EB7BC8AE0}" type="pres">
      <dgm:prSet presAssocID="{DCBB36FC-F725-433E-8305-D4586A98D64E}" presName="node" presStyleLbl="node1" presStyleIdx="4" presStyleCnt="5">
        <dgm:presLayoutVars>
          <dgm:bulletEnabled val="1"/>
        </dgm:presLayoutVars>
      </dgm:prSet>
      <dgm:spPr/>
    </dgm:pt>
    <dgm:pt modelId="{051F7C30-9F90-4A4C-BF5D-5FFA9564171A}" type="pres">
      <dgm:prSet presAssocID="{F428EFD7-7586-4CF0-BEE0-9BE2754D41A4}" presName="sibTrans" presStyleLbl="sibTrans2D1" presStyleIdx="4" presStyleCnt="5"/>
      <dgm:spPr/>
    </dgm:pt>
    <dgm:pt modelId="{67D912B2-D21C-4181-936F-8DD7A0047903}" type="pres">
      <dgm:prSet presAssocID="{F428EFD7-7586-4CF0-BEE0-9BE2754D41A4}" presName="connectorText" presStyleLbl="sibTrans2D1" presStyleIdx="4" presStyleCnt="5"/>
      <dgm:spPr/>
    </dgm:pt>
  </dgm:ptLst>
  <dgm:cxnLst>
    <dgm:cxn modelId="{FCC6AA0E-B4DA-43E0-96F5-5D9A12F95753}" type="presOf" srcId="{2C8B1AAE-4F3F-4ECF-9149-8D0B38858342}" destId="{26E82A5F-C42E-46BE-BC85-BF125D7B11DF}" srcOrd="0" destOrd="0" presId="urn:microsoft.com/office/officeart/2005/8/layout/cycle2"/>
    <dgm:cxn modelId="{975C7129-EF52-4A06-93E6-C7E4062DBDE0}" type="presOf" srcId="{42FEEE84-07F4-4179-9CF4-34A821DA5FE7}" destId="{3872CCD2-0516-45C4-AD48-9C6A7CA90B7D}" srcOrd="0" destOrd="0" presId="urn:microsoft.com/office/officeart/2005/8/layout/cycle2"/>
    <dgm:cxn modelId="{9665205D-660F-4DE5-AA56-6642D4251254}" type="presOf" srcId="{9CDC3CEF-BEFB-4641-BD78-1C7053AE5D85}" destId="{A70BC138-62CC-44F9-9D81-A0D94D618821}" srcOrd="1" destOrd="0" presId="urn:microsoft.com/office/officeart/2005/8/layout/cycle2"/>
    <dgm:cxn modelId="{85D7E867-EA90-46FD-B64E-E4843F1A4F29}" type="presOf" srcId="{88072AEC-04DF-449A-B70B-4F458BD9276A}" destId="{0CF3F3A6-A8C0-4943-BFC3-EE75978EB55C}" srcOrd="0" destOrd="0" presId="urn:microsoft.com/office/officeart/2005/8/layout/cycle2"/>
    <dgm:cxn modelId="{57208A68-EDA3-4C02-A071-C6627F705981}" srcId="{88072AEC-04DF-449A-B70B-4F458BD9276A}" destId="{B04ABEBF-BF63-467B-9B88-F60E6947C5A0}" srcOrd="3" destOrd="0" parTransId="{AD9E29E4-47E5-485C-BE8C-3F14FB393D03}" sibTransId="{DC418283-A530-43EC-8A1C-46857DA00D49}"/>
    <dgm:cxn modelId="{B3F9896B-9FF0-40A9-9C69-5E91E241EADD}" type="presOf" srcId="{DC418283-A530-43EC-8A1C-46857DA00D49}" destId="{7C4001D0-B375-4EC6-B48A-30B7EF199C1D}" srcOrd="0" destOrd="0" presId="urn:microsoft.com/office/officeart/2005/8/layout/cycle2"/>
    <dgm:cxn modelId="{27C7396C-2F0F-4444-AC76-A8D9A6E0F367}" type="presOf" srcId="{B04ABEBF-BF63-467B-9B88-F60E6947C5A0}" destId="{FFE636CC-1D68-4F03-9766-767ACA791844}" srcOrd="0" destOrd="0" presId="urn:microsoft.com/office/officeart/2005/8/layout/cycle2"/>
    <dgm:cxn modelId="{FCF98070-D19E-4156-9833-35294DF17073}" type="presOf" srcId="{B9A8C14C-2FA3-4AD2-B689-F8EC4AC3E915}" destId="{8778FFBA-6EAF-4AE4-9CDD-8111001477BA}" srcOrd="0" destOrd="0" presId="urn:microsoft.com/office/officeart/2005/8/layout/cycle2"/>
    <dgm:cxn modelId="{515C8151-BB14-4869-891A-5AB9603FCEE3}" type="presOf" srcId="{42FEEE84-07F4-4179-9CF4-34A821DA5FE7}" destId="{36AA703D-7D87-4520-ADB7-200A3B1C3073}" srcOrd="1" destOrd="0" presId="urn:microsoft.com/office/officeart/2005/8/layout/cycle2"/>
    <dgm:cxn modelId="{6581E753-1CB6-469C-AD26-3EF3FCD614AE}" type="presOf" srcId="{B9A8C14C-2FA3-4AD2-B689-F8EC4AC3E915}" destId="{CDD0D33F-26A1-4611-A42E-7467613F6B93}" srcOrd="1" destOrd="0" presId="urn:microsoft.com/office/officeart/2005/8/layout/cycle2"/>
    <dgm:cxn modelId="{6ABD4C55-7352-420A-AF8E-D9849FF588AA}" type="presOf" srcId="{F428EFD7-7586-4CF0-BEE0-9BE2754D41A4}" destId="{67D912B2-D21C-4181-936F-8DD7A0047903}" srcOrd="1" destOrd="0" presId="urn:microsoft.com/office/officeart/2005/8/layout/cycle2"/>
    <dgm:cxn modelId="{344D5C57-22DF-445A-92CE-3BFD21DB1C86}" type="presOf" srcId="{F428EFD7-7586-4CF0-BEE0-9BE2754D41A4}" destId="{051F7C30-9F90-4A4C-BF5D-5FFA9564171A}" srcOrd="0" destOrd="0" presId="urn:microsoft.com/office/officeart/2005/8/layout/cycle2"/>
    <dgm:cxn modelId="{F32B0D7C-741E-49C1-8C51-A981ED96746C}" type="presOf" srcId="{DC418283-A530-43EC-8A1C-46857DA00D49}" destId="{0B7F95E8-029B-4078-A29A-04C184A53BC1}" srcOrd="1" destOrd="0" presId="urn:microsoft.com/office/officeart/2005/8/layout/cycle2"/>
    <dgm:cxn modelId="{72EAAC8A-FA76-41AC-AF30-8141E160D38E}" srcId="{88072AEC-04DF-449A-B70B-4F458BD9276A}" destId="{C66579FF-178F-4EB3-A619-EB6244DBF190}" srcOrd="0" destOrd="0" parTransId="{5C95DE5E-2979-4625-A5C4-E94DD6ECBA0A}" sibTransId="{9CDC3CEF-BEFB-4641-BD78-1C7053AE5D85}"/>
    <dgm:cxn modelId="{50F1D490-FE37-4A89-9D15-17F721E90C0A}" srcId="{88072AEC-04DF-449A-B70B-4F458BD9276A}" destId="{2C8B1AAE-4F3F-4ECF-9149-8D0B38858342}" srcOrd="1" destOrd="0" parTransId="{99B51D7F-9A01-46F8-9643-9FA051F00F32}" sibTransId="{42FEEE84-07F4-4179-9CF4-34A821DA5FE7}"/>
    <dgm:cxn modelId="{A0A04899-E0B7-4F95-8C62-37E9DCC41685}" type="presOf" srcId="{DCBB36FC-F725-433E-8305-D4586A98D64E}" destId="{7F83799A-03F8-4762-8C61-0C4EB7BC8AE0}" srcOrd="0" destOrd="0" presId="urn:microsoft.com/office/officeart/2005/8/layout/cycle2"/>
    <dgm:cxn modelId="{F6C087BB-7F68-4771-8139-16DADB8C62C9}" type="presOf" srcId="{9CDC3CEF-BEFB-4641-BD78-1C7053AE5D85}" destId="{FA7B59B5-FC02-4344-AC79-BB949A239074}" srcOrd="0" destOrd="0" presId="urn:microsoft.com/office/officeart/2005/8/layout/cycle2"/>
    <dgm:cxn modelId="{AAB963BE-FED9-4C21-ACDD-A39DE0813FC0}" type="presOf" srcId="{C66579FF-178F-4EB3-A619-EB6244DBF190}" destId="{FC542BF3-5C1C-42C5-B5E5-6321BB8EB7F9}" srcOrd="0" destOrd="0" presId="urn:microsoft.com/office/officeart/2005/8/layout/cycle2"/>
    <dgm:cxn modelId="{DD1E91D7-9C29-488E-B038-681D9E576D89}" type="presOf" srcId="{C5569C4E-117B-44A4-A5C3-2514A629D92D}" destId="{573E983B-764A-4772-B1A2-F269F4179211}" srcOrd="0" destOrd="0" presId="urn:microsoft.com/office/officeart/2005/8/layout/cycle2"/>
    <dgm:cxn modelId="{1DA041DE-23CE-41A5-AE48-9F58EA68B919}" srcId="{88072AEC-04DF-449A-B70B-4F458BD9276A}" destId="{C5569C4E-117B-44A4-A5C3-2514A629D92D}" srcOrd="2" destOrd="0" parTransId="{4022B1F5-8577-4801-8EFE-BB302604F7E3}" sibTransId="{B9A8C14C-2FA3-4AD2-B689-F8EC4AC3E915}"/>
    <dgm:cxn modelId="{1D4C2EE6-F1BA-48EB-A562-A98A1429BF3B}" srcId="{88072AEC-04DF-449A-B70B-4F458BD9276A}" destId="{DCBB36FC-F725-433E-8305-D4586A98D64E}" srcOrd="4" destOrd="0" parTransId="{118A1B07-4471-43C8-A265-3FDB6015B904}" sibTransId="{F428EFD7-7586-4CF0-BEE0-9BE2754D41A4}"/>
    <dgm:cxn modelId="{C7473F77-F1AC-41FE-B508-061A8A1E6F5D}" type="presParOf" srcId="{0CF3F3A6-A8C0-4943-BFC3-EE75978EB55C}" destId="{FC542BF3-5C1C-42C5-B5E5-6321BB8EB7F9}" srcOrd="0" destOrd="0" presId="urn:microsoft.com/office/officeart/2005/8/layout/cycle2"/>
    <dgm:cxn modelId="{97FDE106-5571-4FC5-85CF-1BD6D4110310}" type="presParOf" srcId="{0CF3F3A6-A8C0-4943-BFC3-EE75978EB55C}" destId="{FA7B59B5-FC02-4344-AC79-BB949A239074}" srcOrd="1" destOrd="0" presId="urn:microsoft.com/office/officeart/2005/8/layout/cycle2"/>
    <dgm:cxn modelId="{13650439-FD84-4329-AA0B-863212BEB5D1}" type="presParOf" srcId="{FA7B59B5-FC02-4344-AC79-BB949A239074}" destId="{A70BC138-62CC-44F9-9D81-A0D94D618821}" srcOrd="0" destOrd="0" presId="urn:microsoft.com/office/officeart/2005/8/layout/cycle2"/>
    <dgm:cxn modelId="{4FC913C4-E948-427F-819A-6D28C6D1B438}" type="presParOf" srcId="{0CF3F3A6-A8C0-4943-BFC3-EE75978EB55C}" destId="{26E82A5F-C42E-46BE-BC85-BF125D7B11DF}" srcOrd="2" destOrd="0" presId="urn:microsoft.com/office/officeart/2005/8/layout/cycle2"/>
    <dgm:cxn modelId="{598A0DE4-8123-4EAD-B559-1A0544BD1413}" type="presParOf" srcId="{0CF3F3A6-A8C0-4943-BFC3-EE75978EB55C}" destId="{3872CCD2-0516-45C4-AD48-9C6A7CA90B7D}" srcOrd="3" destOrd="0" presId="urn:microsoft.com/office/officeart/2005/8/layout/cycle2"/>
    <dgm:cxn modelId="{CA2D6593-0862-4F23-9895-AB169BBA97F7}" type="presParOf" srcId="{3872CCD2-0516-45C4-AD48-9C6A7CA90B7D}" destId="{36AA703D-7D87-4520-ADB7-200A3B1C3073}" srcOrd="0" destOrd="0" presId="urn:microsoft.com/office/officeart/2005/8/layout/cycle2"/>
    <dgm:cxn modelId="{BD111F34-4BBA-47F9-9C81-86E6904A6DB8}" type="presParOf" srcId="{0CF3F3A6-A8C0-4943-BFC3-EE75978EB55C}" destId="{573E983B-764A-4772-B1A2-F269F4179211}" srcOrd="4" destOrd="0" presId="urn:microsoft.com/office/officeart/2005/8/layout/cycle2"/>
    <dgm:cxn modelId="{9956717C-7CCE-47C2-9AA2-F4F4F8B8A38C}" type="presParOf" srcId="{0CF3F3A6-A8C0-4943-BFC3-EE75978EB55C}" destId="{8778FFBA-6EAF-4AE4-9CDD-8111001477BA}" srcOrd="5" destOrd="0" presId="urn:microsoft.com/office/officeart/2005/8/layout/cycle2"/>
    <dgm:cxn modelId="{59584102-C751-427C-AA2F-4636F72A2CF6}" type="presParOf" srcId="{8778FFBA-6EAF-4AE4-9CDD-8111001477BA}" destId="{CDD0D33F-26A1-4611-A42E-7467613F6B93}" srcOrd="0" destOrd="0" presId="urn:microsoft.com/office/officeart/2005/8/layout/cycle2"/>
    <dgm:cxn modelId="{11852A63-0635-49B2-9319-3A8407174E8F}" type="presParOf" srcId="{0CF3F3A6-A8C0-4943-BFC3-EE75978EB55C}" destId="{FFE636CC-1D68-4F03-9766-767ACA791844}" srcOrd="6" destOrd="0" presId="urn:microsoft.com/office/officeart/2005/8/layout/cycle2"/>
    <dgm:cxn modelId="{F0B29E74-CE01-4013-850C-BBBBE5BBBB40}" type="presParOf" srcId="{0CF3F3A6-A8C0-4943-BFC3-EE75978EB55C}" destId="{7C4001D0-B375-4EC6-B48A-30B7EF199C1D}" srcOrd="7" destOrd="0" presId="urn:microsoft.com/office/officeart/2005/8/layout/cycle2"/>
    <dgm:cxn modelId="{D0C294D4-FB36-44EB-BBF6-D0FBEEE0B42C}" type="presParOf" srcId="{7C4001D0-B375-4EC6-B48A-30B7EF199C1D}" destId="{0B7F95E8-029B-4078-A29A-04C184A53BC1}" srcOrd="0" destOrd="0" presId="urn:microsoft.com/office/officeart/2005/8/layout/cycle2"/>
    <dgm:cxn modelId="{94E806F5-432A-4FA6-82D3-ADEB9415AD5B}" type="presParOf" srcId="{0CF3F3A6-A8C0-4943-BFC3-EE75978EB55C}" destId="{7F83799A-03F8-4762-8C61-0C4EB7BC8AE0}" srcOrd="8" destOrd="0" presId="urn:microsoft.com/office/officeart/2005/8/layout/cycle2"/>
    <dgm:cxn modelId="{C6246922-E180-4584-959B-C7892B04F3F7}" type="presParOf" srcId="{0CF3F3A6-A8C0-4943-BFC3-EE75978EB55C}" destId="{051F7C30-9F90-4A4C-BF5D-5FFA9564171A}" srcOrd="9" destOrd="0" presId="urn:microsoft.com/office/officeart/2005/8/layout/cycle2"/>
    <dgm:cxn modelId="{60E066FA-1385-44C7-962E-9C0324C71098}" type="presParOf" srcId="{051F7C30-9F90-4A4C-BF5D-5FFA9564171A}" destId="{67D912B2-D21C-4181-936F-8DD7A00479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/>
      <dgm:t>
        <a:bodyPr/>
        <a:lstStyle/>
        <a:p>
          <a:r>
            <a:rPr lang="en-US" dirty="0"/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/>
      <dgm:t>
        <a:bodyPr/>
        <a:lstStyle/>
        <a:p>
          <a:r>
            <a:rPr lang="en-US" dirty="0"/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/>
      <dgm:t>
        <a:bodyPr/>
        <a:lstStyle/>
        <a:p>
          <a:r>
            <a:rPr lang="en-US" dirty="0"/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/>
      <dgm:t>
        <a:bodyPr/>
        <a:lstStyle/>
        <a:p>
          <a:endParaRPr lang="en-US" dirty="0"/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/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rgbClr val="FF0000"/>
        </a:solidFill>
      </dgm:spPr>
      <dgm:t>
        <a:bodyPr/>
        <a:lstStyle/>
        <a:p>
          <a:endParaRPr lang="en-US" b="1" dirty="0">
            <a:solidFill>
              <a:srgbClr val="FF0000"/>
            </a:solidFill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038087-AFA0-4BAC-B721-841C2811DE0E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9256FC75-37A1-41A7-B34B-C8E5D783C425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gm:t>
    </dgm:pt>
    <dgm:pt modelId="{FEF99CD4-59AC-4238-83FE-DAE2095A4FED}" type="parTrans" cxnId="{D1DC3999-5A54-48A1-AFE6-0143EF2E72AF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497AD8-CED4-485C-A7D9-C73B366D802B}" type="sibTrans" cxnId="{D1DC3999-5A54-48A1-AFE6-0143EF2E72AF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550D86-3072-4030-BAA0-64505AED33A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gm:t>
    </dgm:pt>
    <dgm:pt modelId="{B79C61A6-E5F1-4130-A02C-1F4DBE173061}" type="parTrans" cxnId="{1A0875E0-F001-4F9D-AA46-934CEEA9853D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864696-97DB-481F-9151-E5C659FCEE86}" type="sibTrans" cxnId="{1A0875E0-F001-4F9D-AA46-934CEEA9853D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3CDB3-9518-4EBD-B2D3-89FBC979594E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gm:t>
    </dgm:pt>
    <dgm:pt modelId="{254F2107-9283-4000-87C2-799E296FBBCF}" type="parTrans" cxnId="{BFDC236B-5E84-481A-A4AF-901C937305F8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0F0EFE-CE56-444B-99E0-26F70F195A45}" type="sibTrans" cxnId="{BFDC236B-5E84-481A-A4AF-901C937305F8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CE7E1A-D370-45F6-8AD0-8211D2934ECF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gm:t>
    </dgm:pt>
    <dgm:pt modelId="{C8AF7F6F-6B30-4B71-9120-38B663FBEA34}" type="parTrans" cxnId="{863AAE62-20B9-451B-B7C6-54BF3E8BB0C6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97D7FC-3A63-46FD-8AED-9EA4FEFA522C}" type="sibTrans" cxnId="{863AAE62-20B9-451B-B7C6-54BF3E8BB0C6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271AC0-5198-418B-9AF6-F55199BD7BB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gm:t>
    </dgm:pt>
    <dgm:pt modelId="{7B33F667-5E3F-4C3B-AD67-080230B3F4C2}" type="par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250B0-112A-45BF-86B4-A433701AD816}" type="sib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D575AA-94FF-4BBA-84BB-F86653F64765}" type="pres">
      <dgm:prSet presAssocID="{AC038087-AFA0-4BAC-B721-841C2811DE0E}" presName="Name0" presStyleCnt="0">
        <dgm:presLayoutVars>
          <dgm:dir/>
          <dgm:resizeHandles val="exact"/>
        </dgm:presLayoutVars>
      </dgm:prSet>
      <dgm:spPr/>
    </dgm:pt>
    <dgm:pt modelId="{D03C8943-6391-4EA1-AC46-F8A3E5F7142F}" type="pres">
      <dgm:prSet presAssocID="{9256FC75-37A1-41A7-B34B-C8E5D783C425}" presName="node" presStyleLbl="node1" presStyleIdx="0" presStyleCnt="5">
        <dgm:presLayoutVars>
          <dgm:bulletEnabled val="1"/>
        </dgm:presLayoutVars>
      </dgm:prSet>
      <dgm:spPr/>
    </dgm:pt>
    <dgm:pt modelId="{C751E3DA-53B7-4487-BDC2-F4E2C17785ED}" type="pres">
      <dgm:prSet presAssocID="{85497AD8-CED4-485C-A7D9-C73B366D802B}" presName="sibTrans" presStyleLbl="sibTrans2D1" presStyleIdx="0" presStyleCnt="4"/>
      <dgm:spPr/>
    </dgm:pt>
    <dgm:pt modelId="{35FFA0A3-8951-4378-BDF6-0289022CD3A1}" type="pres">
      <dgm:prSet presAssocID="{85497AD8-CED4-485C-A7D9-C73B366D802B}" presName="connectorText" presStyleLbl="sibTrans2D1" presStyleIdx="0" presStyleCnt="4"/>
      <dgm:spPr/>
    </dgm:pt>
    <dgm:pt modelId="{296A9984-7CF6-416B-9B21-B5FEA47C55C9}" type="pres">
      <dgm:prSet presAssocID="{D5550D86-3072-4030-BAA0-64505AED33A7}" presName="node" presStyleLbl="node1" presStyleIdx="1" presStyleCnt="5">
        <dgm:presLayoutVars>
          <dgm:bulletEnabled val="1"/>
        </dgm:presLayoutVars>
      </dgm:prSet>
      <dgm:spPr/>
    </dgm:pt>
    <dgm:pt modelId="{ED576797-01C1-46D3-887C-195D3594CA39}" type="pres">
      <dgm:prSet presAssocID="{51864696-97DB-481F-9151-E5C659FCEE86}" presName="sibTrans" presStyleLbl="sibTrans2D1" presStyleIdx="1" presStyleCnt="4"/>
      <dgm:spPr/>
    </dgm:pt>
    <dgm:pt modelId="{84B7CF86-C50A-4040-A582-53FCB27EB5A8}" type="pres">
      <dgm:prSet presAssocID="{51864696-97DB-481F-9151-E5C659FCEE86}" presName="connectorText" presStyleLbl="sibTrans2D1" presStyleIdx="1" presStyleCnt="4"/>
      <dgm:spPr/>
    </dgm:pt>
    <dgm:pt modelId="{F5C6A72A-9D2C-4745-B26F-575CF8618D03}" type="pres">
      <dgm:prSet presAssocID="{82C3CDB3-9518-4EBD-B2D3-89FBC979594E}" presName="node" presStyleLbl="node1" presStyleIdx="2" presStyleCnt="5">
        <dgm:presLayoutVars>
          <dgm:bulletEnabled val="1"/>
        </dgm:presLayoutVars>
      </dgm:prSet>
      <dgm:spPr/>
    </dgm:pt>
    <dgm:pt modelId="{116ED283-3507-40EC-9A79-ABD655889884}" type="pres">
      <dgm:prSet presAssocID="{A40F0EFE-CE56-444B-99E0-26F70F195A45}" presName="sibTrans" presStyleLbl="sibTrans2D1" presStyleIdx="2" presStyleCnt="4"/>
      <dgm:spPr/>
    </dgm:pt>
    <dgm:pt modelId="{DB14CD02-2C98-41CE-8675-70F3FE68DF5A}" type="pres">
      <dgm:prSet presAssocID="{A40F0EFE-CE56-444B-99E0-26F70F195A45}" presName="connectorText" presStyleLbl="sibTrans2D1" presStyleIdx="2" presStyleCnt="4"/>
      <dgm:spPr/>
    </dgm:pt>
    <dgm:pt modelId="{ECC4BB8B-284C-45F6-8F65-FD28FA9C87C0}" type="pres">
      <dgm:prSet presAssocID="{29CE7E1A-D370-45F6-8AD0-8211D2934ECF}" presName="node" presStyleLbl="node1" presStyleIdx="3" presStyleCnt="5">
        <dgm:presLayoutVars>
          <dgm:bulletEnabled val="1"/>
        </dgm:presLayoutVars>
      </dgm:prSet>
      <dgm:spPr/>
    </dgm:pt>
    <dgm:pt modelId="{0F3B2544-4859-4C06-8C6F-C4D05CD0568A}" type="pres">
      <dgm:prSet presAssocID="{DE97D7FC-3A63-46FD-8AED-9EA4FEFA522C}" presName="sibTrans" presStyleLbl="sibTrans2D1" presStyleIdx="3" presStyleCnt="4"/>
      <dgm:spPr/>
    </dgm:pt>
    <dgm:pt modelId="{300A8941-DDB7-47B1-AAEF-0C401538AEEA}" type="pres">
      <dgm:prSet presAssocID="{DE97D7FC-3A63-46FD-8AED-9EA4FEFA522C}" presName="connectorText" presStyleLbl="sibTrans2D1" presStyleIdx="3" presStyleCnt="4"/>
      <dgm:spPr/>
    </dgm:pt>
    <dgm:pt modelId="{FF1A7F8A-E88D-429B-BE88-C08D2A1EEB2D}" type="pres">
      <dgm:prSet presAssocID="{8C271AC0-5198-418B-9AF6-F55199BD7BB7}" presName="node" presStyleLbl="node1" presStyleIdx="4" presStyleCnt="5">
        <dgm:presLayoutVars>
          <dgm:bulletEnabled val="1"/>
        </dgm:presLayoutVars>
      </dgm:prSet>
      <dgm:spPr/>
    </dgm:pt>
  </dgm:ptLst>
  <dgm:cxnLst>
    <dgm:cxn modelId="{553A441B-7D76-4958-87CE-E5FC978AA761}" srcId="{AC038087-AFA0-4BAC-B721-841C2811DE0E}" destId="{8C271AC0-5198-418B-9AF6-F55199BD7BB7}" srcOrd="4" destOrd="0" parTransId="{7B33F667-5E3F-4C3B-AD67-080230B3F4C2}" sibTransId="{1ED250B0-112A-45BF-86B4-A433701AD816}"/>
    <dgm:cxn modelId="{269B4C2C-A1CC-4D5E-874A-5CAB311CEA74}" type="presOf" srcId="{DE97D7FC-3A63-46FD-8AED-9EA4FEFA522C}" destId="{0F3B2544-4859-4C06-8C6F-C4D05CD0568A}" srcOrd="0" destOrd="0" presId="urn:microsoft.com/office/officeart/2005/8/layout/process1"/>
    <dgm:cxn modelId="{0E2AC45E-1625-44BC-8743-F1A454FB4A64}" type="presOf" srcId="{9256FC75-37A1-41A7-B34B-C8E5D783C425}" destId="{D03C8943-6391-4EA1-AC46-F8A3E5F7142F}" srcOrd="0" destOrd="0" presId="urn:microsoft.com/office/officeart/2005/8/layout/process1"/>
    <dgm:cxn modelId="{863AAE62-20B9-451B-B7C6-54BF3E8BB0C6}" srcId="{AC038087-AFA0-4BAC-B721-841C2811DE0E}" destId="{29CE7E1A-D370-45F6-8AD0-8211D2934ECF}" srcOrd="3" destOrd="0" parTransId="{C8AF7F6F-6B30-4B71-9120-38B663FBEA34}" sibTransId="{DE97D7FC-3A63-46FD-8AED-9EA4FEFA522C}"/>
    <dgm:cxn modelId="{BFDC236B-5E84-481A-A4AF-901C937305F8}" srcId="{AC038087-AFA0-4BAC-B721-841C2811DE0E}" destId="{82C3CDB3-9518-4EBD-B2D3-89FBC979594E}" srcOrd="2" destOrd="0" parTransId="{254F2107-9283-4000-87C2-799E296FBBCF}" sibTransId="{A40F0EFE-CE56-444B-99E0-26F70F195A45}"/>
    <dgm:cxn modelId="{C5153A6C-02A9-426A-8CAF-BEB2B8FDF2FE}" type="presOf" srcId="{AC038087-AFA0-4BAC-B721-841C2811DE0E}" destId="{51D575AA-94FF-4BBA-84BB-F86653F64765}" srcOrd="0" destOrd="0" presId="urn:microsoft.com/office/officeart/2005/8/layout/process1"/>
    <dgm:cxn modelId="{AAAD278E-F9FF-4B98-8F21-4F3860688B9C}" type="presOf" srcId="{8C271AC0-5198-418B-9AF6-F55199BD7BB7}" destId="{FF1A7F8A-E88D-429B-BE88-C08D2A1EEB2D}" srcOrd="0" destOrd="0" presId="urn:microsoft.com/office/officeart/2005/8/layout/process1"/>
    <dgm:cxn modelId="{D1DC3999-5A54-48A1-AFE6-0143EF2E72AF}" srcId="{AC038087-AFA0-4BAC-B721-841C2811DE0E}" destId="{9256FC75-37A1-41A7-B34B-C8E5D783C425}" srcOrd="0" destOrd="0" parTransId="{FEF99CD4-59AC-4238-83FE-DAE2095A4FED}" sibTransId="{85497AD8-CED4-485C-A7D9-C73B366D802B}"/>
    <dgm:cxn modelId="{C0CB6AA3-48E5-4F15-935B-67BD0CF62773}" type="presOf" srcId="{29CE7E1A-D370-45F6-8AD0-8211D2934ECF}" destId="{ECC4BB8B-284C-45F6-8F65-FD28FA9C87C0}" srcOrd="0" destOrd="0" presId="urn:microsoft.com/office/officeart/2005/8/layout/process1"/>
    <dgm:cxn modelId="{489525AC-578B-438F-9308-A108A7724533}" type="presOf" srcId="{85497AD8-CED4-485C-A7D9-C73B366D802B}" destId="{C751E3DA-53B7-4487-BDC2-F4E2C17785ED}" srcOrd="0" destOrd="0" presId="urn:microsoft.com/office/officeart/2005/8/layout/process1"/>
    <dgm:cxn modelId="{C4789CAF-AB6D-4CE8-B210-87FA5CC15162}" type="presOf" srcId="{A40F0EFE-CE56-444B-99E0-26F70F195A45}" destId="{DB14CD02-2C98-41CE-8675-70F3FE68DF5A}" srcOrd="1" destOrd="0" presId="urn:microsoft.com/office/officeart/2005/8/layout/process1"/>
    <dgm:cxn modelId="{9D72A7B8-BFB4-40A4-86B2-0B1A483F476C}" type="presOf" srcId="{51864696-97DB-481F-9151-E5C659FCEE86}" destId="{ED576797-01C1-46D3-887C-195D3594CA39}" srcOrd="0" destOrd="0" presId="urn:microsoft.com/office/officeart/2005/8/layout/process1"/>
    <dgm:cxn modelId="{98FB2CC8-A23D-4F7C-8221-900B965EE48C}" type="presOf" srcId="{A40F0EFE-CE56-444B-99E0-26F70F195A45}" destId="{116ED283-3507-40EC-9A79-ABD655889884}" srcOrd="0" destOrd="0" presId="urn:microsoft.com/office/officeart/2005/8/layout/process1"/>
    <dgm:cxn modelId="{50E36EC9-2416-4D91-95D1-98110F5F38C4}" type="presOf" srcId="{D5550D86-3072-4030-BAA0-64505AED33A7}" destId="{296A9984-7CF6-416B-9B21-B5FEA47C55C9}" srcOrd="0" destOrd="0" presId="urn:microsoft.com/office/officeart/2005/8/layout/process1"/>
    <dgm:cxn modelId="{1A0875E0-F001-4F9D-AA46-934CEEA9853D}" srcId="{AC038087-AFA0-4BAC-B721-841C2811DE0E}" destId="{D5550D86-3072-4030-BAA0-64505AED33A7}" srcOrd="1" destOrd="0" parTransId="{B79C61A6-E5F1-4130-A02C-1F4DBE173061}" sibTransId="{51864696-97DB-481F-9151-E5C659FCEE86}"/>
    <dgm:cxn modelId="{0A8D52E2-CEF1-45A3-AC8F-476B4D5302F7}" type="presOf" srcId="{51864696-97DB-481F-9151-E5C659FCEE86}" destId="{84B7CF86-C50A-4040-A582-53FCB27EB5A8}" srcOrd="1" destOrd="0" presId="urn:microsoft.com/office/officeart/2005/8/layout/process1"/>
    <dgm:cxn modelId="{5215F3E5-EC94-40E1-940E-B69218C5E17E}" type="presOf" srcId="{85497AD8-CED4-485C-A7D9-C73B366D802B}" destId="{35FFA0A3-8951-4378-BDF6-0289022CD3A1}" srcOrd="1" destOrd="0" presId="urn:microsoft.com/office/officeart/2005/8/layout/process1"/>
    <dgm:cxn modelId="{9652C8FE-7829-4E30-AE68-BBDE7E2F14FE}" type="presOf" srcId="{82C3CDB3-9518-4EBD-B2D3-89FBC979594E}" destId="{F5C6A72A-9D2C-4745-B26F-575CF8618D03}" srcOrd="0" destOrd="0" presId="urn:microsoft.com/office/officeart/2005/8/layout/process1"/>
    <dgm:cxn modelId="{596E4CFF-4B53-47EE-B941-0CCBC0B8CF75}" type="presOf" srcId="{DE97D7FC-3A63-46FD-8AED-9EA4FEFA522C}" destId="{300A8941-DDB7-47B1-AAEF-0C401538AEEA}" srcOrd="1" destOrd="0" presId="urn:microsoft.com/office/officeart/2005/8/layout/process1"/>
    <dgm:cxn modelId="{112C22A7-6193-4321-B28F-63C85A931330}" type="presParOf" srcId="{51D575AA-94FF-4BBA-84BB-F86653F64765}" destId="{D03C8943-6391-4EA1-AC46-F8A3E5F7142F}" srcOrd="0" destOrd="0" presId="urn:microsoft.com/office/officeart/2005/8/layout/process1"/>
    <dgm:cxn modelId="{1458F57F-5B2E-47E8-9B52-B453D4B29C44}" type="presParOf" srcId="{51D575AA-94FF-4BBA-84BB-F86653F64765}" destId="{C751E3DA-53B7-4487-BDC2-F4E2C17785ED}" srcOrd="1" destOrd="0" presId="urn:microsoft.com/office/officeart/2005/8/layout/process1"/>
    <dgm:cxn modelId="{47DDFE83-3C49-4DF0-97EC-EA9C5B2F6DD3}" type="presParOf" srcId="{C751E3DA-53B7-4487-BDC2-F4E2C17785ED}" destId="{35FFA0A3-8951-4378-BDF6-0289022CD3A1}" srcOrd="0" destOrd="0" presId="urn:microsoft.com/office/officeart/2005/8/layout/process1"/>
    <dgm:cxn modelId="{0ACA3393-954C-4560-807E-72DFFE0EC686}" type="presParOf" srcId="{51D575AA-94FF-4BBA-84BB-F86653F64765}" destId="{296A9984-7CF6-416B-9B21-B5FEA47C55C9}" srcOrd="2" destOrd="0" presId="urn:microsoft.com/office/officeart/2005/8/layout/process1"/>
    <dgm:cxn modelId="{D9F19655-25E3-4E31-A4EC-F64C3858957F}" type="presParOf" srcId="{51D575AA-94FF-4BBA-84BB-F86653F64765}" destId="{ED576797-01C1-46D3-887C-195D3594CA39}" srcOrd="3" destOrd="0" presId="urn:microsoft.com/office/officeart/2005/8/layout/process1"/>
    <dgm:cxn modelId="{23B4BE8B-7FFD-4720-AD5F-8BA6A27C94F7}" type="presParOf" srcId="{ED576797-01C1-46D3-887C-195D3594CA39}" destId="{84B7CF86-C50A-4040-A582-53FCB27EB5A8}" srcOrd="0" destOrd="0" presId="urn:microsoft.com/office/officeart/2005/8/layout/process1"/>
    <dgm:cxn modelId="{BC42CF82-2C09-49D3-AAE3-AE76375DD7E5}" type="presParOf" srcId="{51D575AA-94FF-4BBA-84BB-F86653F64765}" destId="{F5C6A72A-9D2C-4745-B26F-575CF8618D03}" srcOrd="4" destOrd="0" presId="urn:microsoft.com/office/officeart/2005/8/layout/process1"/>
    <dgm:cxn modelId="{552E335C-AA24-4C1E-A92A-4F2FDBB70337}" type="presParOf" srcId="{51D575AA-94FF-4BBA-84BB-F86653F64765}" destId="{116ED283-3507-40EC-9A79-ABD655889884}" srcOrd="5" destOrd="0" presId="urn:microsoft.com/office/officeart/2005/8/layout/process1"/>
    <dgm:cxn modelId="{4D96D336-9088-41FF-804D-D9088AD29671}" type="presParOf" srcId="{116ED283-3507-40EC-9A79-ABD655889884}" destId="{DB14CD02-2C98-41CE-8675-70F3FE68DF5A}" srcOrd="0" destOrd="0" presId="urn:microsoft.com/office/officeart/2005/8/layout/process1"/>
    <dgm:cxn modelId="{9A1190C1-759D-49C2-B009-AF8FB8C65C4E}" type="presParOf" srcId="{51D575AA-94FF-4BBA-84BB-F86653F64765}" destId="{ECC4BB8B-284C-45F6-8F65-FD28FA9C87C0}" srcOrd="6" destOrd="0" presId="urn:microsoft.com/office/officeart/2005/8/layout/process1"/>
    <dgm:cxn modelId="{7A548208-834C-4DBB-B515-2958F6867DE2}" type="presParOf" srcId="{51D575AA-94FF-4BBA-84BB-F86653F64765}" destId="{0F3B2544-4859-4C06-8C6F-C4D05CD0568A}" srcOrd="7" destOrd="0" presId="urn:microsoft.com/office/officeart/2005/8/layout/process1"/>
    <dgm:cxn modelId="{17964279-A510-4A81-98DB-E58AE3E403CB}" type="presParOf" srcId="{0F3B2544-4859-4C06-8C6F-C4D05CD0568A}" destId="{300A8941-DDB7-47B1-AAEF-0C401538AEEA}" srcOrd="0" destOrd="0" presId="urn:microsoft.com/office/officeart/2005/8/layout/process1"/>
    <dgm:cxn modelId="{4AD30CD7-E7F1-43BD-B29C-65217D5CF509}" type="presParOf" srcId="{51D575AA-94FF-4BBA-84BB-F86653F64765}" destId="{FF1A7F8A-E88D-429B-BE88-C08D2A1EEB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BF3-5C1C-42C5-B5E5-6321BB8EB7F9}">
      <dsp:nvSpPr>
        <dsp:cNvPr id="0" name=""/>
        <dsp:cNvSpPr/>
      </dsp:nvSpPr>
      <dsp:spPr>
        <a:xfrm>
          <a:off x="1165812" y="123"/>
          <a:ext cx="789399" cy="789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</a:t>
          </a:r>
        </a:p>
      </dsp:txBody>
      <dsp:txXfrm>
        <a:off x="1281417" y="115728"/>
        <a:ext cx="558189" cy="558189"/>
      </dsp:txXfrm>
    </dsp:sp>
    <dsp:sp modelId="{FA7B59B5-FC02-4344-AC79-BB949A239074}">
      <dsp:nvSpPr>
        <dsp:cNvPr id="0" name=""/>
        <dsp:cNvSpPr/>
      </dsp:nvSpPr>
      <dsp:spPr>
        <a:xfrm rot="2160000">
          <a:off x="1930295" y="606555"/>
          <a:ext cx="209980" cy="266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36310" y="641326"/>
        <a:ext cx="146986" cy="159854"/>
      </dsp:txXfrm>
    </dsp:sp>
    <dsp:sp modelId="{26E82A5F-C42E-46BE-BC85-BF125D7B11DF}">
      <dsp:nvSpPr>
        <dsp:cNvPr id="0" name=""/>
        <dsp:cNvSpPr/>
      </dsp:nvSpPr>
      <dsp:spPr>
        <a:xfrm>
          <a:off x="2124974" y="696996"/>
          <a:ext cx="789399" cy="789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</a:t>
          </a:r>
        </a:p>
      </dsp:txBody>
      <dsp:txXfrm>
        <a:off x="2240579" y="812601"/>
        <a:ext cx="558189" cy="558189"/>
      </dsp:txXfrm>
    </dsp:sp>
    <dsp:sp modelId="{3872CCD2-0516-45C4-AD48-9C6A7CA90B7D}">
      <dsp:nvSpPr>
        <dsp:cNvPr id="0" name=""/>
        <dsp:cNvSpPr/>
      </dsp:nvSpPr>
      <dsp:spPr>
        <a:xfrm rot="6480000">
          <a:off x="2233337" y="1516614"/>
          <a:ext cx="209980" cy="266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274567" y="1539943"/>
        <a:ext cx="146986" cy="159854"/>
      </dsp:txXfrm>
    </dsp:sp>
    <dsp:sp modelId="{573E983B-764A-4772-B1A2-F269F4179211}">
      <dsp:nvSpPr>
        <dsp:cNvPr id="0" name=""/>
        <dsp:cNvSpPr/>
      </dsp:nvSpPr>
      <dsp:spPr>
        <a:xfrm>
          <a:off x="1758607" y="1824559"/>
          <a:ext cx="789399" cy="789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Release</a:t>
          </a:r>
        </a:p>
      </dsp:txBody>
      <dsp:txXfrm>
        <a:off x="1874212" y="1940164"/>
        <a:ext cx="558189" cy="558189"/>
      </dsp:txXfrm>
    </dsp:sp>
    <dsp:sp modelId="{8778FFBA-6EAF-4AE4-9CDD-8111001477BA}">
      <dsp:nvSpPr>
        <dsp:cNvPr id="0" name=""/>
        <dsp:cNvSpPr/>
      </dsp:nvSpPr>
      <dsp:spPr>
        <a:xfrm rot="10800000">
          <a:off x="1461464" y="2086047"/>
          <a:ext cx="209980" cy="266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524458" y="2139331"/>
        <a:ext cx="146986" cy="159854"/>
      </dsp:txXfrm>
    </dsp:sp>
    <dsp:sp modelId="{FFE636CC-1D68-4F03-9766-767ACA791844}">
      <dsp:nvSpPr>
        <dsp:cNvPr id="0" name=""/>
        <dsp:cNvSpPr/>
      </dsp:nvSpPr>
      <dsp:spPr>
        <a:xfrm>
          <a:off x="573017" y="1824559"/>
          <a:ext cx="789399" cy="789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Measure</a:t>
          </a:r>
        </a:p>
      </dsp:txBody>
      <dsp:txXfrm>
        <a:off x="688622" y="1940164"/>
        <a:ext cx="558189" cy="558189"/>
      </dsp:txXfrm>
    </dsp:sp>
    <dsp:sp modelId="{7C4001D0-B375-4EC6-B48A-30B7EF199C1D}">
      <dsp:nvSpPr>
        <dsp:cNvPr id="0" name=""/>
        <dsp:cNvSpPr/>
      </dsp:nvSpPr>
      <dsp:spPr>
        <a:xfrm rot="15120000">
          <a:off x="681379" y="1527918"/>
          <a:ext cx="209980" cy="266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22609" y="1611157"/>
        <a:ext cx="146986" cy="159854"/>
      </dsp:txXfrm>
    </dsp:sp>
    <dsp:sp modelId="{7F83799A-03F8-4762-8C61-0C4EB7BC8AE0}">
      <dsp:nvSpPr>
        <dsp:cNvPr id="0" name=""/>
        <dsp:cNvSpPr/>
      </dsp:nvSpPr>
      <dsp:spPr>
        <a:xfrm>
          <a:off x="206650" y="696996"/>
          <a:ext cx="789399" cy="789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Adapt</a:t>
          </a:r>
        </a:p>
      </dsp:txBody>
      <dsp:txXfrm>
        <a:off x="322255" y="812601"/>
        <a:ext cx="558189" cy="558189"/>
      </dsp:txXfrm>
    </dsp:sp>
    <dsp:sp modelId="{051F7C30-9F90-4A4C-BF5D-5FFA9564171A}">
      <dsp:nvSpPr>
        <dsp:cNvPr id="0" name=""/>
        <dsp:cNvSpPr/>
      </dsp:nvSpPr>
      <dsp:spPr>
        <a:xfrm rot="19440000">
          <a:off x="971133" y="613541"/>
          <a:ext cx="209980" cy="266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77148" y="685338"/>
        <a:ext cx="146986" cy="159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rgbClr val="FF0000"/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rgbClr val="FF0000"/>
            </a:solidFill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C8943-6391-4EA1-AC46-F8A3E5F7142F}">
      <dsp:nvSpPr>
        <dsp:cNvPr id="0" name=""/>
        <dsp:cNvSpPr/>
      </dsp:nvSpPr>
      <dsp:spPr>
        <a:xfrm>
          <a:off x="3789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sp:txBody>
      <dsp:txXfrm>
        <a:off x="24433" y="418055"/>
        <a:ext cx="1133435" cy="663546"/>
      </dsp:txXfrm>
    </dsp:sp>
    <dsp:sp modelId="{C751E3DA-53B7-4487-BDC2-F4E2C17785ED}">
      <dsp:nvSpPr>
        <dsp:cNvPr id="0" name=""/>
        <dsp:cNvSpPr/>
      </dsp:nvSpPr>
      <dsp:spPr>
        <a:xfrm>
          <a:off x="1295985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95985" y="662429"/>
        <a:ext cx="174329" cy="174799"/>
      </dsp:txXfrm>
    </dsp:sp>
    <dsp:sp modelId="{296A9984-7CF6-416B-9B21-B5FEA47C55C9}">
      <dsp:nvSpPr>
        <dsp:cNvPr id="0" name=""/>
        <dsp:cNvSpPr/>
      </dsp:nvSpPr>
      <dsp:spPr>
        <a:xfrm>
          <a:off x="1648402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sp:txBody>
      <dsp:txXfrm>
        <a:off x="1669046" y="418055"/>
        <a:ext cx="1133435" cy="663546"/>
      </dsp:txXfrm>
    </dsp:sp>
    <dsp:sp modelId="{ED576797-01C1-46D3-887C-195D3594CA39}">
      <dsp:nvSpPr>
        <dsp:cNvPr id="0" name=""/>
        <dsp:cNvSpPr/>
      </dsp:nvSpPr>
      <dsp:spPr>
        <a:xfrm>
          <a:off x="2940599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40599" y="662429"/>
        <a:ext cx="174329" cy="174799"/>
      </dsp:txXfrm>
    </dsp:sp>
    <dsp:sp modelId="{F5C6A72A-9D2C-4745-B26F-575CF8618D03}">
      <dsp:nvSpPr>
        <dsp:cNvPr id="0" name=""/>
        <dsp:cNvSpPr/>
      </dsp:nvSpPr>
      <dsp:spPr>
        <a:xfrm>
          <a:off x="3293016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sp:txBody>
      <dsp:txXfrm>
        <a:off x="3313660" y="418055"/>
        <a:ext cx="1133435" cy="663546"/>
      </dsp:txXfrm>
    </dsp:sp>
    <dsp:sp modelId="{116ED283-3507-40EC-9A79-ABD655889884}">
      <dsp:nvSpPr>
        <dsp:cNvPr id="0" name=""/>
        <dsp:cNvSpPr/>
      </dsp:nvSpPr>
      <dsp:spPr>
        <a:xfrm>
          <a:off x="4585212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85212" y="662429"/>
        <a:ext cx="174329" cy="174799"/>
      </dsp:txXfrm>
    </dsp:sp>
    <dsp:sp modelId="{ECC4BB8B-284C-45F6-8F65-FD28FA9C87C0}">
      <dsp:nvSpPr>
        <dsp:cNvPr id="0" name=""/>
        <dsp:cNvSpPr/>
      </dsp:nvSpPr>
      <dsp:spPr>
        <a:xfrm>
          <a:off x="4937630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sp:txBody>
      <dsp:txXfrm>
        <a:off x="4958274" y="418055"/>
        <a:ext cx="1133435" cy="663546"/>
      </dsp:txXfrm>
    </dsp:sp>
    <dsp:sp modelId="{0F3B2544-4859-4C06-8C6F-C4D05CD0568A}">
      <dsp:nvSpPr>
        <dsp:cNvPr id="0" name=""/>
        <dsp:cNvSpPr/>
      </dsp:nvSpPr>
      <dsp:spPr>
        <a:xfrm>
          <a:off x="6229826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29826" y="662429"/>
        <a:ext cx="174329" cy="174799"/>
      </dsp:txXfrm>
    </dsp:sp>
    <dsp:sp modelId="{FF1A7F8A-E88D-429B-BE88-C08D2A1EEB2D}">
      <dsp:nvSpPr>
        <dsp:cNvPr id="0" name=""/>
        <dsp:cNvSpPr/>
      </dsp:nvSpPr>
      <dsp:spPr>
        <a:xfrm>
          <a:off x="6582243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sp:txBody>
      <dsp:txXfrm>
        <a:off x="6602887" y="418055"/>
        <a:ext cx="1133435" cy="66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AA05B-9E20-4E9A-9BAD-CB7BC27F0CA9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EBF8-396F-4315-AE4D-1B4415FB8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Platform orchestrating the lifecycle of an order</a:t>
            </a:r>
          </a:p>
          <a:p>
            <a:endParaRPr lang="en-GB" dirty="0"/>
          </a:p>
          <a:p>
            <a:r>
              <a:rPr lang="en-GB" dirty="0"/>
              <a:t>We are in charge of the microservices that conform this “monster”</a:t>
            </a:r>
          </a:p>
          <a:p>
            <a:endParaRPr lang="en-GB" dirty="0"/>
          </a:p>
          <a:p>
            <a:r>
              <a:rPr lang="en-GB" dirty="0"/>
              <a:t>Some numbers: </a:t>
            </a:r>
            <a:r>
              <a:rPr lang="en-GB" dirty="0" err="1"/>
              <a:t>num</a:t>
            </a:r>
            <a:r>
              <a:rPr lang="en-GB" dirty="0"/>
              <a:t> of people in the team, </a:t>
            </a:r>
            <a:r>
              <a:rPr lang="en-GB" dirty="0" err="1"/>
              <a:t>num</a:t>
            </a:r>
            <a:r>
              <a:rPr lang="en-GB" dirty="0"/>
              <a:t> of services, </a:t>
            </a:r>
            <a:r>
              <a:rPr lang="en-GB" dirty="0" err="1"/>
              <a:t>avg</a:t>
            </a:r>
            <a:r>
              <a:rPr lang="en-GB" dirty="0"/>
              <a:t> </a:t>
            </a:r>
            <a:r>
              <a:rPr lang="en-GB" dirty="0" err="1"/>
              <a:t>num</a:t>
            </a:r>
            <a:r>
              <a:rPr lang="en-GB" dirty="0"/>
              <a:t> of deployments per day (any </a:t>
            </a:r>
            <a:r>
              <a:rPr lang="en-GB" dirty="0" err="1"/>
              <a:t>env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3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Eternal business complaint: IT is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Customers</a:t>
            </a:r>
            <a:r>
              <a:rPr lang="en-GB" baseline="0" dirty="0"/>
              <a:t> not necessarily end-users: example of our client -&gt; </a:t>
            </a:r>
            <a:r>
              <a:rPr lang="en-GB" baseline="0" dirty="0" err="1"/>
              <a:t>MyAccount</a:t>
            </a:r>
            <a:r>
              <a:rPr lang="en-GB" baseline="0" dirty="0"/>
              <a:t> team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MVP: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Work out what the smallest possible amount of work you can do to test your idea, prove your point, get feedback, and... repeat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68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want to go round this loop: </a:t>
            </a:r>
          </a:p>
          <a:p>
            <a:pPr marL="228600" indent="-228600">
              <a:buAutoNum type="arabicPeriod"/>
            </a:pPr>
            <a:r>
              <a:rPr lang="en-GB" dirty="0"/>
              <a:t>Build</a:t>
            </a:r>
          </a:p>
          <a:p>
            <a:pPr marL="228600" indent="-228600">
              <a:buAutoNum type="arabicPeriod"/>
            </a:pPr>
            <a:r>
              <a:rPr lang="en-GB" dirty="0"/>
              <a:t>Test</a:t>
            </a:r>
          </a:p>
          <a:p>
            <a:pPr marL="228600" indent="-228600">
              <a:buAutoNum type="arabicPeriod"/>
            </a:pPr>
            <a:r>
              <a:rPr lang="en-GB" dirty="0"/>
              <a:t>Release</a:t>
            </a:r>
          </a:p>
          <a:p>
            <a:pPr marL="228600" indent="-228600">
              <a:buAutoNum type="arabicPeriod"/>
            </a:pPr>
            <a:r>
              <a:rPr lang="en-GB" dirty="0"/>
              <a:t>Measure: get real data from customer, by experimenting on them, </a:t>
            </a:r>
            <a:r>
              <a:rPr lang="en-GB" b="1" dirty="0"/>
              <a:t>not by asking them</a:t>
            </a:r>
          </a:p>
          <a:p>
            <a:pPr marL="228600" indent="-228600">
              <a:buAutoNum type="arabicPeriod"/>
            </a:pPr>
            <a:r>
              <a:rPr lang="en-GB" b="0" dirty="0"/>
              <a:t>And then with all that information, decide what’s next</a:t>
            </a:r>
          </a:p>
          <a:p>
            <a:pPr marL="228600" indent="-228600">
              <a:buAutoNum type="arabicPeriod"/>
            </a:pPr>
            <a:endParaRPr lang="en-GB" b="0" dirty="0"/>
          </a:p>
          <a:p>
            <a:pPr marL="0" indent="0">
              <a:buNone/>
            </a:pPr>
            <a:r>
              <a:rPr lang="en-GB" b="0" dirty="0"/>
              <a:t>We want to optimise our software delivery process to reduce the time on this loop: </a:t>
            </a:r>
            <a:r>
              <a:rPr lang="en-GB" b="1" dirty="0"/>
              <a:t>lead time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290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Delivery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its logical conclusion, creating software that is always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 to release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7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how do we do all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49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(CI) is a development practice that requires developers to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into a shared repository (like git -&gt; the remote server, not the local one)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times a 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6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check-in or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then captured by a CI server connected to the source control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case of ASOS, the CI server is Team City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CI server fetches the contents of the commit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35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automatically triggers on the CI server a process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“build”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process is associated to that particular commit and will define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version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our application, with a version number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process we define a series of steps, meant to confirm whether this version of the application (in this case, let’s say that for the commit 1a410e it’s the #1.0.1) is OK o not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steps are commonly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pipeline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steps that we’ll usually see are:</a:t>
            </a:r>
          </a:p>
          <a:p>
            <a:pPr marL="22860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restoring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dependencies on 3</a:t>
            </a:r>
            <a:r>
              <a:rPr lang="en-GB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libraries that our application may have)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execution of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the order that gives us faster feedback in case of failure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 -&gt; quicker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-&gt; slower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-&gt; slowest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of the application 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results</a:t>
            </a:r>
          </a:p>
          <a:p>
            <a:pPr marL="228600" lvl="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167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imagine that the Unit Tests pass, but the Integration Tests fail, because there’s something wrong with the way we communicate with the DB in the code</a:t>
            </a:r>
          </a:p>
          <a:p>
            <a:endParaRPr lang="en-GB" dirty="0"/>
          </a:p>
          <a:p>
            <a:r>
              <a:rPr lang="en-GB" dirty="0"/>
              <a:t>The Acceptance Tests won’t even execute, there’s no point in doing it</a:t>
            </a:r>
          </a:p>
          <a:p>
            <a:endParaRPr lang="en-GB" dirty="0"/>
          </a:p>
          <a:p>
            <a:r>
              <a:rPr lang="en-GB" dirty="0"/>
              <a:t>At this point all the team is notified that the build is </a:t>
            </a:r>
            <a:r>
              <a:rPr lang="en-GB" b="1" dirty="0"/>
              <a:t>“broken”</a:t>
            </a:r>
            <a:r>
              <a:rPr lang="en-GB" b="0" dirty="0"/>
              <a:t>, and what they need to do </a:t>
            </a:r>
            <a:r>
              <a:rPr lang="en-GB" b="1" dirty="0"/>
              <a:t>asap</a:t>
            </a:r>
            <a:r>
              <a:rPr lang="en-GB" b="0" dirty="0"/>
              <a:t> is </a:t>
            </a:r>
            <a:r>
              <a:rPr lang="en-GB" b="1" dirty="0"/>
              <a:t>fix it</a:t>
            </a:r>
            <a:r>
              <a:rPr lang="en-GB" b="0" dirty="0"/>
              <a:t>. </a:t>
            </a:r>
          </a:p>
          <a:p>
            <a:r>
              <a:rPr lang="en-GB" b="0" dirty="0"/>
              <a:t>IMPORTANT: You don’t commit anything on a broken build (it only makes the problem harder to fix)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933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fix the problem in the code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tests pass locally and commit them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the code the git remote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version is created: #1.0.2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tests pass on the build now, and the CI server confirm everybody that there’s a new version ready to deploy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that’s is essentially what we mean by “continuous integration”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34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essential practices that you need to do to accomplish the goal of continuous delivery are: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deployment pipeline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configuration management strategy</a:t>
            </a:r>
          </a:p>
          <a:p>
            <a:endParaRPr lang="en-GB" dirty="0"/>
          </a:p>
          <a:p>
            <a:r>
              <a:rPr lang="en-GB" dirty="0"/>
              <a:t>We’ll see these 2 in detail in the next session (Friday), but as a summary…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deployment pipeline </a:t>
            </a:r>
            <a:r>
              <a:rPr lang="en-GB" dirty="0"/>
              <a:t>is basically taking the continuous integration and extending it until the end.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the whole automated process for getting software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source control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 of your users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management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by which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artefacts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to your software are stored and handled: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dependencies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configuration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Secrets (private information like passwords, connection strings, keys, etc.)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is to answer “yes” to these questions: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completely re-create your production system from what you have in the source-control?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regress to an earlier state of your application?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Can you be sure that each environment (production, staging, test) is set up in exactly the same way?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8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Until now you’ve heard about: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Design patterns and architectures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Testing strategies</a:t>
            </a:r>
          </a:p>
          <a:p>
            <a:pPr marL="171450" indent="-171450">
              <a:buFontTx/>
              <a:buChar char="-"/>
            </a:pPr>
            <a:r>
              <a:rPr lang="en-GB" dirty="0"/>
              <a:t>Agile methodologies and techniques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What happens once requirements are identified, solutions designed, developed, and tested? </a:t>
            </a:r>
          </a:p>
          <a:p>
            <a:endParaRPr lang="en-GB" dirty="0"/>
          </a:p>
          <a:p>
            <a:r>
              <a:rPr lang="en-GB" dirty="0"/>
              <a:t>How do we join everything, and everybody (</a:t>
            </a:r>
            <a:r>
              <a:rPr lang="en-GB" dirty="0" err="1"/>
              <a:t>devs</a:t>
            </a:r>
            <a:r>
              <a:rPr lang="en-GB" dirty="0"/>
              <a:t>, QAs, ops) to work together effectively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68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2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concepts of</a:t>
            </a:r>
          </a:p>
          <a:p>
            <a:pPr marL="171450" indent="-171450">
              <a:buFontTx/>
              <a:buChar char="-"/>
            </a:pPr>
            <a:r>
              <a:rPr lang="en-GB" dirty="0"/>
              <a:t>Manual deployments</a:t>
            </a:r>
          </a:p>
          <a:p>
            <a:pPr marL="171450" indent="-171450">
              <a:buFontTx/>
              <a:buChar char="-"/>
            </a:pPr>
            <a:r>
              <a:rPr lang="en-GB" dirty="0"/>
              <a:t>Deploying to a Production-like Environment Only after Development Is Complete</a:t>
            </a:r>
          </a:p>
          <a:p>
            <a:pPr marL="171450" indent="-171450">
              <a:buFontTx/>
              <a:buChar char="-"/>
            </a:pPr>
            <a:r>
              <a:rPr lang="en-GB" dirty="0"/>
              <a:t>Manual Configuration Management of Environments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Scatter the problems each of these present all along the story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9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Now, let’s talk about agile…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9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Traditional</a:t>
            </a:r>
            <a:r>
              <a:rPr lang="en-GB" baseline="0" dirty="0"/>
              <a:t> lifecycle of a feature/product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0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Agile methodologies applied </a:t>
            </a:r>
            <a:r>
              <a:rPr lang="en-GB" b="1" dirty="0"/>
              <a:t>only </a:t>
            </a:r>
            <a:r>
              <a:rPr lang="en-GB" b="0" dirty="0"/>
              <a:t>to the development phase result in that we </a:t>
            </a:r>
            <a:r>
              <a:rPr lang="en-GB" dirty="0"/>
              <a:t>iterate, yes… to some extent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5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problems usually arise </a:t>
            </a:r>
            <a:r>
              <a:rPr lang="en-GB" b="1" dirty="0"/>
              <a:t>here. </a:t>
            </a:r>
            <a:r>
              <a:rPr lang="en-GB" b="0" dirty="0"/>
              <a:t>Operations</a:t>
            </a:r>
            <a:r>
              <a:rPr lang="en-GB" b="0" baseline="0" dirty="0"/>
              <a:t> hasn’t developed the code, they struggle to support it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Until the code is deployed, we have provided </a:t>
            </a:r>
            <a:r>
              <a:rPr lang="en-GB" b="1" dirty="0"/>
              <a:t>NO value</a:t>
            </a:r>
          </a:p>
          <a:p>
            <a:r>
              <a:rPr lang="en-GB" b="0" dirty="0"/>
              <a:t>It’s accessible to nobody, and we don’t know if it actually works where we want it to work: th</a:t>
            </a:r>
            <a:r>
              <a:rPr lang="en-GB" b="0" baseline="0" dirty="0"/>
              <a:t>e </a:t>
            </a:r>
            <a:r>
              <a:rPr lang="en-GB" b="1" dirty="0"/>
              <a:t>Production </a:t>
            </a:r>
            <a:r>
              <a:rPr lang="en-GB" b="0" dirty="0"/>
              <a:t>environment</a:t>
            </a:r>
            <a:endParaRPr lang="en-GB" b="1" dirty="0"/>
          </a:p>
          <a:p>
            <a:r>
              <a:rPr lang="en-GB" b="0" dirty="0"/>
              <a:t> - Heavy load</a:t>
            </a:r>
          </a:p>
          <a:p>
            <a:r>
              <a:rPr lang="en-GB" b="0" dirty="0"/>
              <a:t> - Restrictive conditions</a:t>
            </a:r>
          </a:p>
          <a:p>
            <a:r>
              <a:rPr lang="en-GB" b="0" dirty="0"/>
              <a:t> - Real customers interacting with it</a:t>
            </a:r>
          </a:p>
          <a:p>
            <a:r>
              <a:rPr lang="en-GB" b="0" dirty="0"/>
              <a:t> - 3</a:t>
            </a:r>
            <a:r>
              <a:rPr lang="en-GB" b="0" baseline="30000" dirty="0"/>
              <a:t>rd</a:t>
            </a:r>
            <a:r>
              <a:rPr lang="en-GB" b="0" dirty="0"/>
              <a:t> party dependencies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 life of the product/feature </a:t>
            </a:r>
            <a:r>
              <a:rPr lang="en-GB" b="1" dirty="0"/>
              <a:t>starts</a:t>
            </a:r>
            <a:r>
              <a:rPr lang="en-GB" b="0" dirty="0"/>
              <a:t> at this point, it doesn’t end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0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What’s less risky? </a:t>
            </a:r>
          </a:p>
          <a:p>
            <a:r>
              <a:rPr lang="en-GB" dirty="0"/>
              <a:t>A deployment every 2 months with 200 commits with code changes</a:t>
            </a:r>
          </a:p>
          <a:p>
            <a:r>
              <a:rPr lang="en-GB" dirty="0"/>
              <a:t>A deployment every hour with 1 commit with code changes</a:t>
            </a:r>
          </a:p>
          <a:p>
            <a:endParaRPr lang="en-GB" dirty="0"/>
          </a:p>
          <a:p>
            <a:r>
              <a:rPr lang="en-GB" dirty="0"/>
              <a:t>In case there’s a problem: technical or operational, in which one we’ll be able to spot where the problem is and revert it or apply a solution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3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8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6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3FA-C236-438B-8E8D-48A7F431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E31A7C-DBD3-458C-BEC2-8B7296DE3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9883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AD98-E19D-486A-A030-9880003218EA}"/>
              </a:ext>
            </a:extLst>
          </p:cNvPr>
          <p:cNvSpPr/>
          <p:nvPr/>
        </p:nvSpPr>
        <p:spPr>
          <a:xfrm>
            <a:off x="7749249" y="3905249"/>
            <a:ext cx="3423575" cy="1133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A686DD1E-0317-494A-A5BF-2BBAB1F5C4D9}"/>
              </a:ext>
            </a:extLst>
          </p:cNvPr>
          <p:cNvSpPr/>
          <p:nvPr/>
        </p:nvSpPr>
        <p:spPr>
          <a:xfrm>
            <a:off x="4529421" y="5101181"/>
            <a:ext cx="6674549" cy="6134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weeks</a:t>
            </a:r>
          </a:p>
        </p:txBody>
      </p:sp>
    </p:spTree>
    <p:extLst>
      <p:ext uri="{BB962C8B-B14F-4D97-AF65-F5344CB8AC3E}">
        <p14:creationId xmlns:p14="http://schemas.microsoft.com/office/powerpoint/2010/main" val="193995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riskmanagementmonitor.com/wp-content/uploads/2011/03/balancing-risk.jpg">
            <a:extLst>
              <a:ext uri="{FF2B5EF4-FFF2-40B4-BE49-F238E27FC236}">
                <a16:creationId xmlns:a16="http://schemas.microsoft.com/office/drawing/2014/main" id="{2E12F24C-E0F5-432A-8C1F-0AE98EB2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05" y="2037321"/>
            <a:ext cx="1969479" cy="25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531CBBEE-1909-4956-8CA6-AE701D41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6"/>
          <a:stretch/>
        </p:blipFill>
        <p:spPr bwMode="auto">
          <a:xfrm>
            <a:off x="8960984" y="3823238"/>
            <a:ext cx="2423450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A4D1AF-A8A3-43B9-BACB-8F192746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C6743-6E6E-4552-9684-C3B3B94C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Deployment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Install a version of the software in an environment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Release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Make a version of the software available to the public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Traditional way: </a:t>
            </a:r>
            <a:r>
              <a:rPr lang="en-GB" sz="2400" b="1" dirty="0">
                <a:solidFill>
                  <a:srgbClr val="FFFFFF"/>
                </a:solidFill>
              </a:rPr>
              <a:t>1 deployment = 1 release</a:t>
            </a:r>
            <a:endParaRPr lang="en-GB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900" dirty="0">
              <a:solidFill>
                <a:srgbClr val="FFFFFF"/>
              </a:solidFill>
            </a:endParaRPr>
          </a:p>
        </p:txBody>
      </p:sp>
      <p:pic>
        <p:nvPicPr>
          <p:cNvPr id="11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BDD1769A-9030-4E25-AAF1-5F8BD6AC6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4"/>
          <a:stretch/>
        </p:blipFill>
        <p:spPr bwMode="auto">
          <a:xfrm>
            <a:off x="8999084" y="1123837"/>
            <a:ext cx="2472513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2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http://izquotes.com/quotes-pictures/quote-you-can-t-just-ask-customers-what-they-want-and-then-try-to-give-that-to-them-by-the-time-you-get-steve-jobs-94899.jpg">
            <a:extLst>
              <a:ext uri="{FF2B5EF4-FFF2-40B4-BE49-F238E27FC236}">
                <a16:creationId xmlns:a16="http://schemas.microsoft.com/office/drawing/2014/main" id="{8E1309F5-23CC-4371-B5E7-94B052F7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120" y="1643801"/>
            <a:ext cx="3617432" cy="17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grassrootspearland.org/wp-content/uploads/2015/08/Henry-Ford-Faster-Horse-600x28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120" y="3504142"/>
            <a:ext cx="3617432" cy="17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Problems are not only 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9267" y="761999"/>
            <a:ext cx="3585891" cy="533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How to build the right thing?</a:t>
            </a:r>
          </a:p>
          <a:p>
            <a:pPr marL="0"/>
            <a:endParaRPr lang="en-US" b="1" dirty="0"/>
          </a:p>
          <a:p>
            <a:pPr marL="0" indent="0">
              <a:buNone/>
            </a:pPr>
            <a:r>
              <a:rPr lang="en-US" b="1" dirty="0"/>
              <a:t>Agile manifesto</a:t>
            </a:r>
          </a:p>
          <a:p>
            <a:pPr marL="0" indent="0">
              <a:buNone/>
            </a:pPr>
            <a:r>
              <a:rPr lang="en-US" b="1" i="1" dirty="0"/>
              <a:t>Responding to change</a:t>
            </a:r>
            <a:r>
              <a:rPr lang="en-US" i="1" dirty="0"/>
              <a:t> 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296267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Software always </a:t>
            </a:r>
            <a:r>
              <a:rPr lang="en-GB" b="1" dirty="0">
                <a:latin typeface="CamingoDosPro-Regular"/>
              </a:rPr>
              <a:t>production ready</a:t>
            </a:r>
          </a:p>
          <a:p>
            <a:endParaRPr lang="en-GB" b="1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Releases tied to business needs, not</a:t>
            </a:r>
          </a:p>
          <a:p>
            <a:r>
              <a:rPr lang="en-GB" dirty="0">
                <a:latin typeface="CamingoDosPro-Regular"/>
              </a:rPr>
              <a:t>operational constraints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55" y="2809876"/>
            <a:ext cx="6712145" cy="1193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59F386-1E5C-4536-8EA2-59845C621A48}"/>
              </a:ext>
            </a:extLst>
          </p:cNvPr>
          <p:cNvSpPr txBox="1"/>
          <p:nvPr/>
        </p:nvSpPr>
        <p:spPr>
          <a:xfrm>
            <a:off x="5029200" y="4332005"/>
            <a:ext cx="555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 out what the smallest possible amount of work you can do to test your idea, get feedback, and... repeat</a:t>
            </a:r>
          </a:p>
        </p:txBody>
      </p:sp>
    </p:spTree>
    <p:extLst>
      <p:ext uri="{BB962C8B-B14F-4D97-AF65-F5344CB8AC3E}">
        <p14:creationId xmlns:p14="http://schemas.microsoft.com/office/powerpoint/2010/main" val="302295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67D928-0B75-4CBF-A39C-48AEE2834014}"/>
              </a:ext>
            </a:extLst>
          </p:cNvPr>
          <p:cNvGrpSpPr/>
          <p:nvPr/>
        </p:nvGrpSpPr>
        <p:grpSpPr>
          <a:xfrm>
            <a:off x="2432050" y="641067"/>
            <a:ext cx="6736842" cy="2424523"/>
            <a:chOff x="2659950" y="1669767"/>
            <a:chExt cx="6736842" cy="242452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14B617-FD9D-4401-B13C-7FDCBBC29EAF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D34C816-04BF-42A1-A7C3-ED151EF22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D85AEB9-0643-46F2-9CE8-0DC63835862D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3554B8-ACF6-41F6-9CF0-5A3E27F75667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BDA7654-6EA3-4D3B-A942-BDDDDCDE0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271494"/>
              </p:ext>
            </p:extLst>
          </p:nvPr>
        </p:nvGraphicFramePr>
        <p:xfrm>
          <a:off x="4239958" y="2924175"/>
          <a:ext cx="3121025" cy="2614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873EBCA-5F59-422F-90B9-68A80011619A}"/>
              </a:ext>
            </a:extLst>
          </p:cNvPr>
          <p:cNvSpPr txBox="1"/>
          <p:nvPr/>
        </p:nvSpPr>
        <p:spPr>
          <a:xfrm>
            <a:off x="3385225" y="456401"/>
            <a:ext cx="5399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Make the whole cycle an iteration: </a:t>
            </a:r>
            <a:r>
              <a:rPr lang="en-GB" sz="2000" b="1" dirty="0">
                <a:solidFill>
                  <a:srgbClr val="0070C0"/>
                </a:solidFill>
              </a:rPr>
              <a:t>feedback loop</a:t>
            </a:r>
          </a:p>
        </p:txBody>
      </p:sp>
    </p:spTree>
    <p:extLst>
      <p:ext uri="{BB962C8B-B14F-4D97-AF65-F5344CB8AC3E}">
        <p14:creationId xmlns:p14="http://schemas.microsoft.com/office/powerpoint/2010/main" val="299544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71725" y="530225"/>
            <a:ext cx="7543800" cy="5121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“How long would it take your organization to deploy a change that involved just one single line of code? </a:t>
            </a:r>
          </a:p>
        </p:txBody>
      </p:sp>
    </p:spTree>
    <p:extLst>
      <p:ext uri="{BB962C8B-B14F-4D97-AF65-F5344CB8AC3E}">
        <p14:creationId xmlns:p14="http://schemas.microsoft.com/office/powerpoint/2010/main" val="158361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4876-B2BC-41EA-A7F9-FD3346DAB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We want…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Fast, automated feedback on the production readiness of the applications every time there is a change in: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Infrastructure</a:t>
            </a:r>
          </a:p>
          <a:p>
            <a:r>
              <a:rPr lang="en-GB" dirty="0"/>
              <a:t>Configuration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Deploy</a:t>
            </a:r>
            <a:r>
              <a:rPr lang="en-GB" dirty="0">
                <a:solidFill>
                  <a:schemeClr val="accent1"/>
                </a:solidFill>
              </a:rPr>
              <a:t> N times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Release</a:t>
            </a:r>
            <a:r>
              <a:rPr lang="en-GB" dirty="0">
                <a:solidFill>
                  <a:schemeClr val="accent1"/>
                </a:solidFill>
              </a:rPr>
              <a:t> by simply “enabling a flag”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28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mes.ucoz.com/_nw/43/56718468.jpg">
            <a:extLst>
              <a:ext uri="{FF2B5EF4-FFF2-40B4-BE49-F238E27FC236}">
                <a16:creationId xmlns:a16="http://schemas.microsoft.com/office/drawing/2014/main" id="{3F6EA4E1-F134-43B3-9F1C-BD3DBE2B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8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	(</a:t>
            </a:r>
            <a:r>
              <a:rPr lang="en-GB" dirty="0" err="1"/>
              <a:t>i</a:t>
            </a:r>
            <a:r>
              <a:rPr lang="en-GB" dirty="0"/>
              <a:t>)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FB254-790F-4CB9-B763-FBB140976E8C}"/>
              </a:ext>
            </a:extLst>
          </p:cNvPr>
          <p:cNvGrpSpPr/>
          <p:nvPr/>
        </p:nvGrpSpPr>
        <p:grpSpPr>
          <a:xfrm>
            <a:off x="8420102" y="951139"/>
            <a:ext cx="3205840" cy="4773881"/>
            <a:chOff x="8420102" y="951139"/>
            <a:chExt cx="3205840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00" t="5847" r="2893" b="7281"/>
            <a:stretch/>
          </p:blipFill>
          <p:spPr bwMode="auto">
            <a:xfrm>
              <a:off x="9613899" y="951139"/>
              <a:ext cx="2012043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EEA492-2A00-4E49-B151-8D87C940EA07}"/>
                </a:ext>
              </a:extLst>
            </p:cNvPr>
            <p:cNvSpPr/>
            <p:nvPr/>
          </p:nvSpPr>
          <p:spPr>
            <a:xfrm>
              <a:off x="9439276" y="3152965"/>
              <a:ext cx="1457324" cy="52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FF1271-D87D-486B-83B2-AE6C35FEE7FD}"/>
                </a:ext>
              </a:extLst>
            </p:cNvPr>
            <p:cNvSpPr/>
            <p:nvPr/>
          </p:nvSpPr>
          <p:spPr>
            <a:xfrm>
              <a:off x="8420102" y="4814888"/>
              <a:ext cx="1457324" cy="647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32EB3B-3888-4A5F-80F2-8FE999D7D6ED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327368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410346-A427-4916-BEA8-4125FCA857C5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A521D8-93D9-4C0B-B3D6-7DD8F7382C76}"/>
                </a:ext>
              </a:extLst>
            </p:cNvPr>
            <p:cNvSpPr/>
            <p:nvPr/>
          </p:nvSpPr>
          <p:spPr>
            <a:xfrm>
              <a:off x="4251366" y="951140"/>
              <a:ext cx="4655128" cy="15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08F6FF-AC85-4BF8-B486-9E37AAFBAA6D}"/>
                </a:ext>
              </a:extLst>
            </p:cNvPr>
            <p:cNvSpPr/>
            <p:nvPr/>
          </p:nvSpPr>
          <p:spPr>
            <a:xfrm>
              <a:off x="6146470" y="1888175"/>
              <a:ext cx="864920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2F198C-7687-4C3A-8F44-A74C2C1A46B1}"/>
                </a:ext>
              </a:extLst>
            </p:cNvPr>
            <p:cNvSpPr/>
            <p:nvPr/>
          </p:nvSpPr>
          <p:spPr>
            <a:xfrm>
              <a:off x="7506194" y="2529444"/>
              <a:ext cx="1165366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2DF3C2-A8E7-4782-9ACF-B238C6C6E615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9A47E-E855-4021-B8EB-5C092E29E5B5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14348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DD91E4-27B8-4A16-B7FF-80B133C2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Who we 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C15765-CAFD-4702-9836-6CB6EB86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69" y="2743200"/>
            <a:ext cx="2947482" cy="3346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chemeClr val="bg1"/>
              </a:solidFill>
            </a:endParaRPr>
          </a:p>
          <a:p>
            <a:pPr indent="-182880">
              <a:buFont typeface="Wingdings 2" pitchFamily="18" charset="2"/>
              <a:buChar char=""/>
            </a:pPr>
            <a:r>
              <a:rPr lang="en-US" sz="1600" b="1" dirty="0">
                <a:solidFill>
                  <a:schemeClr val="bg1"/>
                </a:solidFill>
              </a:rPr>
              <a:t>Orders Management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Pablo Rodriguez 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Lewis Jackson</a:t>
            </a:r>
          </a:p>
        </p:txBody>
      </p:sp>
      <p:pic>
        <p:nvPicPr>
          <p:cNvPr id="1026" name="Picture 2" descr="https://cdn2.iconfinder.com/data/icons/picons-basic-2/57/basic2-011_shopping_cart-512.png">
            <a:extLst>
              <a:ext uri="{FF2B5EF4-FFF2-40B4-BE49-F238E27FC236}">
                <a16:creationId xmlns:a16="http://schemas.microsoft.com/office/drawing/2014/main" id="{93957B2D-D1CC-4BBD-870F-364D7CEB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79" y="3123507"/>
            <a:ext cx="601842" cy="6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picons-essentials/71/mobile-512.png">
            <a:extLst>
              <a:ext uri="{FF2B5EF4-FFF2-40B4-BE49-F238E27FC236}">
                <a16:creationId xmlns:a16="http://schemas.microsoft.com/office/drawing/2014/main" id="{7982D27E-0A33-47F1-92A5-C5DA1EF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39" y="2455698"/>
            <a:ext cx="643599" cy="5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D5A4714-2EE0-4CE5-BEB2-E7F3EDA42F63}"/>
              </a:ext>
            </a:extLst>
          </p:cNvPr>
          <p:cNvSpPr/>
          <p:nvPr/>
        </p:nvSpPr>
        <p:spPr>
          <a:xfrm rot="16200000">
            <a:off x="4584791" y="3199200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DA813-56B2-43DB-B6BF-DEC798B1DC6D}"/>
              </a:ext>
            </a:extLst>
          </p:cNvPr>
          <p:cNvSpPr/>
          <p:nvPr/>
        </p:nvSpPr>
        <p:spPr>
          <a:xfrm>
            <a:off x="3686781" y="2339560"/>
            <a:ext cx="779445" cy="162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D7C3B1-12BB-4713-AE8C-56665898540B}"/>
              </a:ext>
            </a:extLst>
          </p:cNvPr>
          <p:cNvSpPr/>
          <p:nvPr/>
        </p:nvSpPr>
        <p:spPr>
          <a:xfrm>
            <a:off x="10458355" y="4014809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stock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3ED2AC-C5CD-46B2-A4D1-D7D8FF2E6965}"/>
              </a:ext>
            </a:extLst>
          </p:cNvPr>
          <p:cNvSpPr/>
          <p:nvPr/>
        </p:nvSpPr>
        <p:spPr>
          <a:xfrm>
            <a:off x="10268520" y="4999045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payments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0D8B4A-CA03-4D7A-8953-C7134F110214}"/>
              </a:ext>
            </a:extLst>
          </p:cNvPr>
          <p:cNvSpPr/>
          <p:nvPr/>
        </p:nvSpPr>
        <p:spPr>
          <a:xfrm>
            <a:off x="10131531" y="1266073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discounts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38CAAC-799C-4871-A54A-D717C8875248}"/>
              </a:ext>
            </a:extLst>
          </p:cNvPr>
          <p:cNvSpPr/>
          <p:nvPr/>
        </p:nvSpPr>
        <p:spPr>
          <a:xfrm>
            <a:off x="10204695" y="2787671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vouchers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73F1A-558D-4AA5-A2A9-1856F89B3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921" y="125931"/>
            <a:ext cx="4562904" cy="6409155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6781685E-22BA-480A-9584-1AA217FD1B49}"/>
              </a:ext>
            </a:extLst>
          </p:cNvPr>
          <p:cNvSpPr/>
          <p:nvPr/>
        </p:nvSpPr>
        <p:spPr>
          <a:xfrm rot="16423275">
            <a:off x="9690078" y="1298879"/>
            <a:ext cx="293812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19E48D8-DA71-4B17-861C-2142C22927DF}"/>
              </a:ext>
            </a:extLst>
          </p:cNvPr>
          <p:cNvSpPr/>
          <p:nvPr/>
        </p:nvSpPr>
        <p:spPr>
          <a:xfrm rot="16200000">
            <a:off x="9690076" y="2831683"/>
            <a:ext cx="293812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CF8BF32-B387-406C-80BC-7DC0B42DCD59}"/>
              </a:ext>
            </a:extLst>
          </p:cNvPr>
          <p:cNvSpPr/>
          <p:nvPr/>
        </p:nvSpPr>
        <p:spPr>
          <a:xfrm rot="16200000">
            <a:off x="9743272" y="5047491"/>
            <a:ext cx="293812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D24C0A4A-BBBE-4F74-9C78-6848D23F5A50}"/>
              </a:ext>
            </a:extLst>
          </p:cNvPr>
          <p:cNvSpPr/>
          <p:nvPr/>
        </p:nvSpPr>
        <p:spPr>
          <a:xfrm rot="16200000">
            <a:off x="9729894" y="3991893"/>
            <a:ext cx="293812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D5084D-C589-4670-AF16-5E85098788AB}"/>
              </a:ext>
            </a:extLst>
          </p:cNvPr>
          <p:cNvSpPr/>
          <p:nvPr/>
        </p:nvSpPr>
        <p:spPr>
          <a:xfrm>
            <a:off x="10422224" y="5856528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…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F7BED0DB-410A-4A44-8108-17BD4758FEFB}"/>
              </a:ext>
            </a:extLst>
          </p:cNvPr>
          <p:cNvSpPr/>
          <p:nvPr/>
        </p:nvSpPr>
        <p:spPr>
          <a:xfrm rot="16200000">
            <a:off x="9896976" y="5904974"/>
            <a:ext cx="293812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1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D5FFB-9371-4C8B-88A3-7382BA9EF668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F78E58-6A95-40DD-BF41-DE5463BFA207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F96EE-F3DE-4461-9BAA-852BDA7F50F6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AF798-4428-4B60-973E-C295D7BB6BD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8F14307-5730-4D76-9DD2-FE8FE9725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02382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18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130368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748385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05357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8E000-694D-4C9B-9FCA-2EC92ADF5246}"/>
              </a:ext>
            </a:extLst>
          </p:cNvPr>
          <p:cNvSpPr/>
          <p:nvPr/>
        </p:nvSpPr>
        <p:spPr>
          <a:xfrm>
            <a:off x="8523837" y="24726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#1.0.2</a:t>
            </a:r>
          </a:p>
        </p:txBody>
      </p:sp>
    </p:spTree>
    <p:extLst>
      <p:ext uri="{BB962C8B-B14F-4D97-AF65-F5344CB8AC3E}">
        <p14:creationId xmlns:p14="http://schemas.microsoft.com/office/powerpoint/2010/main" val="270997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B16B-94B5-44E6-B2DA-FD836F6C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E907-74B0-4FEC-89A1-E0F8FF82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85638"/>
            <a:ext cx="7315200" cy="259910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Configuration Management</a:t>
            </a:r>
          </a:p>
          <a:p>
            <a:pPr lvl="1"/>
            <a:r>
              <a:rPr lang="en-GB" dirty="0"/>
              <a:t>External dependencies</a:t>
            </a:r>
          </a:p>
          <a:p>
            <a:pPr lvl="1"/>
            <a:r>
              <a:rPr lang="en-GB" dirty="0"/>
              <a:t>Application configuration</a:t>
            </a:r>
          </a:p>
          <a:p>
            <a:pPr lvl="1"/>
            <a:r>
              <a:rPr lang="en-GB" dirty="0"/>
              <a:t>Environments</a:t>
            </a:r>
          </a:p>
          <a:p>
            <a:pPr lvl="1"/>
            <a:r>
              <a:rPr lang="en-GB" dirty="0"/>
              <a:t>Secrets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438084-2CE0-4340-9511-16C583DD6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820296"/>
              </p:ext>
            </p:extLst>
          </p:nvPr>
        </p:nvGraphicFramePr>
        <p:xfrm>
          <a:off x="3926418" y="1685925"/>
          <a:ext cx="7760757" cy="149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5CFBA80-5014-4F45-9A48-42B65BB6CBEA}"/>
              </a:ext>
            </a:extLst>
          </p:cNvPr>
          <p:cNvSpPr/>
          <p:nvPr/>
        </p:nvSpPr>
        <p:spPr>
          <a:xfrm>
            <a:off x="3869268" y="1485870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</a:t>
            </a:r>
            <a:r>
              <a:rPr lang="en-GB" dirty="0"/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049174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5665C2-CF24-4FDD-8E12-177E5A33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553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&amp; demo	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B8D1D6-6B10-4E3F-8851-D9CEDDB1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Integration with Team City</a:t>
            </a:r>
          </a:p>
        </p:txBody>
      </p:sp>
      <p:pic>
        <p:nvPicPr>
          <p:cNvPr id="1028" name="Picture 4" descr="https://cdn3.iconfinder.com/data/icons/food-drink/512/Coffee_B-512.png">
            <a:extLst>
              <a:ext uri="{FF2B5EF4-FFF2-40B4-BE49-F238E27FC236}">
                <a16:creationId xmlns:a16="http://schemas.microsoft.com/office/drawing/2014/main" id="{1370659D-323D-4EEB-8EE7-66FACF1E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83" y="2681210"/>
            <a:ext cx="1096136" cy="10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1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The problem of delivering 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B2E322-B897-433A-AC99-B470BD8E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important problem that we face as software professionals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i="1" dirty="0"/>
              <a:t>If somebody thinks of a good idea, how do we deliver it to users as quickly as possible?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9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n6vMxj4_yMY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19" y="74536"/>
            <a:ext cx="9044619" cy="67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07D56F-7825-46BC-BAF0-57EC2C1BE058}"/>
              </a:ext>
            </a:extLst>
          </p:cNvPr>
          <p:cNvSpPr/>
          <p:nvPr/>
        </p:nvSpPr>
        <p:spPr>
          <a:xfrm>
            <a:off x="2305709" y="987270"/>
            <a:ext cx="7392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The story of a company… </a:t>
            </a:r>
            <a:r>
              <a:rPr lang="en-GB" dirty="0"/>
              <a:t>from Tim, with, a laptop and an idea to 100 teams…</a:t>
            </a:r>
          </a:p>
          <a:p>
            <a:r>
              <a:rPr lang="en-GB" i="1" dirty="0"/>
              <a:t>(It could be ASOS, could be not…)</a:t>
            </a:r>
          </a:p>
        </p:txBody>
      </p:sp>
      <p:pic>
        <p:nvPicPr>
          <p:cNvPr id="10" name="Picture 9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79C47BAA-2539-441C-9010-C6D1E5F028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2" r="23551" b="40563"/>
          <a:stretch/>
        </p:blipFill>
        <p:spPr>
          <a:xfrm>
            <a:off x="1595299" y="2187616"/>
            <a:ext cx="8751992" cy="297469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A744CE-9988-48CB-BEAD-31191A0F2DD3}"/>
              </a:ext>
            </a:extLst>
          </p:cNvPr>
          <p:cNvSpPr/>
          <p:nvPr/>
        </p:nvSpPr>
        <p:spPr>
          <a:xfrm>
            <a:off x="231494" y="3206187"/>
            <a:ext cx="1334869" cy="1053297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illusions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5B1B328-2975-4E42-A56D-E83116C98115}"/>
              </a:ext>
            </a:extLst>
          </p:cNvPr>
          <p:cNvSpPr/>
          <p:nvPr/>
        </p:nvSpPr>
        <p:spPr>
          <a:xfrm>
            <a:off x="10534892" y="3148314"/>
            <a:ext cx="1334869" cy="105329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drama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10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81E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i.pinimg.com/originals/68/6b/43/686b43845e562d4829ca98903638c70d.jpg">
            <a:extLst>
              <a:ext uri="{FF2B5EF4-FFF2-40B4-BE49-F238E27FC236}">
                <a16:creationId xmlns:a16="http://schemas.microsoft.com/office/drawing/2014/main" id="{A65CA7B6-B42F-4731-8814-11A5F992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45" y="804334"/>
            <a:ext cx="6999109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5C765D-A6A8-4EAB-835F-DFD8EE8B0311}"/>
              </a:ext>
            </a:extLst>
          </p:cNvPr>
          <p:cNvSpPr/>
          <p:nvPr/>
        </p:nvSpPr>
        <p:spPr>
          <a:xfrm>
            <a:off x="943030" y="89974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pic>
        <p:nvPicPr>
          <p:cNvPr id="3076" name="Picture 4" descr="http://www.projectmanage.com/files/bigstock-Hello-I-Am-Agile-Name-Tag-Stic-63135532-1024x703.jpg">
            <a:extLst>
              <a:ext uri="{FF2B5EF4-FFF2-40B4-BE49-F238E27FC236}">
                <a16:creationId xmlns:a16="http://schemas.microsoft.com/office/drawing/2014/main" id="{83EC3FB9-1C54-4F3B-9F83-1F7E64ED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192">
            <a:off x="8023899" y="889472"/>
            <a:ext cx="2520636" cy="17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3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4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FAF84-4787-46D0-BD56-3E8CD9F3202D}"/>
              </a:ext>
            </a:extLst>
          </p:cNvPr>
          <p:cNvSpPr/>
          <p:nvPr/>
        </p:nvSpPr>
        <p:spPr>
          <a:xfrm>
            <a:off x="4773263" y="4752974"/>
            <a:ext cx="2724150" cy="295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845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759</TotalTime>
  <Words>1367</Words>
  <Application>Microsoft Office PowerPoint</Application>
  <PresentationFormat>Widescreen</PresentationFormat>
  <Paragraphs>245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CamingoDosPro-Regular</vt:lpstr>
      <vt:lpstr>Consolas</vt:lpstr>
      <vt:lpstr>Corbel</vt:lpstr>
      <vt:lpstr>Wingdings 2</vt:lpstr>
      <vt:lpstr>Frame</vt:lpstr>
      <vt:lpstr>Continuous Delivery</vt:lpstr>
      <vt:lpstr>Who we are</vt:lpstr>
      <vt:lpstr>The problem of delivering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</vt:lpstr>
      <vt:lpstr>Problems are not only technical</vt:lpstr>
      <vt:lpstr>Continuous delivery</vt:lpstr>
      <vt:lpstr>PowerPoint Presentation</vt:lpstr>
      <vt:lpstr>PowerPoint Presentation</vt:lpstr>
      <vt:lpstr>Production ready</vt:lpstr>
      <vt:lpstr>PowerPoint Presentation</vt:lpstr>
      <vt:lpstr>Practices (i) Continuous Integration</vt:lpstr>
      <vt:lpstr>Practices (i)  Continuous Integration</vt:lpstr>
      <vt:lpstr>Practices (i)  Continuous Integration</vt:lpstr>
      <vt:lpstr>Practices (i)  Continuous Integration</vt:lpstr>
      <vt:lpstr>Practices (i)  Continuous Integration</vt:lpstr>
      <vt:lpstr>Practices (ii)</vt:lpstr>
      <vt:lpstr>   &amp; demo  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Rodriguez</dc:creator>
  <cp:lastModifiedBy>Pablo Rodríguez</cp:lastModifiedBy>
  <cp:revision>83</cp:revision>
  <dcterms:created xsi:type="dcterms:W3CDTF">2017-09-14T10:25:05Z</dcterms:created>
  <dcterms:modified xsi:type="dcterms:W3CDTF">2017-09-16T14:58:07Z</dcterms:modified>
</cp:coreProperties>
</file>