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B1837A-08B3-2D2C-6DB1-87771B6C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2D6CFE-35F4-8EF2-3A07-85A0107FC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4CE97B-41D8-2DA4-8254-24FDCFF0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97EEB6E-169A-84F0-D4F2-9C0ED6B3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CB5B06-3355-2064-9148-949BD207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6A481A-C7AC-C535-C053-15FB3BE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5083F6-3B7F-8D32-4A27-8D9B5E5F7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8255FE-B2EE-4793-02CA-48EEF35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04C63E-CE9A-9536-4A18-58646244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B69EB2-7DAE-EC96-0B40-8AD0F96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632F639-6045-DDC7-BF87-177D4BAFE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2FCF033-4429-E49B-7104-0F656892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060119-3929-1C94-FD18-394AB538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0A6199-AB05-627E-C0B6-33E9F918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0E3776A-6DCA-F445-4A73-A5DD7D2B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5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96EFF4-F59B-782C-271E-F6F03695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F77F07-D99E-984A-9C19-79BBA932C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396B93-C9CE-3063-1E89-F9A8AAB9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548A90-7BAC-25FE-8242-247A4138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22B686-1ED7-B904-7378-EFAC774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972068-EB58-6D58-C3D5-70953320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8F2EE1-9425-AA52-4B16-3A405F78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2393ED-3396-23C4-5443-DE2F86A0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831F6F-FECB-BC1F-A9B5-E1C36107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5E10BF-DF90-2BF5-F169-2AC0A998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7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FCF28E-B28C-EF7F-98AF-DFBCE0C2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EDCF35-B124-25FB-8EA1-D7F53124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FE41D3D-717D-4CEF-BE43-3DFF2E132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49D13C4-98D4-F797-85C6-6A05C1F6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D23369-9515-D067-2082-60B7547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D86B298-9652-C631-D0E2-2BC2484B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9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64518-182B-C5E8-AADB-8F727A38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CD3E3E-B69E-2A74-D9D3-497BEA77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02D6EB6-6372-3347-1F13-C8BD5B43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1225B7-12B7-AD14-DDAC-0356A261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A82215D-B067-CA06-5DE5-873F9923C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21FFCF7-C83B-79BC-1FA8-ED92050E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E01FBA9-0253-CB0A-8BA6-A16A482B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1C45E00-7DFB-A5A0-2AB1-45A179BB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626A03-1AE4-AAF3-2767-1E507C7A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05B6015-41EB-5863-5A67-27EAE6E2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5884CFC-233B-43D3-0141-DA6F6586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ABBBE6-C4BC-0A9A-2208-1985AEAE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7C627CF-DE37-91CD-C4E6-6B29B75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F6E5201-DDBA-189A-534B-B6E3D2AC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3A2F38F-C764-AAED-6C82-8EFE62F7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3C77A0-9D99-380F-B600-AB3CE082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B7C101-0A69-9A9D-9AD0-BE29F698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AD2100B-34F2-40AB-D762-7B423AE86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1FD91E7-6B3E-EA68-1DC3-8563E40F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693EAD-84A5-3C8F-102C-E49F87D9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0CF1AA-4A4A-66FD-16C3-7F82D7CC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12CB85-506A-B5A3-1BC7-D161A373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AD9B5A1-359D-229F-1645-4ADD6BB7B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EA51721-8478-D37E-0C6F-FCEFE25A6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E221B61-DF11-0125-02D3-6790F10E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73809B-BB06-98D6-80FE-410148A4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82B6A61-D3D8-DDAD-5E25-CB1DB41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ABD5BA5-2616-B073-4AB6-3AAFEB7A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10CB98-D79C-259F-E6AC-63552598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5A88ADE-38D9-75A3-64CA-5283E9E2A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0A0B-6651-4356-8176-BD372E59C45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6C2CD8-562D-B471-F4A8-CB98E6737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C1A851-8AE2-2B6D-63C4-4BD6F7BA5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B39C-76A4-4724-B0FD-FE7DEEC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2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CA4C92-8885-7678-9A4F-9588E6B69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GitHub </a:t>
            </a:r>
            <a:r>
              <a:rPr lang="cs-CZ" dirty="0" err="1"/>
              <a:t>for</a:t>
            </a:r>
            <a:r>
              <a:rPr lang="cs-CZ" dirty="0"/>
              <a:t> non-</a:t>
            </a:r>
            <a:r>
              <a:rPr lang="cs-CZ" dirty="0" err="1"/>
              <a:t>coders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18E8B0A-7F56-1DB9-99BF-3B8DD3959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F1974-DD6F-58DE-8289-DB4A1446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Intro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D2765-6584-5D78-1742-D5381A2C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90895-1E20-271B-E869-F1D97F4E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READMEs</a:t>
            </a:r>
            <a:r>
              <a:rPr lang="cs-CZ" dirty="0"/>
              <a:t> &amp; </a:t>
            </a:r>
            <a:r>
              <a:rPr lang="cs-CZ" dirty="0" err="1"/>
              <a:t>Wikis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356236-8A2F-BAE0-8BB6-C2EE0570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DCCD9-F388-FBF4-DA2A-96E5ED3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Markdown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DE6148-52B1-977E-8098-755A85E1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0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8717F8-A0AD-6750-E791-24692F5C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Issues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5ADFB0-C788-9BD7-B774-14EFDB7C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1104DA-FE15-177D-4CE9-6C852AAA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Discussions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4935E0-C2CA-9113-1129-C03A0B15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BFC41D-2DAE-08E7-9BAD-1BD2156D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Projects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490462-7717-8C41-6F5A-389FFC98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B1F16E-92AC-3DFF-0638-F6915DD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4C4891E-C1B4-E480-788D-EF86B46F2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962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Širokoúhlá obrazovka</PresentationFormat>
  <Paragraphs>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GitHub for non-coders</vt:lpstr>
      <vt:lpstr>Intro</vt:lpstr>
      <vt:lpstr>READMEs &amp; Wikis</vt:lpstr>
      <vt:lpstr>Markdown</vt:lpstr>
      <vt:lpstr>Issues</vt:lpstr>
      <vt:lpstr>Discussions</vt:lpstr>
      <vt:lpstr>Projects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non-coders</dc:title>
  <dc:creator>Matej Chalupa</dc:creator>
  <cp:lastModifiedBy>Matej Chalupa</cp:lastModifiedBy>
  <cp:revision>1</cp:revision>
  <dcterms:created xsi:type="dcterms:W3CDTF">2023-04-19T09:45:02Z</dcterms:created>
  <dcterms:modified xsi:type="dcterms:W3CDTF">2023-04-19T09:55:24Z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2d783e-3858-4b33-8196-a981d686b2ce_Enabled">
    <vt:lpwstr>true</vt:lpwstr>
  </property>
  <property fmtid="{D5CDD505-2E9C-101B-9397-08002B2CF9AE}" pid="3" name="MSIP_Label_d52d783e-3858-4b33-8196-a981d686b2ce_SetDate">
    <vt:lpwstr>2023-04-19T09:55:24Z</vt:lpwstr>
  </property>
  <property fmtid="{D5CDD505-2E9C-101B-9397-08002B2CF9AE}" pid="4" name="MSIP_Label_d52d783e-3858-4b33-8196-a981d686b2ce_Method">
    <vt:lpwstr>Standard</vt:lpwstr>
  </property>
  <property fmtid="{D5CDD505-2E9C-101B-9397-08002B2CF9AE}" pid="5" name="MSIP_Label_d52d783e-3858-4b33-8196-a981d686b2ce_Name">
    <vt:lpwstr>Internal_0</vt:lpwstr>
  </property>
  <property fmtid="{D5CDD505-2E9C-101B-9397-08002B2CF9AE}" pid="6" name="MSIP_Label_d52d783e-3858-4b33-8196-a981d686b2ce_SiteId">
    <vt:lpwstr>b79474ea-cfba-487b-9122-c093e822cb79</vt:lpwstr>
  </property>
  <property fmtid="{D5CDD505-2E9C-101B-9397-08002B2CF9AE}" pid="7" name="MSIP_Label_d52d783e-3858-4b33-8196-a981d686b2ce_ActionId">
    <vt:lpwstr>dda588c0-cf56-4a89-965b-789e3bb3986d</vt:lpwstr>
  </property>
  <property fmtid="{D5CDD505-2E9C-101B-9397-08002B2CF9AE}" pid="8" name="MSIP_Label_d52d783e-3858-4b33-8196-a981d686b2ce_ContentBits">
    <vt:lpwstr>0</vt:lpwstr>
  </property>
</Properties>
</file>