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4" r:id="rId4"/>
    <p:sldId id="277" r:id="rId5"/>
    <p:sldId id="276" r:id="rId6"/>
    <p:sldId id="275" r:id="rId7"/>
    <p:sldId id="278" r:id="rId8"/>
    <p:sldId id="291" r:id="rId9"/>
    <p:sldId id="288" r:id="rId10"/>
    <p:sldId id="289" r:id="rId11"/>
    <p:sldId id="273" r:id="rId12"/>
    <p:sldId id="29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C95AA3-C6D3-44B2-8A49-77731EAFE1B6}">
          <p14:sldIdLst>
            <p14:sldId id="256"/>
            <p14:sldId id="274"/>
            <p14:sldId id="277"/>
            <p14:sldId id="276"/>
            <p14:sldId id="275"/>
            <p14:sldId id="278"/>
            <p14:sldId id="291"/>
            <p14:sldId id="288"/>
            <p14:sldId id="289"/>
            <p14:sldId id="273"/>
            <p14:sldId id="290"/>
          </p14:sldIdLst>
        </p14:section>
        <p14:section name="Untitled Section" id="{365EDC7F-512C-4F6D-91CD-61546950C43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67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610" y="321469"/>
            <a:ext cx="2589609" cy="5861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321469"/>
            <a:ext cx="7625953" cy="58612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89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1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1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967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219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1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24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893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23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51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7968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37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90" y="263426"/>
            <a:ext cx="2744391" cy="5824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219" y="263426"/>
            <a:ext cx="8090297" cy="58243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70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85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19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3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34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53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6161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1647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6781" y="321469"/>
            <a:ext cx="10358438" cy="326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3584154"/>
            <a:ext cx="10358438" cy="259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9318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algn="ctr" rtl="0" eaLnBrk="1" fontAlgn="base" hangingPunct="1">
        <a:spcBef>
          <a:spcPts val="773"/>
        </a:spcBef>
        <a:spcAft>
          <a:spcPct val="0"/>
        </a:spcAft>
        <a:defRPr sz="3094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250022" algn="ctr" rtl="0" eaLnBrk="1" fontAlgn="base" hangingPunct="1">
        <a:spcBef>
          <a:spcPts val="703"/>
        </a:spcBef>
        <a:spcAft>
          <a:spcPct val="0"/>
        </a:spcAft>
        <a:defRPr sz="2672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705420" algn="ctr" rtl="0" eaLnBrk="1" fontAlgn="base" hangingPunct="1">
        <a:spcBef>
          <a:spcPts val="633"/>
        </a:spcBef>
        <a:spcAft>
          <a:spcPct val="0"/>
        </a:spcAft>
        <a:defRPr sz="2391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1169747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625145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7219" y="263426"/>
            <a:ext cx="10977563" cy="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219" y="1158627"/>
            <a:ext cx="1097756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314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16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marL="241093" indent="-241093" algn="l" rtl="0" eaLnBrk="1" fontAlgn="base" hangingPunct="1">
        <a:spcBef>
          <a:spcPts val="77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361639" indent="-200911" algn="l" rtl="0" eaLnBrk="1" fontAlgn="base" hangingPunct="1">
        <a:spcBef>
          <a:spcPts val="70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642915" indent="-160729" algn="l" rtl="0" eaLnBrk="1" fontAlgn="base" hangingPunct="1">
        <a:spcBef>
          <a:spcPts val="63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964372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285829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23" y="2746190"/>
            <a:ext cx="9144000" cy="1615849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Automatska garaža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3285" y="4856389"/>
            <a:ext cx="3100251" cy="2331720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sr-Latn-CS" dirty="0" smtClean="0"/>
              <a:t>Dr Vladimir Rajs</a:t>
            </a:r>
          </a:p>
          <a:p>
            <a:pPr algn="l"/>
            <a:r>
              <a:rPr lang="sr-Latn-CS" dirty="0" smtClean="0"/>
              <a:t>Miloš Arbanas</a:t>
            </a:r>
            <a:endParaRPr lang="sr-Latn-RS" dirty="0"/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03876" y="4402046"/>
            <a:ext cx="3100251" cy="233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773"/>
              </a:spcBef>
              <a:spcAft>
                <a:spcPct val="0"/>
              </a:spcAft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1pPr>
            <a:lvl2pPr marL="321457" indent="0" algn="ctr" rtl="0" eaLnBrk="1" fontAlgn="base" hangingPunct="1">
              <a:spcBef>
                <a:spcPts val="703"/>
              </a:spcBef>
              <a:spcAft>
                <a:spcPct val="0"/>
              </a:spcAft>
              <a:buNone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2pPr>
            <a:lvl3pPr marL="642915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3pPr>
            <a:lvl4pPr marL="964372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4pPr>
            <a:lvl5pPr marL="1285829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5pPr>
            <a:lvl6pPr marL="1607287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Studenti: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sr-Latn-CS" dirty="0" smtClean="0"/>
              <a:t>Vladimir </a:t>
            </a:r>
            <a:r>
              <a:rPr lang="sr-Latn-CS" dirty="0"/>
              <a:t>Marćiš, E1 </a:t>
            </a:r>
            <a:r>
              <a:rPr lang="sr-Latn-CS" dirty="0" smtClean="0"/>
              <a:t>83/2021</a:t>
            </a:r>
            <a:endParaRPr lang="sr-Latn-RS" dirty="0"/>
          </a:p>
          <a:p>
            <a:pPr algn="l"/>
            <a:r>
              <a:rPr lang="sr-Latn-CS" dirty="0" smtClean="0"/>
              <a:t>Milomir </a:t>
            </a:r>
            <a:r>
              <a:rPr lang="sr-Latn-CS" dirty="0"/>
              <a:t>Spajić, E1 </a:t>
            </a:r>
            <a:r>
              <a:rPr lang="sr-Latn-CS" dirty="0" smtClean="0"/>
              <a:t>87/2021</a:t>
            </a:r>
            <a:endParaRPr lang="sr-Latn-RS" dirty="0"/>
          </a:p>
          <a:p>
            <a:pPr algn="l"/>
            <a:r>
              <a:rPr lang="sr-Latn-CS" dirty="0" smtClean="0"/>
              <a:t>Aleksandar </a:t>
            </a:r>
            <a:r>
              <a:rPr lang="sr-Latn-CS" dirty="0"/>
              <a:t>Kiš, E1 91/2021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76" y="594885"/>
            <a:ext cx="1819095" cy="194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0" y="610789"/>
            <a:ext cx="1933845" cy="1933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405" y="682180"/>
            <a:ext cx="674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UNIVERZITET U NOVOM SADU</a:t>
            </a:r>
          </a:p>
          <a:p>
            <a:pPr algn="ctr"/>
            <a:r>
              <a:rPr lang="sr-Latn-R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FAKULTET TEHNIČKIH NAUKA U NOVOM SADU</a:t>
            </a:r>
            <a:endParaRPr lang="sr-Latn-R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4274" y="6160760"/>
            <a:ext cx="338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Novi Sad, </a:t>
            </a:r>
            <a:r>
              <a:rPr lang="sr-Latn-RS" sz="2000" dirty="0" smtClean="0"/>
              <a:t>jul</a:t>
            </a:r>
            <a:r>
              <a:rPr lang="sr-Latn-RS" sz="2000" dirty="0" smtClean="0"/>
              <a:t> 2022.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275629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50586"/>
          </a:xfrm>
        </p:spPr>
        <p:txBody>
          <a:bodyPr/>
          <a:lstStyle/>
          <a:p>
            <a:r>
              <a:rPr lang="sr-Latn-RS" sz="4400" b="1" dirty="0">
                <a:latin typeface="Arial" panose="020B0604020202020204" pitchFamily="34" charset="0"/>
                <a:cs typeface="Arial" panose="020B0604020202020204" pitchFamily="34" charset="0"/>
              </a:rPr>
              <a:t>Obrada slike – </a:t>
            </a: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prepoznavanje teksta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1451610"/>
            <a:ext cx="4754880" cy="2011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35" y="1451610"/>
            <a:ext cx="4754880" cy="20116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3994785"/>
            <a:ext cx="4754880" cy="20116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35" y="3994785"/>
            <a:ext cx="47548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50586"/>
          </a:xfrm>
        </p:spPr>
        <p:txBody>
          <a:bodyPr/>
          <a:lstStyle/>
          <a:p>
            <a:r>
              <a:rPr lang="sr-Latn-RS" sz="4400" b="1" dirty="0">
                <a:latin typeface="Arial" panose="020B0604020202020204" pitchFamily="34" charset="0"/>
                <a:cs typeface="Arial" panose="020B0604020202020204" pitchFamily="34" charset="0"/>
              </a:rPr>
              <a:t>Obrada slike – </a:t>
            </a: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prepoznavanje teksta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2747010"/>
            <a:ext cx="4754880" cy="201168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10" y="2747010"/>
            <a:ext cx="47548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595789"/>
            <a:ext cx="10358438" cy="3261568"/>
          </a:xfrm>
        </p:spPr>
        <p:txBody>
          <a:bodyPr/>
          <a:lstStyle/>
          <a:p>
            <a:r>
              <a:rPr lang="sr-Latn-R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26573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Opis projekta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50" y="1324303"/>
            <a:ext cx="9231699" cy="5196128"/>
          </a:xfrm>
        </p:spPr>
      </p:pic>
    </p:spTree>
    <p:extLst>
      <p:ext uri="{BB962C8B-B14F-4D97-AF65-F5344CB8AC3E}">
        <p14:creationId xmlns:p14="http://schemas.microsoft.com/office/powerpoint/2010/main" val="4341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Blok šema</a:t>
            </a: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1982678"/>
            <a:ext cx="10219296" cy="35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139171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Neophodne komponente za realizaciju sistema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6" name="Picture 5" descr="A picture containing electronics, circui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5" y="1942795"/>
            <a:ext cx="3497427" cy="2175642"/>
          </a:xfrm>
          <a:prstGeom prst="rect">
            <a:avLst/>
          </a:prstGeom>
        </p:spPr>
      </p:pic>
      <p:pic>
        <p:nvPicPr>
          <p:cNvPr id="7" name="Picture 6" descr="A picture containing text, electronics, projector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85" y="1942794"/>
            <a:ext cx="3978560" cy="2175643"/>
          </a:xfrm>
          <a:prstGeom prst="rect">
            <a:avLst/>
          </a:prstGeom>
        </p:spPr>
      </p:pic>
      <p:pic>
        <p:nvPicPr>
          <p:cNvPr id="8" name="Picture 7" descr="A picture containing electronics, circui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5" y="4370560"/>
            <a:ext cx="3351530" cy="2186028"/>
          </a:xfrm>
          <a:prstGeom prst="rect">
            <a:avLst/>
          </a:prstGeom>
        </p:spPr>
      </p:pic>
      <p:pic>
        <p:nvPicPr>
          <p:cNvPr id="9" name="Picture 8" descr="Diagram&#10;&#10;Description automatically generate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71" y="4370560"/>
            <a:ext cx="3217874" cy="2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Algoritam rada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04" y="1177159"/>
            <a:ext cx="3639992" cy="5402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36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IoT platforma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5" y="1296057"/>
            <a:ext cx="10686640" cy="54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OpenCV biblioteka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1026" name="Picture 2" descr="OpenCV-Python Is Now An Official OpenCV Project - Open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89112"/>
            <a:ext cx="10001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0555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Obrada slike – detekcija okvira tablice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19" y="1419816"/>
            <a:ext cx="4572000" cy="25679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86" y="1419816"/>
            <a:ext cx="4572000" cy="25679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20" y="4162644"/>
            <a:ext cx="4572000" cy="255346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86" y="4148170"/>
            <a:ext cx="45720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6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0555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Obrada slike – detekcija okvira tablice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09" y="2512892"/>
            <a:ext cx="4572000" cy="256794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65" y="2512892"/>
            <a:ext cx="45720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Slide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Slide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and Content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and Content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BPT - electronics</Template>
  <TotalTime>337</TotalTime>
  <Words>84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CoolveticaRg-Regular</vt:lpstr>
      <vt:lpstr>Default - Title Slide</vt:lpstr>
      <vt:lpstr>Default - Title and Content</vt:lpstr>
      <vt:lpstr>Automatska garaža</vt:lpstr>
      <vt:lpstr>Opis projekta</vt:lpstr>
      <vt:lpstr>Blok šema sistema</vt:lpstr>
      <vt:lpstr>Neophodne komponente za realizaciju sistema</vt:lpstr>
      <vt:lpstr>Algoritam rada</vt:lpstr>
      <vt:lpstr>IoT platforma</vt:lpstr>
      <vt:lpstr>OpenCV biblioteka</vt:lpstr>
      <vt:lpstr>Obrada slike – detekcija okvira tablice</vt:lpstr>
      <vt:lpstr>Obrada slike – detekcija okvira tablice</vt:lpstr>
      <vt:lpstr>Obrada slike – prepoznavanje teksta</vt:lpstr>
      <vt:lpstr>Obrada slike – prepoznavanje teksta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Linearno napajanje sa strujnom zaštitom</dc:title>
  <dc:creator>Lenovo</dc:creator>
  <cp:lastModifiedBy>EliteBook</cp:lastModifiedBy>
  <cp:revision>52</cp:revision>
  <dcterms:created xsi:type="dcterms:W3CDTF">2020-09-23T13:57:22Z</dcterms:created>
  <dcterms:modified xsi:type="dcterms:W3CDTF">2022-07-12T19:49:09Z</dcterms:modified>
</cp:coreProperties>
</file>