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sldIdLst>
    <p:sldId id="256" r:id="rId3"/>
    <p:sldId id="274" r:id="rId4"/>
    <p:sldId id="277" r:id="rId5"/>
    <p:sldId id="278" r:id="rId6"/>
    <p:sldId id="279" r:id="rId7"/>
    <p:sldId id="280" r:id="rId8"/>
    <p:sldId id="281" r:id="rId9"/>
    <p:sldId id="282" r:id="rId10"/>
    <p:sldId id="284" r:id="rId11"/>
    <p:sldId id="283" r:id="rId12"/>
    <p:sldId id="28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4C95AA3-C6D3-44B2-8A49-77731EAFE1B6}">
          <p14:sldIdLst>
            <p14:sldId id="256"/>
            <p14:sldId id="274"/>
            <p14:sldId id="277"/>
            <p14:sldId id="278"/>
            <p14:sldId id="279"/>
            <p14:sldId id="280"/>
            <p14:sldId id="281"/>
            <p14:sldId id="282"/>
            <p14:sldId id="284"/>
            <p14:sldId id="283"/>
            <p14:sldId id="285"/>
          </p14:sldIdLst>
        </p14:section>
        <p14:section name="Untitled Section" id="{365EDC7F-512C-4F6D-91CD-61546950C434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908"/>
            <a:ext cx="9144000" cy="2387576"/>
          </a:xfrm>
        </p:spPr>
        <p:txBody>
          <a:bodyPr/>
          <a:lstStyle>
            <a:lvl1pPr algn="ctr">
              <a:defRPr sz="4219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13"/>
            <a:ext cx="9144000" cy="1655340"/>
          </a:xfrm>
        </p:spPr>
        <p:txBody>
          <a:bodyPr/>
          <a:lstStyle>
            <a:lvl1pPr marL="0" indent="0" algn="ctr">
              <a:buNone/>
              <a:defRPr sz="1687"/>
            </a:lvl1pPr>
            <a:lvl2pPr marL="321457" indent="0" algn="ctr">
              <a:buNone/>
              <a:defRPr sz="1406"/>
            </a:lvl2pPr>
            <a:lvl3pPr marL="642915" indent="0" algn="ctr">
              <a:buNone/>
              <a:defRPr sz="1266"/>
            </a:lvl3pPr>
            <a:lvl4pPr marL="964372" indent="0" algn="ctr">
              <a:buNone/>
              <a:defRPr sz="1125"/>
            </a:lvl4pPr>
            <a:lvl5pPr marL="1285829" indent="0" algn="ctr">
              <a:buNone/>
              <a:defRPr sz="1125"/>
            </a:lvl5pPr>
            <a:lvl6pPr marL="1607287" indent="0" algn="ctr">
              <a:buNone/>
              <a:defRPr sz="1125"/>
            </a:lvl6pPr>
            <a:lvl7pPr marL="1928744" indent="0" algn="ctr">
              <a:buNone/>
              <a:defRPr sz="1125"/>
            </a:lvl7pPr>
            <a:lvl8pPr marL="2250201" indent="0" algn="ctr">
              <a:buNone/>
              <a:defRPr sz="1125"/>
            </a:lvl8pPr>
            <a:lvl9pPr marL="2571659" indent="0" algn="ctr">
              <a:buNone/>
              <a:defRPr sz="1125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28678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977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610" y="321469"/>
            <a:ext cx="2589609" cy="586122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6781" y="321469"/>
            <a:ext cx="7625953" cy="58612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858992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908"/>
            <a:ext cx="9144000" cy="2387576"/>
          </a:xfrm>
        </p:spPr>
        <p:txBody>
          <a:bodyPr anchor="b"/>
          <a:lstStyle>
            <a:lvl1pPr algn="ctr">
              <a:defRPr sz="4219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13"/>
            <a:ext cx="9144000" cy="1655340"/>
          </a:xfrm>
        </p:spPr>
        <p:txBody>
          <a:bodyPr/>
          <a:lstStyle>
            <a:lvl1pPr marL="0" indent="0" algn="ctr">
              <a:buNone/>
              <a:defRPr sz="1687"/>
            </a:lvl1pPr>
            <a:lvl2pPr marL="321457" indent="0" algn="ctr">
              <a:buNone/>
              <a:defRPr sz="1406"/>
            </a:lvl2pPr>
            <a:lvl3pPr marL="642915" indent="0" algn="ctr">
              <a:buNone/>
              <a:defRPr sz="1266"/>
            </a:lvl3pPr>
            <a:lvl4pPr marL="964372" indent="0" algn="ctr">
              <a:buNone/>
              <a:defRPr sz="1125"/>
            </a:lvl4pPr>
            <a:lvl5pPr marL="1285829" indent="0" algn="ctr">
              <a:buNone/>
              <a:defRPr sz="1125"/>
            </a:lvl5pPr>
            <a:lvl6pPr marL="1607287" indent="0" algn="ctr">
              <a:buNone/>
              <a:defRPr sz="1125"/>
            </a:lvl6pPr>
            <a:lvl7pPr marL="1928744" indent="0" algn="ctr">
              <a:buNone/>
              <a:defRPr sz="1125"/>
            </a:lvl7pPr>
            <a:lvl8pPr marL="2250201" indent="0" algn="ctr">
              <a:buNone/>
              <a:defRPr sz="1125"/>
            </a:lvl8pPr>
            <a:lvl9pPr marL="2571659" indent="0" algn="ctr">
              <a:buNone/>
              <a:defRPr sz="1125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112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666138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950" y="1710036"/>
            <a:ext cx="10516195" cy="2851919"/>
          </a:xfrm>
        </p:spPr>
        <p:txBody>
          <a:bodyPr anchor="b"/>
          <a:lstStyle>
            <a:lvl1pPr>
              <a:defRPr sz="4219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950" y="4589859"/>
            <a:ext cx="10516195" cy="1500188"/>
          </a:xfrm>
        </p:spPr>
        <p:txBody>
          <a:bodyPr/>
          <a:lstStyle>
            <a:lvl1pPr marL="0" indent="0">
              <a:buNone/>
              <a:defRPr sz="1687"/>
            </a:lvl1pPr>
            <a:lvl2pPr marL="321457" indent="0">
              <a:buNone/>
              <a:defRPr sz="1406"/>
            </a:lvl2pPr>
            <a:lvl3pPr marL="642915" indent="0">
              <a:buNone/>
              <a:defRPr sz="1266"/>
            </a:lvl3pPr>
            <a:lvl4pPr marL="964372" indent="0">
              <a:buNone/>
              <a:defRPr sz="1125"/>
            </a:lvl4pPr>
            <a:lvl5pPr marL="1285829" indent="0">
              <a:buNone/>
              <a:defRPr sz="1125"/>
            </a:lvl5pPr>
            <a:lvl6pPr marL="1607287" indent="0">
              <a:buNone/>
              <a:defRPr sz="1125"/>
            </a:lvl6pPr>
            <a:lvl7pPr marL="1928744" indent="0">
              <a:buNone/>
              <a:defRPr sz="1125"/>
            </a:lvl7pPr>
            <a:lvl8pPr marL="2250201" indent="0">
              <a:buNone/>
              <a:defRPr sz="1125"/>
            </a:lvl8pPr>
            <a:lvl9pPr marL="2571659" indent="0">
              <a:buNone/>
              <a:defRPr sz="112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0796744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7219" y="1158627"/>
            <a:ext cx="5417344" cy="49291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7437" y="1158627"/>
            <a:ext cx="5417344" cy="49291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53513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391" y="365001"/>
            <a:ext cx="10516195" cy="13260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391" y="1681014"/>
            <a:ext cx="5158383" cy="823764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391" y="2504777"/>
            <a:ext cx="5158383" cy="36846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1903" y="1681014"/>
            <a:ext cx="5183683" cy="823764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1903" y="2504777"/>
            <a:ext cx="5183683" cy="36846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72192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62460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5789358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391" y="457646"/>
            <a:ext cx="3932039" cy="1599531"/>
          </a:xfrm>
        </p:spPr>
        <p:txBody>
          <a:bodyPr anchor="b"/>
          <a:lstStyle>
            <a:lvl1pPr>
              <a:defRPr sz="225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684" y="987847"/>
            <a:ext cx="6171902" cy="4873377"/>
          </a:xfrm>
        </p:spPr>
        <p:txBody>
          <a:bodyPr/>
          <a:lstStyle>
            <a:lvl1pPr>
              <a:defRPr sz="2250"/>
            </a:lvl1pPr>
            <a:lvl2pPr>
              <a:defRPr sz="1969"/>
            </a:lvl2pPr>
            <a:lvl3pPr>
              <a:defRPr sz="1687"/>
            </a:lvl3pPr>
            <a:lvl4pPr>
              <a:defRPr sz="1406"/>
            </a:lvl4pPr>
            <a:lvl5pPr>
              <a:defRPr sz="1406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391" y="2057177"/>
            <a:ext cx="3932039" cy="3811860"/>
          </a:xfrm>
        </p:spPr>
        <p:txBody>
          <a:bodyPr/>
          <a:lstStyle>
            <a:lvl1pPr marL="0" indent="0">
              <a:buNone/>
              <a:defRPr sz="1125"/>
            </a:lvl1pPr>
            <a:lvl2pPr marL="321457" indent="0">
              <a:buNone/>
              <a:defRPr sz="984"/>
            </a:lvl2pPr>
            <a:lvl3pPr marL="642915" indent="0">
              <a:buNone/>
              <a:defRPr sz="844"/>
            </a:lvl3pPr>
            <a:lvl4pPr marL="964372" indent="0">
              <a:buNone/>
              <a:defRPr sz="703"/>
            </a:lvl4pPr>
            <a:lvl5pPr marL="1285829" indent="0">
              <a:buNone/>
              <a:defRPr sz="703"/>
            </a:lvl5pPr>
            <a:lvl6pPr marL="1607287" indent="0">
              <a:buNone/>
              <a:defRPr sz="703"/>
            </a:lvl6pPr>
            <a:lvl7pPr marL="1928744" indent="0">
              <a:buNone/>
              <a:defRPr sz="703"/>
            </a:lvl7pPr>
            <a:lvl8pPr marL="2250201" indent="0">
              <a:buNone/>
              <a:defRPr sz="703"/>
            </a:lvl8pPr>
            <a:lvl9pPr marL="2571659" indent="0">
              <a:buNone/>
              <a:defRPr sz="70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812335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25175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391" y="457646"/>
            <a:ext cx="3932039" cy="1599531"/>
          </a:xfrm>
        </p:spPr>
        <p:txBody>
          <a:bodyPr anchor="b"/>
          <a:lstStyle>
            <a:lvl1pPr>
              <a:defRPr sz="225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684" y="987847"/>
            <a:ext cx="6171902" cy="4873377"/>
          </a:xfrm>
        </p:spPr>
        <p:txBody>
          <a:bodyPr/>
          <a:lstStyle>
            <a:lvl1pPr marL="0" indent="0">
              <a:buNone/>
              <a:defRPr sz="2250"/>
            </a:lvl1pPr>
            <a:lvl2pPr marL="321457" indent="0">
              <a:buNone/>
              <a:defRPr sz="1969"/>
            </a:lvl2pPr>
            <a:lvl3pPr marL="642915" indent="0">
              <a:buNone/>
              <a:defRPr sz="1687"/>
            </a:lvl3pPr>
            <a:lvl4pPr marL="964372" indent="0">
              <a:buNone/>
              <a:defRPr sz="1406"/>
            </a:lvl4pPr>
            <a:lvl5pPr marL="1285829" indent="0">
              <a:buNone/>
              <a:defRPr sz="1406"/>
            </a:lvl5pPr>
            <a:lvl6pPr marL="1607287" indent="0">
              <a:buNone/>
              <a:defRPr sz="1406"/>
            </a:lvl6pPr>
            <a:lvl7pPr marL="1928744" indent="0">
              <a:buNone/>
              <a:defRPr sz="1406"/>
            </a:lvl7pPr>
            <a:lvl8pPr marL="2250201" indent="0">
              <a:buNone/>
              <a:defRPr sz="1406"/>
            </a:lvl8pPr>
            <a:lvl9pPr marL="2571659" indent="0">
              <a:buNone/>
              <a:defRPr sz="1406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391" y="2057177"/>
            <a:ext cx="3932039" cy="3811860"/>
          </a:xfrm>
        </p:spPr>
        <p:txBody>
          <a:bodyPr/>
          <a:lstStyle>
            <a:lvl1pPr marL="0" indent="0">
              <a:buNone/>
              <a:defRPr sz="1125"/>
            </a:lvl1pPr>
            <a:lvl2pPr marL="321457" indent="0">
              <a:buNone/>
              <a:defRPr sz="984"/>
            </a:lvl2pPr>
            <a:lvl3pPr marL="642915" indent="0">
              <a:buNone/>
              <a:defRPr sz="844"/>
            </a:lvl3pPr>
            <a:lvl4pPr marL="964372" indent="0">
              <a:buNone/>
              <a:defRPr sz="703"/>
            </a:lvl4pPr>
            <a:lvl5pPr marL="1285829" indent="0">
              <a:buNone/>
              <a:defRPr sz="703"/>
            </a:lvl5pPr>
            <a:lvl6pPr marL="1607287" indent="0">
              <a:buNone/>
              <a:defRPr sz="703"/>
            </a:lvl6pPr>
            <a:lvl7pPr marL="1928744" indent="0">
              <a:buNone/>
              <a:defRPr sz="703"/>
            </a:lvl7pPr>
            <a:lvl8pPr marL="2250201" indent="0">
              <a:buNone/>
              <a:defRPr sz="703"/>
            </a:lvl8pPr>
            <a:lvl9pPr marL="2571659" indent="0">
              <a:buNone/>
              <a:defRPr sz="70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9796814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553711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40390" y="263426"/>
            <a:ext cx="2744391" cy="582438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7219" y="263426"/>
            <a:ext cx="8090297" cy="58243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79700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950" y="1710036"/>
            <a:ext cx="10516195" cy="2851919"/>
          </a:xfrm>
        </p:spPr>
        <p:txBody>
          <a:bodyPr/>
          <a:lstStyle>
            <a:lvl1pPr>
              <a:defRPr sz="4219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950" y="4589859"/>
            <a:ext cx="10516195" cy="1500188"/>
          </a:xfrm>
        </p:spPr>
        <p:txBody>
          <a:bodyPr/>
          <a:lstStyle>
            <a:lvl1pPr marL="0" indent="0">
              <a:buNone/>
              <a:defRPr sz="1687"/>
            </a:lvl1pPr>
            <a:lvl2pPr marL="321457" indent="0">
              <a:buNone/>
              <a:defRPr sz="1406"/>
            </a:lvl2pPr>
            <a:lvl3pPr marL="642915" indent="0">
              <a:buNone/>
              <a:defRPr sz="1266"/>
            </a:lvl3pPr>
            <a:lvl4pPr marL="964372" indent="0">
              <a:buNone/>
              <a:defRPr sz="1125"/>
            </a:lvl4pPr>
            <a:lvl5pPr marL="1285829" indent="0">
              <a:buNone/>
              <a:defRPr sz="1125"/>
            </a:lvl5pPr>
            <a:lvl6pPr marL="1607287" indent="0">
              <a:buNone/>
              <a:defRPr sz="1125"/>
            </a:lvl6pPr>
            <a:lvl7pPr marL="1928744" indent="0">
              <a:buNone/>
              <a:defRPr sz="1125"/>
            </a:lvl7pPr>
            <a:lvl8pPr marL="2250201" indent="0">
              <a:buNone/>
              <a:defRPr sz="1125"/>
            </a:lvl8pPr>
            <a:lvl9pPr marL="2571659" indent="0">
              <a:buNone/>
              <a:defRPr sz="112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728561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6781" y="3584154"/>
            <a:ext cx="5107781" cy="259853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7438" y="3584154"/>
            <a:ext cx="5107781" cy="259853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69190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391" y="365001"/>
            <a:ext cx="10516195" cy="13260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391" y="1681014"/>
            <a:ext cx="5158383" cy="823764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391" y="2504777"/>
            <a:ext cx="5158383" cy="36846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1903" y="1681014"/>
            <a:ext cx="5183683" cy="823764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1903" y="2504777"/>
            <a:ext cx="5183683" cy="36846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35336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36341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925381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391" y="457646"/>
            <a:ext cx="3932039" cy="1599531"/>
          </a:xfrm>
        </p:spPr>
        <p:txBody>
          <a:bodyPr/>
          <a:lstStyle>
            <a:lvl1pPr>
              <a:defRPr sz="225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684" y="987847"/>
            <a:ext cx="6171902" cy="4873377"/>
          </a:xfrm>
        </p:spPr>
        <p:txBody>
          <a:bodyPr/>
          <a:lstStyle>
            <a:lvl1pPr>
              <a:defRPr sz="2250"/>
            </a:lvl1pPr>
            <a:lvl2pPr>
              <a:defRPr sz="1969"/>
            </a:lvl2pPr>
            <a:lvl3pPr>
              <a:defRPr sz="1687"/>
            </a:lvl3pPr>
            <a:lvl4pPr>
              <a:defRPr sz="1406"/>
            </a:lvl4pPr>
            <a:lvl5pPr>
              <a:defRPr sz="1406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391" y="2057177"/>
            <a:ext cx="3932039" cy="3811860"/>
          </a:xfrm>
        </p:spPr>
        <p:txBody>
          <a:bodyPr/>
          <a:lstStyle>
            <a:lvl1pPr marL="0" indent="0">
              <a:buNone/>
              <a:defRPr sz="1125"/>
            </a:lvl1pPr>
            <a:lvl2pPr marL="321457" indent="0">
              <a:buNone/>
              <a:defRPr sz="984"/>
            </a:lvl2pPr>
            <a:lvl3pPr marL="642915" indent="0">
              <a:buNone/>
              <a:defRPr sz="844"/>
            </a:lvl3pPr>
            <a:lvl4pPr marL="964372" indent="0">
              <a:buNone/>
              <a:defRPr sz="703"/>
            </a:lvl4pPr>
            <a:lvl5pPr marL="1285829" indent="0">
              <a:buNone/>
              <a:defRPr sz="703"/>
            </a:lvl5pPr>
            <a:lvl6pPr marL="1607287" indent="0">
              <a:buNone/>
              <a:defRPr sz="703"/>
            </a:lvl6pPr>
            <a:lvl7pPr marL="1928744" indent="0">
              <a:buNone/>
              <a:defRPr sz="703"/>
            </a:lvl7pPr>
            <a:lvl8pPr marL="2250201" indent="0">
              <a:buNone/>
              <a:defRPr sz="703"/>
            </a:lvl8pPr>
            <a:lvl9pPr marL="2571659" indent="0">
              <a:buNone/>
              <a:defRPr sz="70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761618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391" y="457646"/>
            <a:ext cx="3932039" cy="1599531"/>
          </a:xfrm>
        </p:spPr>
        <p:txBody>
          <a:bodyPr/>
          <a:lstStyle>
            <a:lvl1pPr>
              <a:defRPr sz="225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684" y="987847"/>
            <a:ext cx="6171902" cy="4873377"/>
          </a:xfrm>
        </p:spPr>
        <p:txBody>
          <a:bodyPr/>
          <a:lstStyle>
            <a:lvl1pPr marL="0" indent="0">
              <a:buNone/>
              <a:defRPr sz="2250"/>
            </a:lvl1pPr>
            <a:lvl2pPr marL="321457" indent="0">
              <a:buNone/>
              <a:defRPr sz="1969"/>
            </a:lvl2pPr>
            <a:lvl3pPr marL="642915" indent="0">
              <a:buNone/>
              <a:defRPr sz="1687"/>
            </a:lvl3pPr>
            <a:lvl4pPr marL="964372" indent="0">
              <a:buNone/>
              <a:defRPr sz="1406"/>
            </a:lvl4pPr>
            <a:lvl5pPr marL="1285829" indent="0">
              <a:buNone/>
              <a:defRPr sz="1406"/>
            </a:lvl5pPr>
            <a:lvl6pPr marL="1607287" indent="0">
              <a:buNone/>
              <a:defRPr sz="1406"/>
            </a:lvl6pPr>
            <a:lvl7pPr marL="1928744" indent="0">
              <a:buNone/>
              <a:defRPr sz="1406"/>
            </a:lvl7pPr>
            <a:lvl8pPr marL="2250201" indent="0">
              <a:buNone/>
              <a:defRPr sz="1406"/>
            </a:lvl8pPr>
            <a:lvl9pPr marL="2571659" indent="0">
              <a:buNone/>
              <a:defRPr sz="1406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391" y="2057177"/>
            <a:ext cx="3932039" cy="3811860"/>
          </a:xfrm>
        </p:spPr>
        <p:txBody>
          <a:bodyPr/>
          <a:lstStyle>
            <a:lvl1pPr marL="0" indent="0">
              <a:buNone/>
              <a:defRPr sz="1125"/>
            </a:lvl1pPr>
            <a:lvl2pPr marL="321457" indent="0">
              <a:buNone/>
              <a:defRPr sz="984"/>
            </a:lvl2pPr>
            <a:lvl3pPr marL="642915" indent="0">
              <a:buNone/>
              <a:defRPr sz="844"/>
            </a:lvl3pPr>
            <a:lvl4pPr marL="964372" indent="0">
              <a:buNone/>
              <a:defRPr sz="703"/>
            </a:lvl4pPr>
            <a:lvl5pPr marL="1285829" indent="0">
              <a:buNone/>
              <a:defRPr sz="703"/>
            </a:lvl5pPr>
            <a:lvl6pPr marL="1607287" indent="0">
              <a:buNone/>
              <a:defRPr sz="703"/>
            </a:lvl6pPr>
            <a:lvl7pPr marL="1928744" indent="0">
              <a:buNone/>
              <a:defRPr sz="703"/>
            </a:lvl7pPr>
            <a:lvl8pPr marL="2250201" indent="0">
              <a:buNone/>
              <a:defRPr sz="703"/>
            </a:lvl8pPr>
            <a:lvl9pPr marL="2571659" indent="0">
              <a:buNone/>
              <a:defRPr sz="70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516477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16781" y="321469"/>
            <a:ext cx="10358438" cy="3261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CoolveticaRg-Regular" charset="0"/>
              </a:rPr>
              <a:t>Click to edit Master title style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6781" y="3584154"/>
            <a:ext cx="10358438" cy="2598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CoolveticaRg-Regular" charset="0"/>
              </a:rPr>
              <a:t>Edit Master text styles</a:t>
            </a:r>
          </a:p>
          <a:p>
            <a:pPr lvl="1"/>
            <a:r>
              <a:rPr lang="en-US" altLang="en-US" smtClean="0">
                <a:sym typeface="CoolveticaRg-Regular" charset="0"/>
              </a:rPr>
              <a:t>Second level</a:t>
            </a:r>
          </a:p>
          <a:p>
            <a:pPr lvl="2"/>
            <a:r>
              <a:rPr lang="en-US" altLang="en-US" smtClean="0">
                <a:sym typeface="CoolveticaRg-Regular" charset="0"/>
              </a:rPr>
              <a:t>Third level</a:t>
            </a:r>
          </a:p>
          <a:p>
            <a:pPr lvl="3"/>
            <a:r>
              <a:rPr lang="en-US" altLang="en-US" smtClean="0">
                <a:sym typeface="CoolveticaRg-Regular" charset="0"/>
              </a:rPr>
              <a:t>Fourth level</a:t>
            </a:r>
          </a:p>
          <a:p>
            <a:pPr lvl="4"/>
            <a:r>
              <a:rPr lang="en-US" altLang="en-US" smtClean="0">
                <a:sym typeface="CoolveticaRg-Regular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893184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359" kern="1200">
          <a:solidFill>
            <a:schemeClr val="tx1"/>
          </a:solidFill>
          <a:latin typeface="+mj-lt"/>
          <a:ea typeface="+mj-ea"/>
          <a:cs typeface="+mj-cs"/>
          <a:sym typeface="CoolveticaRg-Regular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359">
          <a:solidFill>
            <a:schemeClr val="tx1"/>
          </a:solidFill>
          <a:latin typeface="CoolveticaRg-Regular" charset="0"/>
          <a:sym typeface="CoolveticaRg-Regular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359">
          <a:solidFill>
            <a:schemeClr val="tx1"/>
          </a:solidFill>
          <a:latin typeface="CoolveticaRg-Regular" charset="0"/>
          <a:sym typeface="CoolveticaRg-Regular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359">
          <a:solidFill>
            <a:schemeClr val="tx1"/>
          </a:solidFill>
          <a:latin typeface="CoolveticaRg-Regular" charset="0"/>
          <a:sym typeface="CoolveticaRg-Regular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359">
          <a:solidFill>
            <a:schemeClr val="tx1"/>
          </a:solidFill>
          <a:latin typeface="CoolveticaRg-Regular" charset="0"/>
          <a:sym typeface="CoolveticaRg-Regular" charset="0"/>
        </a:defRPr>
      </a:lvl5pPr>
      <a:lvl6pPr marL="321457" algn="ctr" rtl="0" eaLnBrk="1" fontAlgn="base" hangingPunct="1">
        <a:spcBef>
          <a:spcPct val="0"/>
        </a:spcBef>
        <a:spcAft>
          <a:spcPct val="0"/>
        </a:spcAft>
        <a:defRPr sz="4359">
          <a:solidFill>
            <a:schemeClr val="tx1"/>
          </a:solidFill>
          <a:latin typeface="CoolveticaRg-Regular" charset="0"/>
          <a:sym typeface="CoolveticaRg-Regular" charset="0"/>
        </a:defRPr>
      </a:lvl6pPr>
      <a:lvl7pPr marL="642915" algn="ctr" rtl="0" eaLnBrk="1" fontAlgn="base" hangingPunct="1">
        <a:spcBef>
          <a:spcPct val="0"/>
        </a:spcBef>
        <a:spcAft>
          <a:spcPct val="0"/>
        </a:spcAft>
        <a:defRPr sz="4359">
          <a:solidFill>
            <a:schemeClr val="tx1"/>
          </a:solidFill>
          <a:latin typeface="CoolveticaRg-Regular" charset="0"/>
          <a:sym typeface="CoolveticaRg-Regular" charset="0"/>
        </a:defRPr>
      </a:lvl7pPr>
      <a:lvl8pPr marL="964372" algn="ctr" rtl="0" eaLnBrk="1" fontAlgn="base" hangingPunct="1">
        <a:spcBef>
          <a:spcPct val="0"/>
        </a:spcBef>
        <a:spcAft>
          <a:spcPct val="0"/>
        </a:spcAft>
        <a:defRPr sz="4359">
          <a:solidFill>
            <a:schemeClr val="tx1"/>
          </a:solidFill>
          <a:latin typeface="CoolveticaRg-Regular" charset="0"/>
          <a:sym typeface="CoolveticaRg-Regular" charset="0"/>
        </a:defRPr>
      </a:lvl8pPr>
      <a:lvl9pPr marL="1285829" algn="ctr" rtl="0" eaLnBrk="1" fontAlgn="base" hangingPunct="1">
        <a:spcBef>
          <a:spcPct val="0"/>
        </a:spcBef>
        <a:spcAft>
          <a:spcPct val="0"/>
        </a:spcAft>
        <a:defRPr sz="4359">
          <a:solidFill>
            <a:schemeClr val="tx1"/>
          </a:solidFill>
          <a:latin typeface="CoolveticaRg-Regular" charset="0"/>
          <a:sym typeface="CoolveticaRg-Regular" charset="0"/>
        </a:defRPr>
      </a:lvl9pPr>
    </p:titleStyle>
    <p:bodyStyle>
      <a:lvl1pPr algn="ctr" rtl="0" eaLnBrk="1" fontAlgn="base" hangingPunct="1">
        <a:spcBef>
          <a:spcPts val="773"/>
        </a:spcBef>
        <a:spcAft>
          <a:spcPct val="0"/>
        </a:spcAft>
        <a:defRPr sz="3094" kern="1200">
          <a:solidFill>
            <a:schemeClr val="tx1"/>
          </a:solidFill>
          <a:latin typeface="+mn-lt"/>
          <a:ea typeface="+mn-ea"/>
          <a:cs typeface="+mn-cs"/>
          <a:sym typeface="CoolveticaRg-Regular" charset="0"/>
        </a:defRPr>
      </a:lvl1pPr>
      <a:lvl2pPr marL="250022" algn="ctr" rtl="0" eaLnBrk="1" fontAlgn="base" hangingPunct="1">
        <a:spcBef>
          <a:spcPts val="703"/>
        </a:spcBef>
        <a:spcAft>
          <a:spcPct val="0"/>
        </a:spcAft>
        <a:defRPr sz="2672" kern="1200">
          <a:solidFill>
            <a:schemeClr val="tx1"/>
          </a:solidFill>
          <a:latin typeface="+mn-lt"/>
          <a:ea typeface="+mn-ea"/>
          <a:cs typeface="+mn-cs"/>
          <a:sym typeface="CoolveticaRg-Regular" charset="0"/>
        </a:defRPr>
      </a:lvl2pPr>
      <a:lvl3pPr marL="705420" algn="ctr" rtl="0" eaLnBrk="1" fontAlgn="base" hangingPunct="1">
        <a:spcBef>
          <a:spcPts val="633"/>
        </a:spcBef>
        <a:spcAft>
          <a:spcPct val="0"/>
        </a:spcAft>
        <a:defRPr sz="2391" kern="1200">
          <a:solidFill>
            <a:schemeClr val="tx1"/>
          </a:solidFill>
          <a:latin typeface="+mn-lt"/>
          <a:ea typeface="+mn-ea"/>
          <a:cs typeface="+mn-cs"/>
          <a:sym typeface="CoolveticaRg-Regular" charset="0"/>
        </a:defRPr>
      </a:lvl3pPr>
      <a:lvl4pPr marL="1169747" algn="ctr" rtl="0" eaLnBrk="1" fontAlgn="base" hangingPunct="1">
        <a:spcBef>
          <a:spcPts val="492"/>
        </a:spcBef>
        <a:spcAft>
          <a:spcPct val="0"/>
        </a:spcAft>
        <a:defRPr sz="1969" kern="1200">
          <a:solidFill>
            <a:schemeClr val="tx1"/>
          </a:solidFill>
          <a:latin typeface="+mn-lt"/>
          <a:ea typeface="+mn-ea"/>
          <a:cs typeface="+mn-cs"/>
          <a:sym typeface="CoolveticaRg-Regular" charset="0"/>
        </a:defRPr>
      </a:lvl4pPr>
      <a:lvl5pPr marL="1625145" algn="ctr" rtl="0" eaLnBrk="1" fontAlgn="base" hangingPunct="1">
        <a:spcBef>
          <a:spcPts val="492"/>
        </a:spcBef>
        <a:spcAft>
          <a:spcPct val="0"/>
        </a:spcAft>
        <a:defRPr sz="1969" kern="1200">
          <a:solidFill>
            <a:schemeClr val="tx1"/>
          </a:solidFill>
          <a:latin typeface="+mn-lt"/>
          <a:ea typeface="+mn-ea"/>
          <a:cs typeface="+mn-cs"/>
          <a:sym typeface="CoolveticaRg-Regular" charset="0"/>
        </a:defRPr>
      </a:lvl5pPr>
      <a:lvl6pPr marL="1768015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2089473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410930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732387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07219" y="263426"/>
            <a:ext cx="10977563" cy="70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CoolveticaRg-Regular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7219" y="1158627"/>
            <a:ext cx="10977563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CoolveticaRg-Regular" charset="0"/>
              </a:rPr>
              <a:t>Edit Master text styles</a:t>
            </a:r>
          </a:p>
          <a:p>
            <a:pPr lvl="1"/>
            <a:r>
              <a:rPr lang="en-US" altLang="en-US" smtClean="0">
                <a:sym typeface="CoolveticaRg-Regular" charset="0"/>
              </a:rPr>
              <a:t>Second level</a:t>
            </a:r>
          </a:p>
          <a:p>
            <a:pPr lvl="2"/>
            <a:r>
              <a:rPr lang="en-US" altLang="en-US" smtClean="0">
                <a:sym typeface="CoolveticaRg-Regular" charset="0"/>
              </a:rPr>
              <a:t>Third level</a:t>
            </a:r>
          </a:p>
          <a:p>
            <a:pPr lvl="3"/>
            <a:r>
              <a:rPr lang="en-US" altLang="en-US" smtClean="0">
                <a:sym typeface="CoolveticaRg-Regular" charset="0"/>
              </a:rPr>
              <a:t>Fourth level</a:t>
            </a:r>
          </a:p>
          <a:p>
            <a:pPr lvl="4"/>
            <a:r>
              <a:rPr lang="en-US" altLang="en-US" smtClean="0">
                <a:sym typeface="CoolveticaRg-Regular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331438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516" kern="1200">
          <a:solidFill>
            <a:schemeClr val="tx1"/>
          </a:solidFill>
          <a:latin typeface="+mj-lt"/>
          <a:ea typeface="+mj-ea"/>
          <a:cs typeface="+mj-cs"/>
          <a:sym typeface="CoolveticaRg-Regular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516">
          <a:solidFill>
            <a:schemeClr val="tx1"/>
          </a:solidFill>
          <a:latin typeface="CoolveticaRg-Regular" charset="0"/>
          <a:sym typeface="CoolveticaRg-Regular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516">
          <a:solidFill>
            <a:schemeClr val="tx1"/>
          </a:solidFill>
          <a:latin typeface="CoolveticaRg-Regular" charset="0"/>
          <a:sym typeface="CoolveticaRg-Regular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516">
          <a:solidFill>
            <a:schemeClr val="tx1"/>
          </a:solidFill>
          <a:latin typeface="CoolveticaRg-Regular" charset="0"/>
          <a:sym typeface="CoolveticaRg-Regular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516">
          <a:solidFill>
            <a:schemeClr val="tx1"/>
          </a:solidFill>
          <a:latin typeface="CoolveticaRg-Regular" charset="0"/>
          <a:sym typeface="CoolveticaRg-Regular" charset="0"/>
        </a:defRPr>
      </a:lvl5pPr>
      <a:lvl6pPr marL="321457" algn="ctr" rtl="0" eaLnBrk="1" fontAlgn="base" hangingPunct="1">
        <a:spcBef>
          <a:spcPct val="0"/>
        </a:spcBef>
        <a:spcAft>
          <a:spcPct val="0"/>
        </a:spcAft>
        <a:defRPr sz="3516">
          <a:solidFill>
            <a:schemeClr val="tx1"/>
          </a:solidFill>
          <a:latin typeface="CoolveticaRg-Regular" charset="0"/>
          <a:sym typeface="CoolveticaRg-Regular" charset="0"/>
        </a:defRPr>
      </a:lvl6pPr>
      <a:lvl7pPr marL="642915" algn="ctr" rtl="0" eaLnBrk="1" fontAlgn="base" hangingPunct="1">
        <a:spcBef>
          <a:spcPct val="0"/>
        </a:spcBef>
        <a:spcAft>
          <a:spcPct val="0"/>
        </a:spcAft>
        <a:defRPr sz="3516">
          <a:solidFill>
            <a:schemeClr val="tx1"/>
          </a:solidFill>
          <a:latin typeface="CoolveticaRg-Regular" charset="0"/>
          <a:sym typeface="CoolveticaRg-Regular" charset="0"/>
        </a:defRPr>
      </a:lvl7pPr>
      <a:lvl8pPr marL="964372" algn="ctr" rtl="0" eaLnBrk="1" fontAlgn="base" hangingPunct="1">
        <a:spcBef>
          <a:spcPct val="0"/>
        </a:spcBef>
        <a:spcAft>
          <a:spcPct val="0"/>
        </a:spcAft>
        <a:defRPr sz="3516">
          <a:solidFill>
            <a:schemeClr val="tx1"/>
          </a:solidFill>
          <a:latin typeface="CoolveticaRg-Regular" charset="0"/>
          <a:sym typeface="CoolveticaRg-Regular" charset="0"/>
        </a:defRPr>
      </a:lvl8pPr>
      <a:lvl9pPr marL="1285829" algn="ctr" rtl="0" eaLnBrk="1" fontAlgn="base" hangingPunct="1">
        <a:spcBef>
          <a:spcPct val="0"/>
        </a:spcBef>
        <a:spcAft>
          <a:spcPct val="0"/>
        </a:spcAft>
        <a:defRPr sz="3516">
          <a:solidFill>
            <a:schemeClr val="tx1"/>
          </a:solidFill>
          <a:latin typeface="CoolveticaRg-Regular" charset="0"/>
          <a:sym typeface="CoolveticaRg-Regular" charset="0"/>
        </a:defRPr>
      </a:lvl9pPr>
    </p:titleStyle>
    <p:bodyStyle>
      <a:lvl1pPr marL="241093" indent="-241093" algn="l" rtl="0" eaLnBrk="1" fontAlgn="base" hangingPunct="1">
        <a:spcBef>
          <a:spcPts val="773"/>
        </a:spcBef>
        <a:spcAft>
          <a:spcPct val="0"/>
        </a:spcAft>
        <a:buClr>
          <a:srgbClr val="FFFFFF"/>
        </a:buClr>
        <a:buSzPct val="125000"/>
        <a:buFont typeface="CoolveticaRg-Regular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  <a:sym typeface="CoolveticaRg-Regular" charset="0"/>
        </a:defRPr>
      </a:lvl1pPr>
      <a:lvl2pPr marL="361639" indent="-200911" algn="l" rtl="0" eaLnBrk="1" fontAlgn="base" hangingPunct="1">
        <a:spcBef>
          <a:spcPts val="703"/>
        </a:spcBef>
        <a:spcAft>
          <a:spcPct val="0"/>
        </a:spcAft>
        <a:buClr>
          <a:srgbClr val="FFFFFF"/>
        </a:buClr>
        <a:buSzPct val="125000"/>
        <a:buFont typeface="CoolveticaRg-Regular" charset="0"/>
        <a:buChar char="•"/>
        <a:defRPr sz="2109" kern="1200">
          <a:solidFill>
            <a:schemeClr val="tx1"/>
          </a:solidFill>
          <a:latin typeface="+mn-lt"/>
          <a:ea typeface="+mn-ea"/>
          <a:cs typeface="+mn-cs"/>
          <a:sym typeface="CoolveticaRg-Regular" charset="0"/>
        </a:defRPr>
      </a:lvl2pPr>
      <a:lvl3pPr marL="642915" indent="-160729" algn="l" rtl="0" eaLnBrk="1" fontAlgn="base" hangingPunct="1">
        <a:spcBef>
          <a:spcPts val="633"/>
        </a:spcBef>
        <a:spcAft>
          <a:spcPct val="0"/>
        </a:spcAft>
        <a:buClr>
          <a:srgbClr val="FFFFFF"/>
        </a:buClr>
        <a:buSzPct val="125000"/>
        <a:buFont typeface="CoolveticaRg-Regular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  <a:sym typeface="CoolveticaRg-Regular" charset="0"/>
        </a:defRPr>
      </a:lvl3pPr>
      <a:lvl4pPr marL="964372" indent="-160729" algn="l" rtl="0" eaLnBrk="1" fontAlgn="base" hangingPunct="1">
        <a:spcBef>
          <a:spcPts val="492"/>
        </a:spcBef>
        <a:spcAft>
          <a:spcPct val="0"/>
        </a:spcAft>
        <a:buClr>
          <a:srgbClr val="FFFFFF"/>
        </a:buClr>
        <a:buSzPct val="125000"/>
        <a:buFont typeface="CoolveticaRg-Regular" charset="0"/>
        <a:buChar char="•"/>
        <a:defRPr sz="1828" kern="1200">
          <a:solidFill>
            <a:schemeClr val="tx1"/>
          </a:solidFill>
          <a:latin typeface="+mn-lt"/>
          <a:ea typeface="+mn-ea"/>
          <a:cs typeface="+mn-cs"/>
          <a:sym typeface="CoolveticaRg-Regular" charset="0"/>
        </a:defRPr>
      </a:lvl4pPr>
      <a:lvl5pPr marL="1285829" indent="-160729" algn="l" rtl="0" eaLnBrk="1" fontAlgn="base" hangingPunct="1">
        <a:spcBef>
          <a:spcPts val="492"/>
        </a:spcBef>
        <a:spcAft>
          <a:spcPct val="0"/>
        </a:spcAft>
        <a:buClr>
          <a:srgbClr val="FFFFFF"/>
        </a:buClr>
        <a:buSzPct val="125000"/>
        <a:buFont typeface="CoolveticaRg-Regular" charset="0"/>
        <a:buChar char="•"/>
        <a:defRPr sz="1687" kern="1200">
          <a:solidFill>
            <a:schemeClr val="tx1"/>
          </a:solidFill>
          <a:latin typeface="+mn-lt"/>
          <a:ea typeface="+mn-ea"/>
          <a:cs typeface="+mn-cs"/>
          <a:sym typeface="CoolveticaRg-Regular" charset="0"/>
        </a:defRPr>
      </a:lvl5pPr>
      <a:lvl6pPr marL="1768015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2089473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410930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732387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5023" y="2746190"/>
            <a:ext cx="9144000" cy="1615849"/>
          </a:xfrm>
        </p:spPr>
        <p:txBody>
          <a:bodyPr/>
          <a:lstStyle/>
          <a:p>
            <a:r>
              <a:rPr lang="en-U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OLS – </a:t>
            </a:r>
            <a:r>
              <a:rPr lang="en-U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ANALOGNI SAT</a:t>
            </a:r>
            <a:r>
              <a:rPr lang="en-U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Predispitni</a:t>
            </a:r>
            <a:r>
              <a:rPr lang="en-U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zadatak</a:t>
            </a:r>
            <a:endParaRPr 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8234023" y="5095483"/>
            <a:ext cx="4329999" cy="2331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ts val="773"/>
              </a:spcBef>
              <a:spcAft>
                <a:spcPct val="0"/>
              </a:spcAft>
              <a:buNone/>
              <a:defRPr sz="1687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oolveticaRg-Regular" charset="0"/>
              </a:defRPr>
            </a:lvl1pPr>
            <a:lvl2pPr marL="321457" indent="0" algn="ctr" rtl="0" eaLnBrk="1" fontAlgn="base" hangingPunct="1">
              <a:spcBef>
                <a:spcPts val="703"/>
              </a:spcBef>
              <a:spcAft>
                <a:spcPct val="0"/>
              </a:spcAft>
              <a:buNone/>
              <a:defRPr sz="1406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oolveticaRg-Regular" charset="0"/>
              </a:defRPr>
            </a:lvl2pPr>
            <a:lvl3pPr marL="642915" indent="0" algn="ctr" rtl="0" eaLnBrk="1" fontAlgn="base" hangingPunct="1">
              <a:spcBef>
                <a:spcPts val="633"/>
              </a:spcBef>
              <a:spcAft>
                <a:spcPct val="0"/>
              </a:spcAft>
              <a:buNone/>
              <a:defRPr sz="1266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oolveticaRg-Regular" charset="0"/>
              </a:defRPr>
            </a:lvl3pPr>
            <a:lvl4pPr marL="964372" indent="0" algn="ctr" rtl="0" eaLnBrk="1" fontAlgn="base" hangingPunct="1">
              <a:spcBef>
                <a:spcPts val="492"/>
              </a:spcBef>
              <a:spcAft>
                <a:spcPct val="0"/>
              </a:spcAft>
              <a:buNone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oolveticaRg-Regular" charset="0"/>
              </a:defRPr>
            </a:lvl4pPr>
            <a:lvl5pPr marL="1285829" indent="0" algn="ctr" rtl="0" eaLnBrk="1" fontAlgn="base" hangingPunct="1">
              <a:spcBef>
                <a:spcPts val="492"/>
              </a:spcBef>
              <a:spcAft>
                <a:spcPct val="0"/>
              </a:spcAft>
              <a:buNone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oolveticaRg-Regular" charset="0"/>
              </a:defRPr>
            </a:lvl5pPr>
            <a:lvl6pPr marL="1607287" indent="0" algn="ctr" defTabSz="642915" rtl="0" eaLnBrk="1" latinLnBrk="0" hangingPunct="1">
              <a:lnSpc>
                <a:spcPct val="90000"/>
              </a:lnSpc>
              <a:spcBef>
                <a:spcPts val="352"/>
              </a:spcBef>
              <a:buFont typeface="Arial" panose="020B0604020202020204" pitchFamily="34" charset="0"/>
              <a:buNone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8744" indent="0" algn="ctr" defTabSz="642915" rtl="0" eaLnBrk="1" latinLnBrk="0" hangingPunct="1">
              <a:lnSpc>
                <a:spcPct val="90000"/>
              </a:lnSpc>
              <a:spcBef>
                <a:spcPts val="352"/>
              </a:spcBef>
              <a:buFont typeface="Arial" panose="020B0604020202020204" pitchFamily="34" charset="0"/>
              <a:buNone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50201" indent="0" algn="ctr" defTabSz="642915" rtl="0" eaLnBrk="1" latinLnBrk="0" hangingPunct="1">
              <a:lnSpc>
                <a:spcPct val="90000"/>
              </a:lnSpc>
              <a:spcBef>
                <a:spcPts val="352"/>
              </a:spcBef>
              <a:buFont typeface="Arial" panose="020B0604020202020204" pitchFamily="34" charset="0"/>
              <a:buNone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71659" indent="0" algn="ctr" defTabSz="642915" rtl="0" eaLnBrk="1" latinLnBrk="0" hangingPunct="1">
              <a:lnSpc>
                <a:spcPct val="90000"/>
              </a:lnSpc>
              <a:spcBef>
                <a:spcPts val="352"/>
              </a:spcBef>
              <a:buFont typeface="Arial" panose="020B0604020202020204" pitchFamily="34" charset="0"/>
              <a:buNone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Vladimir Mar</a:t>
            </a:r>
            <a:r>
              <a:rPr lang="sr-Latn-R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ćiš E1  83/2021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sr-Latn-R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Milomir </a:t>
            </a:r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Spajić </a:t>
            </a:r>
            <a:r>
              <a:rPr lang="sr-Latn-R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sr-Latn-R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8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sr-Latn-R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/20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  <a:endParaRPr lang="sr-Latn-R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sr-Latn-R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Aleksandar Kiš E1 91/2021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476" y="594885"/>
            <a:ext cx="1819095" cy="19497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60" y="610789"/>
            <a:ext cx="1933845" cy="19338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43405" y="682180"/>
            <a:ext cx="67460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UNIVERZITET U NOVOM SADU</a:t>
            </a:r>
          </a:p>
          <a:p>
            <a:pPr algn="ctr"/>
            <a:r>
              <a:rPr lang="sr-Latn-R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FAKULTET TEHNIČKIH NAUKA U NOVOM SADU</a:t>
            </a:r>
            <a:endParaRPr lang="sr-Latn-R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6294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802" y="706670"/>
            <a:ext cx="10358438" cy="740076"/>
          </a:xfrm>
        </p:spPr>
        <p:txBody>
          <a:bodyPr/>
          <a:lstStyle/>
          <a:p>
            <a:r>
              <a:rPr lang="sr-Latn-R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Funkcije za ispisivanje temperature</a:t>
            </a:r>
            <a:endParaRPr lang="sr-Latn-R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1308" y="2077368"/>
            <a:ext cx="5305343" cy="5208477"/>
          </a:xfrm>
        </p:spPr>
        <p:txBody>
          <a:bodyPr/>
          <a:lstStyle/>
          <a:p>
            <a:pPr algn="just"/>
            <a:r>
              <a:rPr lang="sr-Latn-R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Ova funkcija ispisuje trenutnu vrijednost temperature. Nakon svakog sata ona mjeri temperaturu i ispisuje je na displeju. Koordinate gdje se temperatura ispisuje zavise od sata u kojem je temperatura izmjerena. Ova funkcija se konstantno poziva u while petlji.</a:t>
            </a:r>
          </a:p>
          <a:p>
            <a:pPr algn="l"/>
            <a:endParaRPr lang="sr-Latn-R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95" y="1667464"/>
            <a:ext cx="6154009" cy="496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7848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781" y="416062"/>
            <a:ext cx="10358438" cy="740076"/>
          </a:xfrm>
        </p:spPr>
        <p:txBody>
          <a:bodyPr/>
          <a:lstStyle/>
          <a:p>
            <a:r>
              <a:rPr lang="sr-Latn-R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Izgled realizovanog projekta</a:t>
            </a:r>
            <a:endParaRPr lang="sr-Latn-R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35" b="4526"/>
          <a:stretch/>
        </p:blipFill>
        <p:spPr>
          <a:xfrm>
            <a:off x="2066842" y="1471448"/>
            <a:ext cx="8058315" cy="5139559"/>
          </a:xfrm>
        </p:spPr>
      </p:pic>
    </p:spTree>
    <p:extLst>
      <p:ext uri="{BB962C8B-B14F-4D97-AF65-F5344CB8AC3E}">
        <p14:creationId xmlns:p14="http://schemas.microsoft.com/office/powerpoint/2010/main" val="12383942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781" y="426573"/>
            <a:ext cx="10358438" cy="740076"/>
          </a:xfrm>
        </p:spPr>
        <p:txBody>
          <a:bodyPr/>
          <a:lstStyle/>
          <a:p>
            <a:r>
              <a:rPr lang="sr-Latn-R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Tekst zadatka</a:t>
            </a:r>
            <a:endParaRPr lang="sr-Latn-R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6781" y="2144236"/>
            <a:ext cx="10358438" cy="2598539"/>
          </a:xfrm>
        </p:spPr>
        <p:txBody>
          <a:bodyPr/>
          <a:lstStyle/>
          <a:p>
            <a:pPr algn="just"/>
            <a:r>
              <a:rPr lang="sr-Latn-RS" dirty="0"/>
              <a:t>Prikazivati na ekranu analogni sat, (koristiti obican tajmer da napravite sat ili RTC, po zelji) i ispisati datum u tekstualnoj formi. Pred toga treba da se beleži i temperatura statisticki prema satima u jednom danu... sledeci dan se brisu stare vrednosti i beleze nove...   temperatura se cita sa senzora koji se nalazi na razvojnom sistemu (ili je očitati sa senzora na mcu.. svejedno koji senzor se koristi). 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4341491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781" y="416062"/>
            <a:ext cx="10358438" cy="740076"/>
          </a:xfrm>
        </p:spPr>
        <p:txBody>
          <a:bodyPr/>
          <a:lstStyle/>
          <a:p>
            <a:r>
              <a:rPr lang="sr-Latn-R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Korišćene periferije</a:t>
            </a:r>
            <a:endParaRPr lang="sr-Latn-R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6781" y="1997091"/>
            <a:ext cx="10358438" cy="3384205"/>
          </a:xfrm>
        </p:spPr>
        <p:txBody>
          <a:bodyPr/>
          <a:lstStyle/>
          <a:p>
            <a:pPr algn="l"/>
            <a:r>
              <a:rPr lang="sr-Latn-R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Za realizaciju projekta korišćene su sledeće periferije mikrokontrolera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STM32F746ZG</a:t>
            </a:r>
            <a:r>
              <a:rPr lang="sr-Latn-R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/>
            <a:endParaRPr lang="sr-Latn-R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sr-Latn-R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Eksterni oscilator i RTC za realizaciju sata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sr-Latn-R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AD konvertor i analogni senzor za mjerenje temperature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sr-Latn-R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Displej za prikaz sata i temperature</a:t>
            </a:r>
          </a:p>
          <a:p>
            <a:pPr algn="l"/>
            <a:endParaRPr lang="sr-Latn-R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2872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781" y="416062"/>
            <a:ext cx="10358438" cy="740076"/>
          </a:xfrm>
        </p:spPr>
        <p:txBody>
          <a:bodyPr/>
          <a:lstStyle/>
          <a:p>
            <a:r>
              <a:rPr lang="sr-Latn-R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Podešavanje STM Cube MX</a:t>
            </a:r>
            <a:endParaRPr lang="sr-Latn-R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916781" y="1997091"/>
            <a:ext cx="10358438" cy="3384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ts val="773"/>
              </a:spcBef>
              <a:spcAft>
                <a:spcPct val="0"/>
              </a:spcAft>
              <a:defRPr sz="3094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oolveticaRg-Regular" charset="0"/>
              </a:defRPr>
            </a:lvl1pPr>
            <a:lvl2pPr marL="250022" algn="ctr" rtl="0" eaLnBrk="1" fontAlgn="base" hangingPunct="1">
              <a:spcBef>
                <a:spcPts val="703"/>
              </a:spcBef>
              <a:spcAft>
                <a:spcPct val="0"/>
              </a:spcAft>
              <a:defRPr sz="2672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oolveticaRg-Regular" charset="0"/>
              </a:defRPr>
            </a:lvl2pPr>
            <a:lvl3pPr marL="705420" algn="ctr" rtl="0" eaLnBrk="1" fontAlgn="base" hangingPunct="1">
              <a:spcBef>
                <a:spcPts val="633"/>
              </a:spcBef>
              <a:spcAft>
                <a:spcPct val="0"/>
              </a:spcAft>
              <a:defRPr sz="239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oolveticaRg-Regular" charset="0"/>
              </a:defRPr>
            </a:lvl3pPr>
            <a:lvl4pPr marL="1169747" algn="ctr" rtl="0" eaLnBrk="1" fontAlgn="base" hangingPunct="1">
              <a:spcBef>
                <a:spcPts val="492"/>
              </a:spcBef>
              <a:spcAft>
                <a:spcPct val="0"/>
              </a:spcAft>
              <a:defRPr sz="1969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oolveticaRg-Regular" charset="0"/>
              </a:defRPr>
            </a:lvl4pPr>
            <a:lvl5pPr marL="1625145" algn="ctr" rtl="0" eaLnBrk="1" fontAlgn="base" hangingPunct="1">
              <a:spcBef>
                <a:spcPts val="492"/>
              </a:spcBef>
              <a:spcAft>
                <a:spcPct val="0"/>
              </a:spcAft>
              <a:defRPr sz="1969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oolveticaRg-Regular" charset="0"/>
              </a:defRPr>
            </a:lvl5pPr>
            <a:lvl6pPr marL="1768015" indent="-160729" algn="l" defTabSz="642915" rtl="0" eaLnBrk="1" latinLnBrk="0" hangingPunct="1">
              <a:lnSpc>
                <a:spcPct val="90000"/>
              </a:lnSpc>
              <a:spcBef>
                <a:spcPts val="352"/>
              </a:spcBef>
              <a:buFont typeface="Arial" panose="020B0604020202020204" pitchFamily="34" charset="0"/>
              <a:buChar char="•"/>
              <a:defRPr sz="1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9473" indent="-160729" algn="l" defTabSz="642915" rtl="0" eaLnBrk="1" latinLnBrk="0" hangingPunct="1">
              <a:lnSpc>
                <a:spcPct val="90000"/>
              </a:lnSpc>
              <a:spcBef>
                <a:spcPts val="352"/>
              </a:spcBef>
              <a:buFont typeface="Arial" panose="020B0604020202020204" pitchFamily="34" charset="0"/>
              <a:buChar char="•"/>
              <a:defRPr sz="1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10930" indent="-160729" algn="l" defTabSz="642915" rtl="0" eaLnBrk="1" latinLnBrk="0" hangingPunct="1">
              <a:lnSpc>
                <a:spcPct val="90000"/>
              </a:lnSpc>
              <a:spcBef>
                <a:spcPts val="352"/>
              </a:spcBef>
              <a:buFont typeface="Arial" panose="020B0604020202020204" pitchFamily="34" charset="0"/>
              <a:buChar char="•"/>
              <a:defRPr sz="1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2387" indent="-160729" algn="l" defTabSz="642915" rtl="0" eaLnBrk="1" latinLnBrk="0" hangingPunct="1">
              <a:lnSpc>
                <a:spcPct val="90000"/>
              </a:lnSpc>
              <a:spcBef>
                <a:spcPts val="352"/>
              </a:spcBef>
              <a:buFont typeface="Arial" panose="020B0604020202020204" pitchFamily="34" charset="0"/>
              <a:buChar char="•"/>
              <a:defRPr sz="1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sr-Latn-R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Korišćene su sledeće komponente konfigurisane u STM Cube MX:</a:t>
            </a:r>
          </a:p>
          <a:p>
            <a:pPr algn="l"/>
            <a:endParaRPr lang="sr-Latn-R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sr-Latn-R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ADC3 IN6 – jedan kanal AD konvertora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sr-Latn-R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RTC – za realizaciju sata i datuma, 24-časovni format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sr-Latn-R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I2C1 – za korišćenje LCD displeja</a:t>
            </a:r>
          </a:p>
          <a:p>
            <a:pPr algn="l"/>
            <a:endParaRPr lang="sr-Latn-R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9660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781" y="416062"/>
            <a:ext cx="10358438" cy="740076"/>
          </a:xfrm>
        </p:spPr>
        <p:txBody>
          <a:bodyPr/>
          <a:lstStyle/>
          <a:p>
            <a:r>
              <a:rPr lang="sr-Latn-R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Funkcije</a:t>
            </a:r>
            <a:endParaRPr lang="sr-Latn-R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6781" y="1492595"/>
            <a:ext cx="10358438" cy="4687488"/>
          </a:xfrm>
        </p:spPr>
        <p:txBody>
          <a:bodyPr/>
          <a:lstStyle/>
          <a:p>
            <a:pPr algn="l"/>
            <a:r>
              <a:rPr lang="sr-Latn-R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Za realizaciju projekta, implementirano je šest funkcija:</a:t>
            </a:r>
          </a:p>
          <a:p>
            <a:pPr algn="l"/>
            <a:endParaRPr lang="sr-Latn-R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sr-Latn-R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get_time – funkcija koja vraća trenutni sat, minut ili sekund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sr-Latn-R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get_date – funkcija koja vraća dan, mjesec ili godinu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sr-Latn-R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get_temp – funkcija koja vraća izmjerenu temperaturu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sr-Latn-R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draw_display – funkcija koja crta statički dio displeja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sr-Latn-R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draw_clock – funkcija koja iscrtava dinamički dio sata (kazaljke i datum)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sr-Latn-R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draw_temperature – funkcija koja ispisuje temperaturu svakog sata</a:t>
            </a:r>
          </a:p>
          <a:p>
            <a:pPr algn="l"/>
            <a:endParaRPr lang="sr-Latn-R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9403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781" y="416062"/>
            <a:ext cx="10358438" cy="740076"/>
          </a:xfrm>
        </p:spPr>
        <p:txBody>
          <a:bodyPr/>
          <a:lstStyle/>
          <a:p>
            <a:r>
              <a:rPr lang="sr-Latn-R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Funkcije za vrijeme i datum</a:t>
            </a:r>
            <a:endParaRPr lang="sr-Latn-R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4770" y="2264379"/>
            <a:ext cx="5305343" cy="5208477"/>
          </a:xfrm>
        </p:spPr>
        <p:txBody>
          <a:bodyPr/>
          <a:lstStyle/>
          <a:p>
            <a:pPr algn="just"/>
            <a:r>
              <a:rPr lang="sr-Latn-R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Funkciji je potrebno proslediti jedan od makroa tako da se bira povratna vrijednost, da li funkcija vraća trenutni sat, minut ili sekund. Analogno je realizovana i funkcija za datum. </a:t>
            </a:r>
          </a:p>
          <a:p>
            <a:pPr algn="l"/>
            <a:endParaRPr lang="sr-Latn-R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31" y="1297426"/>
            <a:ext cx="5069864" cy="500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0750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781" y="416062"/>
            <a:ext cx="10358438" cy="740076"/>
          </a:xfrm>
        </p:spPr>
        <p:txBody>
          <a:bodyPr/>
          <a:lstStyle/>
          <a:p>
            <a:r>
              <a:rPr lang="sr-Latn-R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Funkcije za temperaturu</a:t>
            </a:r>
            <a:endParaRPr lang="sr-Latn-R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973" y="4193628"/>
            <a:ext cx="8759593" cy="4683115"/>
          </a:xfrm>
        </p:spPr>
        <p:txBody>
          <a:bodyPr/>
          <a:lstStyle/>
          <a:p>
            <a:pPr algn="just"/>
            <a:r>
              <a:rPr lang="sr-Latn-R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Funkcija get_temp očitava trenutnu vrijednost temperature. Na ulaz AD konvertora je povezan senzor za mjerenje temperature. Na osnovu dobijene vrijednosti sa AD konvertora i formule koja je prikazana u kodu dobija se temperatura u stepenima celzijusa.</a:t>
            </a:r>
          </a:p>
          <a:p>
            <a:pPr algn="l"/>
            <a:endParaRPr lang="sr-Latn-R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973" y="1598617"/>
            <a:ext cx="8759593" cy="246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964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675" y="815455"/>
            <a:ext cx="10358438" cy="740076"/>
          </a:xfrm>
        </p:spPr>
        <p:txBody>
          <a:bodyPr/>
          <a:lstStyle/>
          <a:p>
            <a:r>
              <a:rPr lang="sr-Latn-R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Funkcija za iscrtavanje statičkog dijela displeja</a:t>
            </a:r>
            <a:endParaRPr lang="sr-Latn-R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8081" y="2453566"/>
            <a:ext cx="8555423" cy="5208477"/>
          </a:xfrm>
        </p:spPr>
        <p:txBody>
          <a:bodyPr/>
          <a:lstStyle/>
          <a:p>
            <a:pPr algn="just"/>
            <a:r>
              <a:rPr lang="sr-Latn-R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 obzirom da ova funkcija sadrži mnogo linija koda, ona neće biti prikazana u prezentaciji.</a:t>
            </a:r>
          </a:p>
          <a:p>
            <a:pPr algn="just"/>
            <a:r>
              <a:rPr lang="sr-Latn-R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Svrha ove funkcije je da pomoću funkcija iz GUI biblioteke iscrta statičke dijelove sata (okvir i tačkice koje predstavljaju brojeve) kao i da ispiše vrijednosti sata tokom kojih je izmjerena temperatura (00-01, 01-02 ...)</a:t>
            </a:r>
          </a:p>
          <a:p>
            <a:pPr algn="l"/>
            <a:r>
              <a:rPr lang="sr-Latn-R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Ova funkcija se poziva samo jednom na početku izvršavanja programa.</a:t>
            </a:r>
          </a:p>
        </p:txBody>
      </p:sp>
    </p:spTree>
    <p:extLst>
      <p:ext uri="{BB962C8B-B14F-4D97-AF65-F5344CB8AC3E}">
        <p14:creationId xmlns:p14="http://schemas.microsoft.com/office/powerpoint/2010/main" val="24946964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675" y="815455"/>
            <a:ext cx="10358438" cy="740076"/>
          </a:xfrm>
        </p:spPr>
        <p:txBody>
          <a:bodyPr/>
          <a:lstStyle/>
          <a:p>
            <a:r>
              <a:rPr lang="sr-Latn-R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Funkcija za iscrtavanje kazaljki i datuma</a:t>
            </a:r>
            <a:endParaRPr lang="sr-Latn-R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8081" y="2453566"/>
            <a:ext cx="8555423" cy="5208477"/>
          </a:xfrm>
        </p:spPr>
        <p:txBody>
          <a:bodyPr/>
          <a:lstStyle/>
          <a:p>
            <a:pPr algn="just"/>
            <a:r>
              <a:rPr lang="sr-Latn-R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 ova funkcija ima dosta linija kao i prethodna tako da neće biti ispisana u prezentaciji.</a:t>
            </a:r>
          </a:p>
          <a:p>
            <a:pPr algn="just"/>
            <a:r>
              <a:rPr lang="sr-Latn-R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Ideja je da se kazaljke crtaju kao linije, prva koordinata svih kazaljki je ista (136, 136) dok je drugu potrebno izračunati preko sinusa i kosinusa. Kazaljka za sekunde se nakon svake sekunde (što se očitava preko RTC) pomjeri za 6 stepeni, dok se kazaljke za indikaciju minuta i sekundi pomjeraju za po 1 stepen.</a:t>
            </a:r>
          </a:p>
          <a:p>
            <a:pPr algn="just"/>
            <a:r>
              <a:rPr lang="sr-Latn-R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Ova funkcija se konstantno poziva u while petlji.</a:t>
            </a:r>
          </a:p>
          <a:p>
            <a:pPr algn="l"/>
            <a:endParaRPr lang="sr-Latn-R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0552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- Title Slide">
  <a:themeElements>
    <a:clrScheme name="Default - Title Slide 1">
      <a:dk1>
        <a:srgbClr val="333333"/>
      </a:dk1>
      <a:lt1>
        <a:srgbClr val="FFFFFF"/>
      </a:lt1>
      <a:dk2>
        <a:srgbClr val="000000"/>
      </a:dk2>
      <a:lt2>
        <a:srgbClr val="F8F8F8"/>
      </a:lt2>
      <a:accent1>
        <a:srgbClr val="66B132"/>
      </a:accent1>
      <a:accent2>
        <a:srgbClr val="0066CC"/>
      </a:accent2>
      <a:accent3>
        <a:srgbClr val="AAAAAA"/>
      </a:accent3>
      <a:accent4>
        <a:srgbClr val="DADADA"/>
      </a:accent4>
      <a:accent5>
        <a:srgbClr val="B8D5AD"/>
      </a:accent5>
      <a:accent6>
        <a:srgbClr val="005CB9"/>
      </a:accent6>
      <a:hlink>
        <a:srgbClr val="336699"/>
      </a:hlink>
      <a:folHlink>
        <a:srgbClr val="006600"/>
      </a:folHlink>
    </a:clrScheme>
    <a:fontScheme name="Default - Title Slide">
      <a:majorFont>
        <a:latin typeface="CoolveticaRg-Regular"/>
        <a:ea typeface=""/>
        <a:cs typeface=""/>
      </a:majorFont>
      <a:minorFont>
        <a:latin typeface="CoolveticaRg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B132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CoolveticaRg-Regular" charset="0"/>
            <a:sym typeface="CoolveticaRg-Regula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B132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CoolveticaRg-Regular" charset="0"/>
            <a:sym typeface="CoolveticaRg-Regular" charset="0"/>
          </a:defRPr>
        </a:defPPr>
      </a:lstStyle>
    </a:lnDef>
  </a:objectDefaults>
  <a:extraClrSchemeLst>
    <a:extraClrScheme>
      <a:clrScheme name="Default - Title Slide 1">
        <a:dk1>
          <a:srgbClr val="333333"/>
        </a:dk1>
        <a:lt1>
          <a:srgbClr val="FFFFFF"/>
        </a:lt1>
        <a:dk2>
          <a:srgbClr val="000000"/>
        </a:dk2>
        <a:lt2>
          <a:srgbClr val="F8F8F8"/>
        </a:lt2>
        <a:accent1>
          <a:srgbClr val="66B132"/>
        </a:accent1>
        <a:accent2>
          <a:srgbClr val="0066CC"/>
        </a:accent2>
        <a:accent3>
          <a:srgbClr val="AAAAAA"/>
        </a:accent3>
        <a:accent4>
          <a:srgbClr val="DADADA"/>
        </a:accent4>
        <a:accent5>
          <a:srgbClr val="B8D5AD"/>
        </a:accent5>
        <a:accent6>
          <a:srgbClr val="005CB9"/>
        </a:accent6>
        <a:hlink>
          <a:srgbClr val="336699"/>
        </a:hlink>
        <a:folHlink>
          <a:srgbClr val="00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- Title and Content">
  <a:themeElements>
    <a:clrScheme name="Default - Title and Content 1">
      <a:dk1>
        <a:srgbClr val="333333"/>
      </a:dk1>
      <a:lt1>
        <a:srgbClr val="FFFFFF"/>
      </a:lt1>
      <a:dk2>
        <a:srgbClr val="000000"/>
      </a:dk2>
      <a:lt2>
        <a:srgbClr val="F8F8F8"/>
      </a:lt2>
      <a:accent1>
        <a:srgbClr val="66B132"/>
      </a:accent1>
      <a:accent2>
        <a:srgbClr val="0066CC"/>
      </a:accent2>
      <a:accent3>
        <a:srgbClr val="AAAAAA"/>
      </a:accent3>
      <a:accent4>
        <a:srgbClr val="DADADA"/>
      </a:accent4>
      <a:accent5>
        <a:srgbClr val="B8D5AD"/>
      </a:accent5>
      <a:accent6>
        <a:srgbClr val="005CB9"/>
      </a:accent6>
      <a:hlink>
        <a:srgbClr val="336699"/>
      </a:hlink>
      <a:folHlink>
        <a:srgbClr val="006600"/>
      </a:folHlink>
    </a:clrScheme>
    <a:fontScheme name="Default - Title and Content">
      <a:majorFont>
        <a:latin typeface="CoolveticaRg-Regular"/>
        <a:ea typeface=""/>
        <a:cs typeface=""/>
      </a:majorFont>
      <a:minorFont>
        <a:latin typeface="CoolveticaRg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B132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CoolveticaRg-Regular" charset="0"/>
            <a:sym typeface="CoolveticaRg-Regula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B132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CoolveticaRg-Regular" charset="0"/>
            <a:sym typeface="CoolveticaRg-Regular" charset="0"/>
          </a:defRPr>
        </a:defPPr>
      </a:lstStyle>
    </a:lnDef>
  </a:objectDefaults>
  <a:extraClrSchemeLst>
    <a:extraClrScheme>
      <a:clrScheme name="Default - Title and Content 1">
        <a:dk1>
          <a:srgbClr val="333333"/>
        </a:dk1>
        <a:lt1>
          <a:srgbClr val="FFFFFF"/>
        </a:lt1>
        <a:dk2>
          <a:srgbClr val="000000"/>
        </a:dk2>
        <a:lt2>
          <a:srgbClr val="F8F8F8"/>
        </a:lt2>
        <a:accent1>
          <a:srgbClr val="66B132"/>
        </a:accent1>
        <a:accent2>
          <a:srgbClr val="0066CC"/>
        </a:accent2>
        <a:accent3>
          <a:srgbClr val="AAAAAA"/>
        </a:accent3>
        <a:accent4>
          <a:srgbClr val="DADADA"/>
        </a:accent4>
        <a:accent5>
          <a:srgbClr val="B8D5AD"/>
        </a:accent5>
        <a:accent6>
          <a:srgbClr val="005CB9"/>
        </a:accent6>
        <a:hlink>
          <a:srgbClr val="336699"/>
        </a:hlink>
        <a:folHlink>
          <a:srgbClr val="00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BPT - electronics</Template>
  <TotalTime>332</TotalTime>
  <Words>543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CoolveticaRg-Regular</vt:lpstr>
      <vt:lpstr>Default - Title Slide</vt:lpstr>
      <vt:lpstr>Default - Title and Content</vt:lpstr>
      <vt:lpstr>OLS – ANALOGNI SAT Predispitni zadatak</vt:lpstr>
      <vt:lpstr>Tekst zadatka</vt:lpstr>
      <vt:lpstr>Korišćene periferije</vt:lpstr>
      <vt:lpstr>Podešavanje STM Cube MX</vt:lpstr>
      <vt:lpstr>Funkcije</vt:lpstr>
      <vt:lpstr>Funkcije za vrijeme i datum</vt:lpstr>
      <vt:lpstr>Funkcije za temperaturu</vt:lpstr>
      <vt:lpstr>Funkcija za iscrtavanje statičkog dijela displeja</vt:lpstr>
      <vt:lpstr>Funkcija za iscrtavanje kazaljki i datuma</vt:lpstr>
      <vt:lpstr>Funkcije za ispisivanje temperature</vt:lpstr>
      <vt:lpstr>Izgled realizovanog projekta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Linearno napajanje sa strujnom zaštitom</dc:title>
  <dc:creator>Lenovo</dc:creator>
  <cp:lastModifiedBy>EliteBook</cp:lastModifiedBy>
  <cp:revision>54</cp:revision>
  <dcterms:created xsi:type="dcterms:W3CDTF">2020-09-23T13:57:22Z</dcterms:created>
  <dcterms:modified xsi:type="dcterms:W3CDTF">2022-02-04T22:54:38Z</dcterms:modified>
</cp:coreProperties>
</file>