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274" autoAdjust="0"/>
  </p:normalViewPr>
  <p:slideViewPr>
    <p:cSldViewPr>
      <p:cViewPr>
        <p:scale>
          <a:sx n="90" d="100"/>
          <a:sy n="90" d="100"/>
        </p:scale>
        <p:origin x="-1234" y="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EC11-26B2-4DB0-B107-47FEFD1C5EB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DE70-C58A-48DA-A236-9F562BB2F8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EC11-26B2-4DB0-B107-47FEFD1C5EB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DE70-C58A-48DA-A236-9F562BB2F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EC11-26B2-4DB0-B107-47FEFD1C5EB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DE70-C58A-48DA-A236-9F562BB2F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EC11-26B2-4DB0-B107-47FEFD1C5EB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DE70-C58A-48DA-A236-9F562BB2F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EC11-26B2-4DB0-B107-47FEFD1C5EB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A86DE70-C58A-48DA-A236-9F562BB2F8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EC11-26B2-4DB0-B107-47FEFD1C5EB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DE70-C58A-48DA-A236-9F562BB2F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EC11-26B2-4DB0-B107-47FEFD1C5EB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DE70-C58A-48DA-A236-9F562BB2F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EC11-26B2-4DB0-B107-47FEFD1C5EB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DE70-C58A-48DA-A236-9F562BB2F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EC11-26B2-4DB0-B107-47FEFD1C5EB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DE70-C58A-48DA-A236-9F562BB2F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EC11-26B2-4DB0-B107-47FEFD1C5EB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DE70-C58A-48DA-A236-9F562BB2F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EC11-26B2-4DB0-B107-47FEFD1C5EB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DE70-C58A-48DA-A236-9F562BB2F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5EEC11-26B2-4DB0-B107-47FEFD1C5EB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A86DE70-C58A-48DA-A236-9F562BB2F89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524000"/>
            <a:ext cx="8229600" cy="1524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Laserski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Daljinomer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en-US" sz="3600" dirty="0" smtClean="0">
                <a:latin typeface="Arial" pitchFamily="34" charset="0"/>
                <a:cs typeface="Arial" pitchFamily="34" charset="0"/>
              </a:rPr>
            </a:b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Milomir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Spaji</a:t>
            </a:r>
            <a:r>
              <a:rPr lang="sr-Latn-R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ć E1 87/2021</a:t>
            </a:r>
          </a:p>
          <a:p>
            <a:r>
              <a:rPr lang="sr-Latn-R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Vladimir Marćiš E1 83/2021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17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UVOD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90160"/>
          </a:xfrm>
        </p:spPr>
        <p:txBody>
          <a:bodyPr/>
          <a:lstStyle/>
          <a:p>
            <a:pPr marL="137160" indent="0">
              <a:buNone/>
            </a:pPr>
            <a:r>
              <a:rPr lang="sr-Latn-R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Zadatak</a:t>
            </a:r>
            <a:r>
              <a:rPr lang="en-US" sz="2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projekta</a:t>
            </a:r>
            <a:r>
              <a:rPr lang="en-US" sz="2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Napraviti</a:t>
            </a:r>
            <a:r>
              <a:rPr lang="en-US" sz="2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laserski</a:t>
            </a:r>
            <a:r>
              <a:rPr lang="en-US" sz="2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daljinomer</a:t>
            </a:r>
            <a:endParaRPr lang="en-US" sz="2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37160" indent="0">
              <a:buNone/>
            </a:pPr>
            <a:endParaRPr lang="en-US" sz="2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37160" indent="0">
              <a:buNone/>
            </a:pPr>
            <a:r>
              <a:rPr lang="en-US" sz="2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LightRanger4 click </a:t>
            </a:r>
            <a:r>
              <a:rPr lang="en-US" sz="2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plo</a:t>
            </a:r>
            <a:r>
              <a:rPr lang="sr-Latn-RS" sz="2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čica</a:t>
            </a:r>
            <a:r>
              <a:rPr lang="en-US" sz="2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37160" indent="0">
              <a:buNone/>
            </a:pPr>
            <a:r>
              <a:rPr lang="en-US" sz="2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- VL53L1X </a:t>
            </a:r>
            <a:r>
              <a:rPr lang="en-US" sz="2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senzor</a:t>
            </a:r>
            <a:r>
              <a:rPr lang="en-US" sz="2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sr-Latn-RS" sz="2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37160" indent="0">
              <a:buNone/>
            </a:pPr>
            <a:r>
              <a:rPr lang="sr-Latn-RS" sz="2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Razvojno okruženje Mikromedia Plus for STM32</a:t>
            </a:r>
            <a:r>
              <a:rPr lang="en-US" sz="2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37160" indent="0">
              <a:buNone/>
            </a:pPr>
            <a:r>
              <a:rPr lang="en-US" sz="2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- STM32F746ZG </a:t>
            </a:r>
            <a:r>
              <a:rPr lang="en-US" sz="2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kontroler</a:t>
            </a:r>
            <a:endParaRPr lang="en-US" sz="2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37160" indent="0">
              <a:buNone/>
            </a:pPr>
            <a:r>
              <a:rPr lang="en-US" sz="2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- TFT </a:t>
            </a:r>
            <a:r>
              <a:rPr lang="en-US" sz="2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displej</a:t>
            </a:r>
            <a:r>
              <a:rPr lang="en-US" sz="2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osetljiv</a:t>
            </a:r>
            <a:r>
              <a:rPr lang="en-US" sz="2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</a:t>
            </a:r>
            <a:r>
              <a:rPr lang="en-US" sz="2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dodir</a:t>
            </a:r>
            <a:r>
              <a:rPr lang="en-US" sz="2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sr-Latn-RS" sz="2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37160" indent="0">
              <a:buNone/>
            </a:pPr>
            <a:endParaRPr lang="en-US" sz="2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37160" indent="0">
              <a:buNone/>
            </a:pPr>
            <a:endParaRPr lang="en-US" sz="2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6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Arial" pitchFamily="34" charset="0"/>
                <a:cs typeface="Arial" pitchFamily="34" charset="0"/>
              </a:rPr>
              <a:t>ToF</a:t>
            </a:r>
            <a:r>
              <a:rPr lang="en-US" sz="4400" dirty="0">
                <a:latin typeface="Arial" pitchFamily="34" charset="0"/>
                <a:cs typeface="Arial" pitchFamily="34" charset="0"/>
              </a:rPr>
              <a:t> (Time of flight) </a:t>
            </a:r>
            <a:r>
              <a:rPr lang="en-US" sz="4400" dirty="0" err="1">
                <a:latin typeface="Arial" pitchFamily="34" charset="0"/>
                <a:cs typeface="Arial" pitchFamily="34" charset="0"/>
              </a:rPr>
              <a:t>senzori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Beskontaktno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merenje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udaljenosti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ToF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metoda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Metoda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trijangulacije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Metoda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bazirana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principu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polja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585216" lvl="1" indent="0">
              <a:buNone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3733800"/>
            <a:ext cx="6629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6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sz="4400" dirty="0">
                <a:latin typeface="Arial" pitchFamily="34" charset="0"/>
                <a:cs typeface="Arial" pitchFamily="34" charset="0"/>
              </a:rPr>
              <a:t>VL53L1X</a:t>
            </a:r>
            <a:r>
              <a:rPr lang="en-US" sz="4400" dirty="0">
                <a:latin typeface="Arial" pitchFamily="34" charset="0"/>
                <a:cs typeface="Arial" pitchFamily="34" charset="0"/>
              </a:rPr>
              <a:t> </a:t>
            </a:r>
            <a:r>
              <a:rPr lang="sr-Latn-RS" sz="4400" dirty="0">
                <a:latin typeface="Arial" pitchFamily="34" charset="0"/>
                <a:cs typeface="Arial" pitchFamily="34" charset="0"/>
              </a:rPr>
              <a:t> </a:t>
            </a:r>
            <a:br>
              <a:rPr lang="sr-Latn-RS" sz="4400" dirty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9016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Laser </a:t>
            </a:r>
            <a:r>
              <a:rPr lang="en-US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klase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1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Laserska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svetlost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talasne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du</a:t>
            </a:r>
            <a:r>
              <a:rPr lang="sr-Latn-R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žine 940nm (IR spektar)</a:t>
            </a:r>
          </a:p>
          <a:p>
            <a:r>
              <a:rPr lang="sr-Latn-R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opseg merenja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sr-Latn-R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do 4 metra, frekvencija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sr-Latn-R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50Hz</a:t>
            </a:r>
          </a:p>
          <a:p>
            <a:r>
              <a:rPr lang="sr-Latn-R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ToF senzor </a:t>
            </a:r>
          </a:p>
          <a:p>
            <a:r>
              <a:rPr lang="sr-Latn-R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I2c komunikacija</a:t>
            </a:r>
          </a:p>
          <a:p>
            <a:r>
              <a:rPr lang="sr-Latn-R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 moda rada</a:t>
            </a:r>
          </a:p>
          <a:p>
            <a:pPr marL="137160" indent="0">
              <a:buNone/>
            </a:pPr>
            <a:endParaRPr lang="sr-Latn-R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37160" indent="0">
              <a:buNone/>
            </a:pPr>
            <a:endParaRPr lang="sr-Latn-R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724400"/>
            <a:ext cx="8001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Mikromedia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Plus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605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Blok </a:t>
            </a:r>
            <a:r>
              <a:rPr lang="sr-Latn-RS" dirty="0" smtClean="0">
                <a:latin typeface="Arial" pitchFamily="34" charset="0"/>
                <a:cs typeface="Arial" pitchFamily="34" charset="0"/>
              </a:rPr>
              <a:t>šema i algoritam rada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4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Arial" pitchFamily="34" charset="0"/>
                <a:cs typeface="Arial" pitchFamily="34" charset="0"/>
              </a:rPr>
              <a:t>Aplikacija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39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535362"/>
          </a:xfrm>
        </p:spPr>
        <p:txBody>
          <a:bodyPr/>
          <a:lstStyle/>
          <a:p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pa</a:t>
            </a:r>
            <a:r>
              <a:rPr lang="sr-Latn-RS" dirty="0" smtClean="0"/>
              <a:t>žnji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69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273</TotalTime>
  <Words>90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Laserski Daljinomer  </vt:lpstr>
      <vt:lpstr>UVOD</vt:lpstr>
      <vt:lpstr>ToF (Time of flight) senzori</vt:lpstr>
      <vt:lpstr>VL53L1X   </vt:lpstr>
      <vt:lpstr>Mikromedia Plus</vt:lpstr>
      <vt:lpstr>Blok šema i algoritam rada</vt:lpstr>
      <vt:lpstr>Aplikacija</vt:lpstr>
      <vt:lpstr>Hvala na pažnji!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Laserski Daljinomer  (LightRANGER 4 click)</dc:title>
  <dc:creator>Windows User</dc:creator>
  <cp:lastModifiedBy>Windows User</cp:lastModifiedBy>
  <cp:revision>27</cp:revision>
  <dcterms:created xsi:type="dcterms:W3CDTF">2022-01-17T16:36:32Z</dcterms:created>
  <dcterms:modified xsi:type="dcterms:W3CDTF">2022-03-16T18:54:32Z</dcterms:modified>
</cp:coreProperties>
</file>