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74" r:id="rId4"/>
    <p:sldId id="277" r:id="rId5"/>
    <p:sldId id="276" r:id="rId6"/>
    <p:sldId id="275" r:id="rId7"/>
    <p:sldId id="278" r:id="rId8"/>
    <p:sldId id="288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C95AA3-C6D3-44B2-8A49-77731EAFE1B6}">
          <p14:sldIdLst>
            <p14:sldId id="256"/>
            <p14:sldId id="274"/>
            <p14:sldId id="277"/>
            <p14:sldId id="276"/>
            <p14:sldId id="275"/>
            <p14:sldId id="278"/>
            <p14:sldId id="288"/>
            <p14:sldId id="273"/>
          </p14:sldIdLst>
        </p14:section>
        <p14:section name="Untitled Section" id="{365EDC7F-512C-4F6D-91CD-61546950C43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67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7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610" y="321469"/>
            <a:ext cx="2589609" cy="5861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6781" y="321469"/>
            <a:ext cx="7625953" cy="58612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89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1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61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7967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219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1158627"/>
            <a:ext cx="5417344" cy="4929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35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21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24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893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233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517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7968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37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90" y="263426"/>
            <a:ext cx="2744391" cy="5824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219" y="263426"/>
            <a:ext cx="8090297" cy="58243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70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0" y="1710036"/>
            <a:ext cx="10516195" cy="2851919"/>
          </a:xfrm>
        </p:spPr>
        <p:txBody>
          <a:bodyPr/>
          <a:lstStyle>
            <a:lvl1pPr>
              <a:defRPr sz="42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0" y="4589859"/>
            <a:ext cx="10516195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285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781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8" y="3584154"/>
            <a:ext cx="5107781" cy="25985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19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365001"/>
            <a:ext cx="10516195" cy="1326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91" y="1681014"/>
            <a:ext cx="51583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91" y="2504777"/>
            <a:ext cx="51583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903" y="1681014"/>
            <a:ext cx="5183683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903" y="2504777"/>
            <a:ext cx="5183683" cy="3684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33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34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2538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6161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91" y="457646"/>
            <a:ext cx="3932039" cy="1599531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84" y="987847"/>
            <a:ext cx="6171902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91" y="2057177"/>
            <a:ext cx="393203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1647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6781" y="321469"/>
            <a:ext cx="10358438" cy="326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781" y="3584154"/>
            <a:ext cx="10358438" cy="259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9318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59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4359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algn="ctr" rtl="0" eaLnBrk="1" fontAlgn="base" hangingPunct="1">
        <a:spcBef>
          <a:spcPts val="773"/>
        </a:spcBef>
        <a:spcAft>
          <a:spcPct val="0"/>
        </a:spcAft>
        <a:defRPr sz="3094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250022" algn="ctr" rtl="0" eaLnBrk="1" fontAlgn="base" hangingPunct="1">
        <a:spcBef>
          <a:spcPts val="703"/>
        </a:spcBef>
        <a:spcAft>
          <a:spcPct val="0"/>
        </a:spcAft>
        <a:defRPr sz="2672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705420" algn="ctr" rtl="0" eaLnBrk="1" fontAlgn="base" hangingPunct="1">
        <a:spcBef>
          <a:spcPts val="633"/>
        </a:spcBef>
        <a:spcAft>
          <a:spcPct val="0"/>
        </a:spcAft>
        <a:defRPr sz="2391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1169747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625145" algn="ctr" rtl="0" eaLnBrk="1" fontAlgn="base" hangingPunct="1">
        <a:spcBef>
          <a:spcPts val="492"/>
        </a:spcBef>
        <a:spcAft>
          <a:spcPct val="0"/>
        </a:spcAft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7219" y="263426"/>
            <a:ext cx="10977563" cy="7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219" y="1158627"/>
            <a:ext cx="1097756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oolveticaRg-Regular" charset="0"/>
              </a:rPr>
              <a:t>Edit Master text styles</a:t>
            </a:r>
          </a:p>
          <a:p>
            <a:pPr lvl="1"/>
            <a:r>
              <a:rPr lang="en-US" altLang="en-US" smtClean="0">
                <a:sym typeface="CoolveticaRg-Regular" charset="0"/>
              </a:rPr>
              <a:t>Second level</a:t>
            </a:r>
          </a:p>
          <a:p>
            <a:pPr lvl="2"/>
            <a:r>
              <a:rPr lang="en-US" altLang="en-US" smtClean="0">
                <a:sym typeface="CoolveticaRg-Regular" charset="0"/>
              </a:rPr>
              <a:t>Third level</a:t>
            </a:r>
          </a:p>
          <a:p>
            <a:pPr lvl="3"/>
            <a:r>
              <a:rPr lang="en-US" altLang="en-US" smtClean="0">
                <a:sym typeface="CoolveticaRg-Regular" charset="0"/>
              </a:rPr>
              <a:t>Fourth level</a:t>
            </a:r>
          </a:p>
          <a:p>
            <a:pPr lvl="4"/>
            <a:r>
              <a:rPr lang="en-US" altLang="en-US" smtClean="0">
                <a:sym typeface="CoolveticaRg-Regula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314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16" kern="1200">
          <a:solidFill>
            <a:schemeClr val="tx1"/>
          </a:solidFill>
          <a:latin typeface="+mj-lt"/>
          <a:ea typeface="+mj-ea"/>
          <a:cs typeface="+mj-cs"/>
          <a:sym typeface="CoolveticaRg-Regula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516">
          <a:solidFill>
            <a:schemeClr val="tx1"/>
          </a:solidFill>
          <a:latin typeface="CoolveticaRg-Regular" charset="0"/>
          <a:sym typeface="CoolveticaRg-Regular" charset="0"/>
        </a:defRPr>
      </a:lvl9pPr>
    </p:titleStyle>
    <p:bodyStyle>
      <a:lvl1pPr marL="241093" indent="-241093" algn="l" rtl="0" eaLnBrk="1" fontAlgn="base" hangingPunct="1">
        <a:spcBef>
          <a:spcPts val="77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1pPr>
      <a:lvl2pPr marL="361639" indent="-200911" algn="l" rtl="0" eaLnBrk="1" fontAlgn="base" hangingPunct="1">
        <a:spcBef>
          <a:spcPts val="70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2pPr>
      <a:lvl3pPr marL="642915" indent="-160729" algn="l" rtl="0" eaLnBrk="1" fontAlgn="base" hangingPunct="1">
        <a:spcBef>
          <a:spcPts val="633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3pPr>
      <a:lvl4pPr marL="964372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828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4pPr>
      <a:lvl5pPr marL="1285829" indent="-160729" algn="l" rtl="0" eaLnBrk="1" fontAlgn="base" hangingPunct="1">
        <a:spcBef>
          <a:spcPts val="492"/>
        </a:spcBef>
        <a:spcAft>
          <a:spcPct val="0"/>
        </a:spcAft>
        <a:buClr>
          <a:srgbClr val="FFFFFF"/>
        </a:buClr>
        <a:buSzPct val="125000"/>
        <a:buFont typeface="CoolveticaRg-Regular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  <a:sym typeface="CoolveticaRg-Regular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24" y="2744868"/>
            <a:ext cx="9144000" cy="1615849"/>
          </a:xfrm>
        </p:spPr>
        <p:txBody>
          <a:bodyPr/>
          <a:lstStyle/>
          <a:p>
            <a:r>
              <a:rPr lang="sr-Latn-R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Optoelektronski i laserski sistemi</a:t>
            </a:r>
            <a:br>
              <a:rPr lang="sr-Latn-R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LASERSKI DALJINOMER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8899" y="5179566"/>
            <a:ext cx="3100251" cy="2331720"/>
          </a:xfrm>
        </p:spPr>
        <p:txBody>
          <a:bodyPr/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Jovan Bajić</a:t>
            </a: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Branislav Batinić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78029" y="5179566"/>
            <a:ext cx="3405088" cy="233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773"/>
              </a:spcBef>
              <a:spcAft>
                <a:spcPct val="0"/>
              </a:spcAft>
              <a:buNone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1pPr>
            <a:lvl2pPr marL="321457" indent="0" algn="ctr" rtl="0" eaLnBrk="1" fontAlgn="base" hangingPunct="1">
              <a:spcBef>
                <a:spcPts val="703"/>
              </a:spcBef>
              <a:spcAft>
                <a:spcPct val="0"/>
              </a:spcAft>
              <a:buNone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2pPr>
            <a:lvl3pPr marL="642915" indent="0" algn="ctr" rtl="0" eaLnBrk="1" fontAlgn="base" hangingPunct="1">
              <a:spcBef>
                <a:spcPts val="633"/>
              </a:spcBef>
              <a:spcAft>
                <a:spcPct val="0"/>
              </a:spcAft>
              <a:buNone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3pPr>
            <a:lvl4pPr marL="964372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4pPr>
            <a:lvl5pPr marL="1285829" indent="0" algn="ctr" rtl="0" eaLnBrk="1" fontAlgn="base" hangingPunct="1">
              <a:spcBef>
                <a:spcPts val="492"/>
              </a:spcBef>
              <a:spcAft>
                <a:spcPct val="0"/>
              </a:spcAft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olveticaRg-Regular" charset="0"/>
              </a:defRPr>
            </a:lvl5pPr>
            <a:lvl6pPr marL="1607287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8744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50201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659" indent="0" algn="ctr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Vladimir Mar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ćiš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83/2021</a:t>
            </a:r>
          </a:p>
          <a:p>
            <a:pPr algn="l"/>
            <a:r>
              <a:rPr 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Milomir Spajić E1 87/2021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403" y="356359"/>
            <a:ext cx="6746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UNIVERZITET U NOVOM SADU</a:t>
            </a:r>
          </a:p>
          <a:p>
            <a:pPr algn="ctr"/>
            <a:r>
              <a:rPr lang="sr-Latn-R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FAKULTET TEHNIČKIH NAUKA U NOVOM SADU</a:t>
            </a:r>
            <a:endParaRPr lang="sr-Latn-R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4274" y="6160760"/>
            <a:ext cx="338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Novi Sad, oktobar 2021.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275629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26573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85" y="1587189"/>
            <a:ext cx="10358438" cy="4414218"/>
          </a:xfrm>
        </p:spPr>
        <p:txBody>
          <a:bodyPr/>
          <a:lstStyle/>
          <a:p>
            <a:pPr marL="137160" indent="0" algn="l">
              <a:buNone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Zadatak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projekta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Napraviti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laserski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daljinomer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LightRanger4 click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plo</a:t>
            </a:r>
            <a:r>
              <a:rPr lang="sr-Latn-RS" sz="3200" dirty="0">
                <a:latin typeface="Arial" pitchFamily="34" charset="0"/>
                <a:cs typeface="Arial" pitchFamily="34" charset="0"/>
              </a:rPr>
              <a:t>čica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	- VL53L1X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senzor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endParaRPr lang="sr-Latn-R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r>
              <a:rPr lang="sr-Latn-RS" sz="3200" dirty="0">
                <a:latin typeface="Arial" pitchFamily="34" charset="0"/>
                <a:cs typeface="Arial" pitchFamily="34" charset="0"/>
              </a:rPr>
              <a:t>Razvojno okruženje Mikromedia Plus for STM32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- STM32F746ZG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kontroler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37160" indent="0" algn="l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- TFT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displej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osetljiv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dodir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endParaRPr lang="sr-Latn-RS" sz="3200" dirty="0">
              <a:latin typeface="Arial" pitchFamily="34" charset="0"/>
              <a:cs typeface="Arial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414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4007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ToF (eng. Time of Flight) senzori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81" y="1765864"/>
            <a:ext cx="10358438" cy="3384205"/>
          </a:xfrm>
        </p:spPr>
        <p:txBody>
          <a:bodyPr/>
          <a:lstStyle/>
          <a:p>
            <a:pPr algn="l"/>
            <a:r>
              <a:rPr lang="en-US" dirty="0" err="1">
                <a:latin typeface="Arial" pitchFamily="34" charset="0"/>
                <a:cs typeface="Arial" pitchFamily="34" charset="0"/>
              </a:rPr>
              <a:t>Beskontaktno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merenje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udaljenosti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 algn="l"/>
            <a:r>
              <a:rPr lang="sr-Latn-R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sr-Latn-R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Metoda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trijangulacije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sr-Latn-R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Metoda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bazirana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principu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polja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/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97" y="4162096"/>
            <a:ext cx="6629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367862"/>
            <a:ext cx="10358438" cy="767255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VL53L1X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81" y="1208816"/>
            <a:ext cx="10358438" cy="3520839"/>
          </a:xfrm>
        </p:spPr>
        <p:txBody>
          <a:bodyPr/>
          <a:lstStyle/>
          <a:p>
            <a:pPr algn="l"/>
            <a:r>
              <a:rPr lang="en-US" sz="2800" dirty="0">
                <a:latin typeface="Arial" pitchFamily="34" charset="0"/>
                <a:cs typeface="Arial" pitchFamily="34" charset="0"/>
              </a:rPr>
              <a:t>Laser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klase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</a:t>
            </a:r>
          </a:p>
          <a:p>
            <a:pPr algn="l"/>
            <a:r>
              <a:rPr lang="en-US" sz="2800" dirty="0" err="1">
                <a:latin typeface="Arial" pitchFamily="34" charset="0"/>
                <a:cs typeface="Arial" pitchFamily="34" charset="0"/>
              </a:rPr>
              <a:t>Laserska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svetlost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talasne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žine 940nm (IR spektar)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opseg merenja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 do 4 metra, frekvencija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50Hz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ToF senzor 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I2c komunikacija</a:t>
            </a:r>
          </a:p>
          <a:p>
            <a:pPr algn="l"/>
            <a:r>
              <a:rPr lang="sr-Latn-RS" sz="2800" dirty="0">
                <a:latin typeface="Arial" pitchFamily="34" charset="0"/>
                <a:cs typeface="Arial" pitchFamily="34" charset="0"/>
              </a:rPr>
              <a:t>3 moda rada</a:t>
            </a:r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65" y="4251435"/>
            <a:ext cx="800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Razvojno okruženje Mikromedia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87" y="1261368"/>
            <a:ext cx="10358438" cy="5512550"/>
          </a:xfrm>
        </p:spPr>
        <p:txBody>
          <a:bodyPr/>
          <a:lstStyle/>
          <a:p>
            <a:pPr algn="l"/>
            <a:r>
              <a:rPr lang="sr-Latn-RS" sz="3200" dirty="0" smtClean="0"/>
              <a:t>Mikromedia Plus for STM32</a:t>
            </a:r>
          </a:p>
          <a:p>
            <a:pPr lvl="0" algn="l"/>
            <a:r>
              <a:rPr lang="sr-Latn-RS" sz="1800" dirty="0" smtClean="0"/>
              <a:t>- </a:t>
            </a:r>
            <a:r>
              <a:rPr lang="en-US" sz="1800" dirty="0" smtClean="0"/>
              <a:t>4.3</a:t>
            </a:r>
            <a:r>
              <a:rPr lang="en-US" sz="1800" dirty="0"/>
              <a:t>” TFT </a:t>
            </a:r>
            <a:r>
              <a:rPr lang="en-US" sz="1800" dirty="0" err="1"/>
              <a:t>displej</a:t>
            </a:r>
            <a:r>
              <a:rPr lang="en-US" sz="1800" dirty="0"/>
              <a:t> 480x272 </a:t>
            </a:r>
            <a:r>
              <a:rPr lang="en-US" sz="1800" dirty="0" err="1"/>
              <a:t>osjetljiv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 smtClean="0"/>
              <a:t>dodir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err="1" smtClean="0"/>
              <a:t>akcelerometar</a:t>
            </a:r>
            <a:r>
              <a:rPr lang="en-US" sz="1800" dirty="0" smtClean="0"/>
              <a:t>,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slot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mikro</a:t>
            </a:r>
            <a:r>
              <a:rPr lang="en-US" sz="1800" dirty="0"/>
              <a:t> SD </a:t>
            </a:r>
            <a:r>
              <a:rPr lang="en-US" sz="1800" dirty="0" err="1" smtClean="0"/>
              <a:t>karticu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err="1" smtClean="0"/>
              <a:t>bazer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IR </a:t>
            </a:r>
            <a:r>
              <a:rPr lang="en-US" sz="1800" dirty="0" err="1" smtClean="0"/>
              <a:t>prijemnik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RGB </a:t>
            </a:r>
            <a:r>
              <a:rPr lang="en-US" sz="1800" dirty="0" err="1"/>
              <a:t>svetleće</a:t>
            </a:r>
            <a:r>
              <a:rPr lang="en-US" sz="1800" dirty="0"/>
              <a:t> </a:t>
            </a:r>
            <a:r>
              <a:rPr lang="en-US" sz="1800" dirty="0" smtClean="0"/>
              <a:t>diode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PIN </a:t>
            </a:r>
            <a:r>
              <a:rPr lang="en-US" sz="1800" dirty="0" err="1" smtClean="0"/>
              <a:t>fotodioda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err="1" smtClean="0"/>
              <a:t>temperaturni</a:t>
            </a:r>
            <a:r>
              <a:rPr lang="en-US" sz="1800" dirty="0" smtClean="0"/>
              <a:t> </a:t>
            </a:r>
            <a:r>
              <a:rPr lang="en-US" sz="1800" dirty="0" err="1" smtClean="0"/>
              <a:t>senzor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2.4GHz </a:t>
            </a:r>
            <a:r>
              <a:rPr lang="en-US" sz="1800" dirty="0"/>
              <a:t>RF </a:t>
            </a:r>
            <a:r>
              <a:rPr lang="en-US" sz="1800" dirty="0" err="1" smtClean="0"/>
              <a:t>primopredajnik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Ethernet </a:t>
            </a:r>
            <a:r>
              <a:rPr lang="en-US" sz="1800" dirty="0" err="1" smtClean="0"/>
              <a:t>primopredajnik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8Mbit </a:t>
            </a:r>
            <a:r>
              <a:rPr lang="en-US" sz="1800" dirty="0" err="1"/>
              <a:t>fleš</a:t>
            </a:r>
            <a:r>
              <a:rPr lang="en-US" sz="1800" dirty="0"/>
              <a:t> (</a:t>
            </a:r>
            <a:r>
              <a:rPr lang="en-US" sz="1800" dirty="0" err="1"/>
              <a:t>eng.</a:t>
            </a:r>
            <a:r>
              <a:rPr lang="en-US" sz="1800" dirty="0"/>
              <a:t> </a:t>
            </a:r>
            <a:r>
              <a:rPr lang="en-US" sz="1800" i="1" dirty="0"/>
              <a:t>flash</a:t>
            </a:r>
            <a:r>
              <a:rPr lang="en-US" sz="1800" dirty="0"/>
              <a:t>) </a:t>
            </a:r>
            <a:r>
              <a:rPr lang="en-US" sz="1800" dirty="0" err="1" smtClean="0"/>
              <a:t>memorija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RTC </a:t>
            </a:r>
            <a:r>
              <a:rPr lang="en-US" sz="1800" dirty="0" err="1" smtClean="0"/>
              <a:t>baterija</a:t>
            </a:r>
            <a:endParaRPr lang="sr-Latn-RS" sz="1800" dirty="0"/>
          </a:p>
          <a:p>
            <a:pPr lvl="0" algn="l"/>
            <a:r>
              <a:rPr lang="sr-Latn-RS" sz="1800" dirty="0"/>
              <a:t>- </a:t>
            </a:r>
            <a:r>
              <a:rPr lang="en-US" sz="1800" dirty="0" smtClean="0"/>
              <a:t>Li-Po </a:t>
            </a:r>
            <a:r>
              <a:rPr lang="en-US" sz="1800" dirty="0" err="1"/>
              <a:t>baterijski</a:t>
            </a:r>
            <a:r>
              <a:rPr lang="en-US" sz="1800" dirty="0"/>
              <a:t> </a:t>
            </a:r>
            <a:r>
              <a:rPr lang="en-US" sz="1800" dirty="0" err="1" smtClean="0"/>
              <a:t>punjač</a:t>
            </a:r>
            <a:endParaRPr lang="sr-Latn-R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r-Latn-RS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" b="12580"/>
          <a:stretch/>
        </p:blipFill>
        <p:spPr bwMode="auto">
          <a:xfrm>
            <a:off x="6467190" y="1482084"/>
            <a:ext cx="4558162" cy="5170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436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Blok šema sistema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8" y="2694836"/>
            <a:ext cx="11302284" cy="1677468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4085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05552"/>
            <a:ext cx="10358438" cy="761097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Algoritam rada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46" y="1240221"/>
            <a:ext cx="8727707" cy="5255172"/>
          </a:xfr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7016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416062"/>
            <a:ext cx="10358438" cy="750586"/>
          </a:xfrm>
        </p:spPr>
        <p:txBody>
          <a:bodyPr/>
          <a:lstStyle/>
          <a:p>
            <a:r>
              <a:rPr lang="sr-Latn-R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Aplikacija</a:t>
            </a:r>
            <a:endParaRPr lang="sr-Latn-R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3" y="1337995"/>
            <a:ext cx="4608543" cy="2592591"/>
          </a:xfrm>
          <a:ln w="76200">
            <a:solidFill>
              <a:srgbClr val="FFFF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27" y="4103340"/>
            <a:ext cx="4515346" cy="2634790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63" y="1337995"/>
            <a:ext cx="4458303" cy="2593998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05412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81" y="595789"/>
            <a:ext cx="10358438" cy="3261568"/>
          </a:xfrm>
        </p:spPr>
        <p:txBody>
          <a:bodyPr/>
          <a:lstStyle/>
          <a:p>
            <a:r>
              <a:rPr lang="sr-Latn-R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Hvala na pažnji!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3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Slide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Slide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333333"/>
      </a:dk1>
      <a:lt1>
        <a:srgbClr val="FFFFFF"/>
      </a:lt1>
      <a:dk2>
        <a:srgbClr val="000000"/>
      </a:dk2>
      <a:lt2>
        <a:srgbClr val="F8F8F8"/>
      </a:lt2>
      <a:accent1>
        <a:srgbClr val="66B132"/>
      </a:accent1>
      <a:accent2>
        <a:srgbClr val="0066CC"/>
      </a:accent2>
      <a:accent3>
        <a:srgbClr val="AAAAAA"/>
      </a:accent3>
      <a:accent4>
        <a:srgbClr val="DADADA"/>
      </a:accent4>
      <a:accent5>
        <a:srgbClr val="B8D5AD"/>
      </a:accent5>
      <a:accent6>
        <a:srgbClr val="005CB9"/>
      </a:accent6>
      <a:hlink>
        <a:srgbClr val="336699"/>
      </a:hlink>
      <a:folHlink>
        <a:srgbClr val="006600"/>
      </a:folHlink>
    </a:clrScheme>
    <a:fontScheme name="Default - Title and Content">
      <a:majorFont>
        <a:latin typeface="CoolveticaRg-Regular"/>
        <a:ea typeface=""/>
        <a:cs typeface=""/>
      </a:majorFont>
      <a:minorFont>
        <a:latin typeface="CoolveticaRg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CoolveticaRg-Regular" charset="0"/>
            <a:sym typeface="CoolveticaRg-Regular" charset="0"/>
          </a:defRPr>
        </a:defPPr>
      </a:lstStyle>
    </a:lnDef>
  </a:objectDefaults>
  <a:extraClrSchemeLst>
    <a:extraClrScheme>
      <a:clrScheme name="Default - Title and Content 1">
        <a:dk1>
          <a:srgbClr val="333333"/>
        </a:dk1>
        <a:lt1>
          <a:srgbClr val="FFFFFF"/>
        </a:lt1>
        <a:dk2>
          <a:srgbClr val="000000"/>
        </a:dk2>
        <a:lt2>
          <a:srgbClr val="F8F8F8"/>
        </a:lt2>
        <a:accent1>
          <a:srgbClr val="66B132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B8D5AD"/>
        </a:accent5>
        <a:accent6>
          <a:srgbClr val="005CB9"/>
        </a:accent6>
        <a:hlink>
          <a:srgbClr val="336699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BPT - electronics</Template>
  <TotalTime>320</TotalTime>
  <Words>184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CoolveticaRg-Regular</vt:lpstr>
      <vt:lpstr>Default - Title Slide</vt:lpstr>
      <vt:lpstr>Default - Title and Content</vt:lpstr>
      <vt:lpstr>Optoelektronski i laserski sistemi  LASERSKI DALJINOMER</vt:lpstr>
      <vt:lpstr>Uvod</vt:lpstr>
      <vt:lpstr>ToF (eng. Time of Flight) senzori</vt:lpstr>
      <vt:lpstr>VL53L1X</vt:lpstr>
      <vt:lpstr>Razvojno okruženje Mikromedia</vt:lpstr>
      <vt:lpstr>Blok šema sistema</vt:lpstr>
      <vt:lpstr>Algoritam rada</vt:lpstr>
      <vt:lpstr>Aplikacija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Linearno napajanje sa strujnom zaštitom</dc:title>
  <dc:creator>Lenovo</dc:creator>
  <cp:lastModifiedBy>EliteBook</cp:lastModifiedBy>
  <cp:revision>52</cp:revision>
  <dcterms:created xsi:type="dcterms:W3CDTF">2020-09-23T13:57:22Z</dcterms:created>
  <dcterms:modified xsi:type="dcterms:W3CDTF">2022-03-16T21:15:27Z</dcterms:modified>
</cp:coreProperties>
</file>