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365162"/>
            <a:ext cx="8915399" cy="2395469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PID </a:t>
            </a:r>
            <a:r>
              <a:rPr lang="en-US" sz="4400" dirty="0" err="1" smtClean="0"/>
              <a:t>regulacija</a:t>
            </a:r>
            <a:r>
              <a:rPr lang="en-US" sz="4400" dirty="0" smtClean="0"/>
              <a:t> DC </a:t>
            </a:r>
            <a:r>
              <a:rPr lang="en-US" sz="4400" dirty="0" err="1" smtClean="0"/>
              <a:t>motora</a:t>
            </a:r>
            <a:r>
              <a:rPr lang="en-US" sz="4400" dirty="0" smtClean="0"/>
              <a:t> </a:t>
            </a:r>
            <a:r>
              <a:rPr lang="en-US" sz="4400" dirty="0" err="1" smtClean="0"/>
              <a:t>sa</a:t>
            </a:r>
            <a:r>
              <a:rPr lang="en-US" sz="4400" dirty="0" smtClean="0"/>
              <a:t> </a:t>
            </a:r>
            <a:r>
              <a:rPr lang="en-US" sz="4400" dirty="0" err="1" smtClean="0"/>
              <a:t>nelinernim</a:t>
            </a:r>
            <a:r>
              <a:rPr lang="en-US" sz="4400" dirty="0" smtClean="0"/>
              <a:t> </a:t>
            </a:r>
            <a:r>
              <a:rPr lang="en-US" sz="4400" dirty="0" err="1" smtClean="0"/>
              <a:t>opterećenjem</a:t>
            </a:r>
            <a:r>
              <a:rPr lang="en-US" sz="4400" dirty="0" smtClean="0"/>
              <a:t> 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45599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Mentor :                                                                                                      </a:t>
            </a:r>
            <a:r>
              <a:rPr lang="en-US" dirty="0" err="1" smtClean="0"/>
              <a:t>Studenti</a:t>
            </a:r>
            <a:r>
              <a:rPr lang="en-US" dirty="0" smtClean="0"/>
              <a:t>: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r</a:t>
            </a:r>
            <a:r>
              <a:rPr lang="en-US" dirty="0" smtClean="0"/>
              <a:t> Vladimir </a:t>
            </a:r>
            <a:r>
              <a:rPr lang="en-US" dirty="0" err="1" smtClean="0"/>
              <a:t>Rajs</a:t>
            </a:r>
            <a:r>
              <a:rPr lang="en-US" dirty="0" smtClean="0"/>
              <a:t>                                                                                          Vladimir </a:t>
            </a:r>
            <a:r>
              <a:rPr lang="en-US" dirty="0" err="1" smtClean="0"/>
              <a:t>Marćiš</a:t>
            </a:r>
            <a:r>
              <a:rPr lang="en-US" dirty="0" smtClean="0"/>
              <a:t>  </a:t>
            </a:r>
          </a:p>
          <a:p>
            <a:r>
              <a:rPr lang="en-US" dirty="0" err="1" smtClean="0"/>
              <a:t>Branislav</a:t>
            </a:r>
            <a:r>
              <a:rPr lang="en-US" dirty="0" smtClean="0"/>
              <a:t> </a:t>
            </a:r>
            <a:r>
              <a:rPr lang="en-US" dirty="0" err="1" smtClean="0"/>
              <a:t>Batinić</a:t>
            </a:r>
            <a:r>
              <a:rPr lang="en-US" dirty="0" smtClean="0"/>
              <a:t>                                                                                        </a:t>
            </a:r>
            <a:r>
              <a:rPr lang="en-US" dirty="0" smtClean="0"/>
              <a:t> </a:t>
            </a:r>
            <a:r>
              <a:rPr lang="en-US" dirty="0" err="1" smtClean="0"/>
              <a:t>Milomir</a:t>
            </a:r>
            <a:r>
              <a:rPr lang="en-US" dirty="0" smtClean="0"/>
              <a:t> </a:t>
            </a:r>
            <a:r>
              <a:rPr lang="en-US" dirty="0" err="1" smtClean="0"/>
              <a:t>Spajić</a:t>
            </a:r>
            <a:r>
              <a:rPr lang="en-US" dirty="0" smtClean="0"/>
              <a:t>          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                  </a:t>
            </a:r>
            <a:r>
              <a:rPr lang="en-US" dirty="0" err="1" smtClean="0"/>
              <a:t>Aleksandar</a:t>
            </a:r>
            <a:r>
              <a:rPr lang="en-US" dirty="0" smtClean="0"/>
              <a:t> </a:t>
            </a:r>
            <a:r>
              <a:rPr lang="en-US" dirty="0" err="1" smtClean="0"/>
              <a:t>Kiš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8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3195" y="618186"/>
            <a:ext cx="9611418" cy="1286814"/>
          </a:xfrm>
        </p:spPr>
        <p:txBody>
          <a:bodyPr/>
          <a:lstStyle/>
          <a:p>
            <a:r>
              <a:rPr lang="en-US" dirty="0" smtClean="0"/>
              <a:t>UVOD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5313" y="1506828"/>
            <a:ext cx="10049299" cy="4404394"/>
          </a:xfrm>
        </p:spPr>
        <p:txBody>
          <a:bodyPr/>
          <a:lstStyle/>
          <a:p>
            <a:r>
              <a:rPr lang="en-US" dirty="0" err="1" smtClean="0"/>
              <a:t>Zadatak</a:t>
            </a:r>
            <a:r>
              <a:rPr lang="en-US" dirty="0" smtClean="0"/>
              <a:t> </a:t>
            </a:r>
            <a:r>
              <a:rPr lang="en-US" dirty="0" err="1" smtClean="0"/>
              <a:t>projekta</a:t>
            </a:r>
            <a:endParaRPr lang="en-US" dirty="0" smtClean="0"/>
          </a:p>
          <a:p>
            <a:r>
              <a:rPr lang="en-US" dirty="0" smtClean="0"/>
              <a:t>PID </a:t>
            </a:r>
            <a:r>
              <a:rPr lang="en-US" dirty="0" err="1" smtClean="0"/>
              <a:t>regulacija</a:t>
            </a:r>
            <a:r>
              <a:rPr lang="en-US" dirty="0" smtClean="0"/>
              <a:t>, </a:t>
            </a:r>
            <a:r>
              <a:rPr lang="en-US" dirty="0" err="1" smtClean="0"/>
              <a:t>nelinearno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linearno</a:t>
            </a:r>
            <a:r>
              <a:rPr lang="en-US" dirty="0" smtClean="0"/>
              <a:t> </a:t>
            </a:r>
            <a:r>
              <a:rPr lang="en-US" dirty="0" err="1" smtClean="0"/>
              <a:t>opterećenje</a:t>
            </a:r>
            <a:endParaRPr lang="en-US" dirty="0" smtClean="0"/>
          </a:p>
          <a:p>
            <a:r>
              <a:rPr lang="en-US" dirty="0" smtClean="0"/>
              <a:t>GSM modem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39"/>
          <a:stretch/>
        </p:blipFill>
        <p:spPr bwMode="auto">
          <a:xfrm>
            <a:off x="7514017" y="1506828"/>
            <a:ext cx="4334545" cy="40122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4808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6073" y="643944"/>
            <a:ext cx="9598539" cy="1261056"/>
          </a:xfrm>
        </p:spPr>
        <p:txBody>
          <a:bodyPr/>
          <a:lstStyle/>
          <a:p>
            <a:r>
              <a:rPr lang="en-US" dirty="0" smtClean="0"/>
              <a:t>BLOK ŠEMA SISTEMA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171" y="2504522"/>
            <a:ext cx="9219193" cy="336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2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3195" y="643944"/>
            <a:ext cx="9611418" cy="1261056"/>
          </a:xfrm>
        </p:spPr>
        <p:txBody>
          <a:bodyPr/>
          <a:lstStyle/>
          <a:p>
            <a:r>
              <a:rPr lang="en-US" dirty="0" smtClean="0"/>
              <a:t>ALGORITAM RADA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54" y="1545465"/>
            <a:ext cx="9830358" cy="4365757"/>
          </a:xfrm>
        </p:spPr>
        <p:txBody>
          <a:bodyPr/>
          <a:lstStyle/>
          <a:p>
            <a:r>
              <a:rPr lang="en-US" dirty="0" err="1" smtClean="0"/>
              <a:t>Komanda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GSM </a:t>
            </a:r>
            <a:r>
              <a:rPr lang="en-US" dirty="0" err="1" smtClean="0"/>
              <a:t>modema</a:t>
            </a:r>
            <a:endParaRPr lang="en-US" dirty="0" smtClean="0"/>
          </a:p>
          <a:p>
            <a:r>
              <a:rPr lang="en-US" dirty="0" err="1" smtClean="0"/>
              <a:t>Podešavanje</a:t>
            </a:r>
            <a:r>
              <a:rPr lang="en-US" dirty="0" smtClean="0"/>
              <a:t> PID </a:t>
            </a:r>
            <a:r>
              <a:rPr lang="en-US" dirty="0" err="1" smtClean="0"/>
              <a:t>parametara</a:t>
            </a:r>
            <a:endParaRPr lang="en-US" dirty="0" smtClean="0"/>
          </a:p>
          <a:p>
            <a:r>
              <a:rPr lang="en-US" dirty="0" err="1" smtClean="0"/>
              <a:t>Postavljanje</a:t>
            </a:r>
            <a:r>
              <a:rPr lang="en-US" dirty="0" smtClean="0"/>
              <a:t> </a:t>
            </a:r>
            <a:r>
              <a:rPr lang="en-US" dirty="0" err="1" smtClean="0"/>
              <a:t>brzine</a:t>
            </a:r>
            <a:r>
              <a:rPr lang="en-US" dirty="0" smtClean="0"/>
              <a:t> </a:t>
            </a:r>
            <a:r>
              <a:rPr lang="en-US" dirty="0" err="1" smtClean="0"/>
              <a:t>motora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889" y="534754"/>
            <a:ext cx="4167794" cy="614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47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618186"/>
            <a:ext cx="9675812" cy="1286814"/>
          </a:xfrm>
        </p:spPr>
        <p:txBody>
          <a:bodyPr/>
          <a:lstStyle/>
          <a:p>
            <a:r>
              <a:rPr lang="en-US" dirty="0" smtClean="0"/>
              <a:t>GSM modem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790162"/>
            <a:ext cx="9675812" cy="4121059"/>
          </a:xfrm>
        </p:spPr>
        <p:txBody>
          <a:bodyPr/>
          <a:lstStyle/>
          <a:p>
            <a:r>
              <a:rPr lang="en-US" dirty="0" smtClean="0"/>
              <a:t>START </a:t>
            </a:r>
            <a:r>
              <a:rPr lang="en-US" dirty="0" err="1"/>
              <a:t>k</a:t>
            </a:r>
            <a:r>
              <a:rPr lang="en-US" dirty="0" err="1" smtClean="0"/>
              <a:t>omanda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pokretanje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Komanda</a:t>
            </a:r>
            <a:r>
              <a:rPr lang="en-US" dirty="0" smtClean="0"/>
              <a:t> BRZINA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postavljanje</a:t>
            </a:r>
            <a:r>
              <a:rPr lang="en-US" dirty="0" smtClean="0"/>
              <a:t> </a:t>
            </a:r>
            <a:r>
              <a:rPr lang="en-US" dirty="0" err="1" smtClean="0"/>
              <a:t>brzine</a:t>
            </a:r>
            <a:endParaRPr lang="en-US" dirty="0" smtClean="0"/>
          </a:p>
          <a:p>
            <a:r>
              <a:rPr lang="en-US" dirty="0" smtClean="0"/>
              <a:t>STOP </a:t>
            </a:r>
            <a:r>
              <a:rPr lang="en-US" dirty="0" err="1" smtClean="0"/>
              <a:t>komanda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zaustavljanje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9" b="6299"/>
          <a:stretch/>
        </p:blipFill>
        <p:spPr bwMode="auto">
          <a:xfrm>
            <a:off x="7473526" y="1687133"/>
            <a:ext cx="4031086" cy="40182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6920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589" y="618186"/>
            <a:ext cx="9547023" cy="1286814"/>
          </a:xfrm>
        </p:spPr>
        <p:txBody>
          <a:bodyPr/>
          <a:lstStyle/>
          <a:p>
            <a:r>
              <a:rPr lang="en-US" dirty="0" smtClean="0"/>
              <a:t>PID </a:t>
            </a:r>
            <a:r>
              <a:rPr lang="en-US" dirty="0" err="1" smtClean="0"/>
              <a:t>regulacija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Način</a:t>
            </a:r>
            <a:r>
              <a:rPr lang="en-US" dirty="0" smtClean="0"/>
              <a:t> </a:t>
            </a:r>
            <a:r>
              <a:rPr lang="en-US" dirty="0" err="1" smtClean="0"/>
              <a:t>funkcionisanja</a:t>
            </a:r>
            <a:r>
              <a:rPr lang="en-US" dirty="0" smtClean="0"/>
              <a:t> PID </a:t>
            </a:r>
            <a:r>
              <a:rPr lang="en-US" dirty="0" err="1" smtClean="0"/>
              <a:t>regulacije</a:t>
            </a:r>
            <a:endParaRPr lang="en-US" dirty="0" smtClean="0"/>
          </a:p>
          <a:p>
            <a:r>
              <a:rPr lang="en-US" dirty="0" err="1" smtClean="0"/>
              <a:t>Podaševanje</a:t>
            </a:r>
            <a:r>
              <a:rPr lang="en-US" dirty="0" smtClean="0"/>
              <a:t> PID </a:t>
            </a:r>
            <a:r>
              <a:rPr lang="en-US" dirty="0" err="1" smtClean="0"/>
              <a:t>parametara</a:t>
            </a:r>
            <a:endParaRPr lang="en-US" dirty="0" smtClean="0"/>
          </a:p>
          <a:p>
            <a:r>
              <a:rPr lang="en-US" dirty="0" err="1" smtClean="0"/>
              <a:t>Najbolji</a:t>
            </a:r>
            <a:r>
              <a:rPr lang="en-US" dirty="0" smtClean="0"/>
              <a:t> </a:t>
            </a:r>
            <a:r>
              <a:rPr lang="en-US" dirty="0" err="1" smtClean="0"/>
              <a:t>rezultati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parametrima</a:t>
            </a:r>
            <a:r>
              <a:rPr lang="en-US" dirty="0" smtClean="0"/>
              <a:t> </a:t>
            </a:r>
            <a:r>
              <a:rPr lang="en-US" dirty="0" err="1" smtClean="0"/>
              <a:t>Kp</a:t>
            </a:r>
            <a:r>
              <a:rPr lang="en-US" dirty="0" smtClean="0"/>
              <a:t>=328, </a:t>
            </a:r>
            <a:r>
              <a:rPr lang="en-US" dirty="0" err="1" smtClean="0"/>
              <a:t>Kd</a:t>
            </a:r>
            <a:r>
              <a:rPr lang="en-US" dirty="0" smtClean="0"/>
              <a:t>=80, Ki=50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83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769" y="631064"/>
            <a:ext cx="9778843" cy="1273935"/>
          </a:xfrm>
        </p:spPr>
        <p:txBody>
          <a:bodyPr/>
          <a:lstStyle/>
          <a:p>
            <a:r>
              <a:rPr lang="en-US" dirty="0" err="1" smtClean="0"/>
              <a:t>Prikaz</a:t>
            </a:r>
            <a:r>
              <a:rPr lang="en-US" dirty="0" smtClean="0"/>
              <a:t> </a:t>
            </a:r>
            <a:r>
              <a:rPr lang="en-US" dirty="0" err="1" smtClean="0"/>
              <a:t>Signala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797" y="1545465"/>
            <a:ext cx="10100815" cy="4365757"/>
          </a:xfrm>
        </p:spPr>
        <p:txBody>
          <a:bodyPr/>
          <a:lstStyle/>
          <a:p>
            <a:endParaRPr lang="en-US" dirty="0"/>
          </a:p>
          <a:p>
            <a:r>
              <a:rPr lang="en-US" dirty="0" err="1" smtClean="0"/>
              <a:t>Linearno</a:t>
            </a:r>
            <a:r>
              <a:rPr lang="en-US" dirty="0" smtClean="0"/>
              <a:t> </a:t>
            </a:r>
            <a:r>
              <a:rPr lang="en-US" dirty="0" err="1" smtClean="0"/>
              <a:t>opterećenje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Nelinearno</a:t>
            </a:r>
            <a:r>
              <a:rPr lang="en-US" dirty="0" smtClean="0"/>
              <a:t> </a:t>
            </a:r>
            <a:r>
              <a:rPr lang="en-US" dirty="0" err="1" smtClean="0"/>
              <a:t>opterećenje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594" y="3525976"/>
            <a:ext cx="5810250" cy="213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594" y="1264555"/>
            <a:ext cx="57721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3194" y="1365162"/>
            <a:ext cx="9929612" cy="3850782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HVALA NA PAŽNJI!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45599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51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108</TotalTime>
  <Words>95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PID regulacija DC motora sa nelinernim opterećenjem </vt:lpstr>
      <vt:lpstr>UVOD</vt:lpstr>
      <vt:lpstr>BLOK ŠEMA SISTEMA</vt:lpstr>
      <vt:lpstr>ALGORITAM RADA</vt:lpstr>
      <vt:lpstr>GSM modem</vt:lpstr>
      <vt:lpstr>PID regulacija</vt:lpstr>
      <vt:lpstr>Prikaz Signala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PID regulacija DC motora sa nelinernih opterećenjem</dc:title>
  <dc:creator>TehnoCentar</dc:creator>
  <cp:lastModifiedBy>EliteBook</cp:lastModifiedBy>
  <cp:revision>11</cp:revision>
  <dcterms:created xsi:type="dcterms:W3CDTF">2022-01-30T10:28:13Z</dcterms:created>
  <dcterms:modified xsi:type="dcterms:W3CDTF">2022-02-27T20:14:29Z</dcterms:modified>
</cp:coreProperties>
</file>