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6166080"/>
            <a:ext cx="5445360" cy="6897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"/>
          <p:cNvPicPr/>
          <p:nvPr/>
        </p:nvPicPr>
        <p:blipFill>
          <a:blip r:embed="rId2"/>
          <a:stretch/>
        </p:blipFill>
        <p:spPr>
          <a:xfrm>
            <a:off x="0" y="6166080"/>
            <a:ext cx="5445360" cy="68976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drd.ba.ttu.edu/isqs6339/ex/l1.1/gamers" TargetMode="External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drd.ba.ttu.edu/sites/extracker/" TargetMode="External"/><Relationship Id="rId2" Type="http://schemas.openxmlformats.org/officeDocument/2006/relationships/hyperlink" Target="http://drd.ba.ttu.edu/sites/wowmobs/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0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br>
              <a:rPr sz="1800"/>
            </a:b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Lecture 1.1 – Data Parsing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	</a:t>
            </a: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Part 1 – HTML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J. Lucus, Ph.D.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Assistant Professor of Practice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CSS Examples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Picture 1" descr=""/>
          <p:cNvPicPr/>
          <p:nvPr/>
        </p:nvPicPr>
        <p:blipFill>
          <a:blip r:embed="rId1"/>
          <a:stretch/>
        </p:blipFill>
        <p:spPr>
          <a:xfrm>
            <a:off x="5738760" y="1377720"/>
            <a:ext cx="5128200" cy="441468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2" descr=""/>
          <p:cNvPicPr/>
          <p:nvPr/>
        </p:nvPicPr>
        <p:blipFill>
          <a:blip r:embed="rId2"/>
          <a:stretch/>
        </p:blipFill>
        <p:spPr>
          <a:xfrm>
            <a:off x="838080" y="1689480"/>
            <a:ext cx="4875480" cy="357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CSS Application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Styles are applied to HTML tags via the “class” attribute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Note, HTML can be modified through the “style” attribute, but that is not using CSS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Example:  &lt;a href=“http://isqs.ba.ttu.edu” class=“linkstyle”&gt;Department of ISQS&lt;/a&gt;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This would apply the “linkstyle” CSS class to this anchor tag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Multiple classes can be applied as well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Ex:  &lt;a href=“http://isqs.ba.ttu.edu” class=“linkstyle style2”&gt;Department of ISQS&lt;/a&gt;</a:t>
            </a:r>
            <a:endParaRPr b="0" lang="en-US" sz="20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This would apply both “linkstyle” and “style2” to this anchor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Recap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HTML is the language that defines the structure of a web page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Web pages are made up of Tags that define the HTML object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Tags have attributes and inner HTML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Tags can be nested due to the hierarchical nature of HTML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Note all data is visible in the browsers default view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9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br>
              <a:rPr sz="1800"/>
            </a:b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Lecture 1.1 – Data Parsing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	</a:t>
            </a: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Part 3 – Parsing an HTML Page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J. Lucus, Ph.D.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Assistant Professor of Practice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Identifying tags and class styles in documents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BeautifulSoup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Extracting attributes from a tag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How to Parse a HTML page (Code)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 in Firefox developer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Site:  drd.ba.ttu.edu/imbadproducts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Element Identification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Path to node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CSS class selectors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BeautifulSoup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Allows Parsing of HTML via Python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Can extract based on:</a:t>
            </a:r>
            <a:endParaRPr b="0" lang="en-US" sz="20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HTML Tags</a:t>
            </a:r>
            <a:endParaRPr b="0" lang="en-US" sz="18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 of Tags</a:t>
            </a:r>
            <a:endParaRPr b="0" lang="en-US" sz="18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CSS Class designations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Can extract:</a:t>
            </a:r>
            <a:endParaRPr b="0" lang="en-US" sz="20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 Values</a:t>
            </a:r>
            <a:endParaRPr b="0" lang="en-US" sz="18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InnerHTML</a:t>
            </a:r>
            <a:endParaRPr b="0" lang="en-US" sz="18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 of HTML Tags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BeautifulSoup Example (Code)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Finding Items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By HTML node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By ID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By CSS Selector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Extracting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innerHTML Value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Attribute Value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Tag Collection with Iteration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Framework to Scrape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Visit page in browser &amp; find path locations needed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Libraries, variable settings, etc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Request page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Create the Soup!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*important* Subset the page.  i.e. find the parent node for the data you want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Extract data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calling subpage, then think loops and what variable hold what values.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WalkThrough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Let’s extract all products from the imbadproducts website.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 #2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HTML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Basics of HTML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Tags &amp; Attributes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Hierarchical Structure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In-Class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Let’s extract all player info from 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http://drd.ba.ttu.edu/isqs6339/ex/l1.1/gamers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Extract and print the data for only “Molbrew”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Extensions #1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Extract and print the data for all 4 players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Make sure your code would work if another player was added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Extension #2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Extract and print all data for “Kalea” and the data from her child page.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3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In-Class Example Extension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Let’s add Throttling to the search: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Remember to use variables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Lastly, let’s output to a csv file.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 Practice: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http://drd.ba.ttu.edu/sites/extracker/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http://drd.ba.ttu.edu/sites/wowmobs/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What is HTML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Simply put:  Language that structures a webpage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Note, it is the “structure” of a webpage….not..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makes dynamic actions happen on a page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makes content dynamically load on a page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styles the webpage</a:t>
            </a:r>
            <a:endParaRPr b="0" lang="en-US" sz="20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  Sets fonts, styles, etc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our purposes:  It is the web page structure to parse to extract data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Basics of HTML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HTML Attributes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Node based (referred to as tags)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Hierarchical in nature – i.e.  Nodes, nested within nodes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Tags contain information in two locations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an attribute of a tag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Within the open and close of the tag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Anchor Tag Example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Display:  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Code:  &lt;a href=“http://isqs.ba.ttu.edu”&gt;Department of ISQS&lt;/a&gt;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7" name="Picture 1" descr=""/>
          <p:cNvPicPr/>
          <p:nvPr/>
        </p:nvPicPr>
        <p:blipFill>
          <a:blip r:embed="rId1"/>
          <a:stretch/>
        </p:blipFill>
        <p:spPr>
          <a:xfrm>
            <a:off x="2475720" y="5118480"/>
            <a:ext cx="2366640" cy="36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Tags &amp; Attributes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Example:  &lt;a href=“http://isqs.ba.ttu.edu”&gt;Department of ISQS&lt;/a&gt;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&lt;a – Represents the opening of the tag.  In this case an anchor tag (web hyperlink)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href – Represents an attribute of the tag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http://isqs.ba.ttu.edu” – Represents the value held within the href attribute.  In this case where the browser will go when the user clicks on the link.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 of ISQS – Text that will display within the link to the user.  Sometimes referred to as the Inner HTML.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&lt;/a&gt; - Closing tag of the link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Tags &amp; Attributes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most common tags you will encounter, Not Exhaustive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&lt;a&gt; - Anchor tag.  Used to represent hyperlinks.  Not uncommon to have images embedded within the tag so the “image” is clickable.  i.e.  &lt;a href=“”&gt;&lt;img….&gt;&lt;/img&gt;&lt;/a&gt;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&lt;img&gt; - Image tag.  Used for displaying images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&lt;div&gt; or &lt;span&gt; - division areas that contain other tags or text.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&lt;p&gt; - Paragraph.  Typically used for large areas of text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&lt;table&gt; - Defines that a table of information is about to appear.  Does not appear without the following: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&lt;tr&gt; - Defines a row in a table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&lt;td&gt; - Defines a cell in a row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&lt;th&gt; - Denotes a cell in the “header” row of a table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&lt;ul&gt; - Represents a list (bullets).  Does not appear without: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&lt;li&gt; - List item.  Denotes each item for a bulleted list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Hierarchical 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HTML defines tags within tags.  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Represented as a kind of tree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 Sample Webpage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1556640" y="3010320"/>
            <a:ext cx="3225960" cy="268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Hierarchical 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from Code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1688400" y="3050640"/>
            <a:ext cx="7409520" cy="22942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4" descr=""/>
          <p:cNvPicPr/>
          <p:nvPr/>
        </p:nvPicPr>
        <p:blipFill>
          <a:blip r:embed="rId2"/>
          <a:stretch/>
        </p:blipFill>
        <p:spPr>
          <a:xfrm>
            <a:off x="7812720" y="612720"/>
            <a:ext cx="3225960" cy="268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CSS Differences from HTML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HTML defines the structure of the web page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Hyperlinks (anchors) 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Blocks of text (div, span, p, etc.)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CSS affects the “look” of the tag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i.e.  How it renders in the browser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Note, not all browsers handle CSS the same (issue with request headers)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Styles might be remote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Typically CSS code is held in another file that is referenced within the HTML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Application>LibreOffice/7.3.5.2$Linux_X86_64 LibreOffice_project/30$Build-2</Application>
  <AppVersion>15.0000</AppVersion>
  <Words>846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2017-10-16T18:57:44Z</dcterms:created>
  <dc:creator>Mitchell, Benjamin</dc:creator>
  <dc:description/>
  <dc:language>en-US</dc:language>
  <cp:lastModifiedBy/>
  <dcterms:modified xsi:type="dcterms:W3CDTF">2022-08-30T12:21:24Z</dcterms:modified>
  <cp:revision>52</cp:revision>
  <dc:subject/>
  <dc:title>Database Concepts ISQS 5330 Fall 2017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21</vt:i4>
  </property>
</Properties>
</file>