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1515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15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8929" y="5594351"/>
            <a:ext cx="3122519" cy="158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00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Parallax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Sekulovic, Milorad</dc:creator>
  <cp:lastModifiedBy>Sekulovic, Milorad</cp:lastModifiedBy>
  <cp:revision>2</cp:revision>
  <dcterms:created xsi:type="dcterms:W3CDTF">2017-08-26T13:07:07Z</dcterms:created>
  <dcterms:modified xsi:type="dcterms:W3CDTF">2017-08-26T13:21:13Z</dcterms:modified>
</cp:coreProperties>
</file>