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53CE-4E05-4555-A8B2-B09FB46EDB1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EA45-5C9C-4E17-8BE3-9A4CC428BF0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ООО </a:t>
            </a:r>
            <a:r>
              <a:rPr lang="en-US" dirty="0" smtClean="0">
                <a:latin typeface="Britannic Bold" pitchFamily="34" charset="0"/>
              </a:rPr>
              <a:t>“</a:t>
            </a:r>
            <a:r>
              <a:rPr lang="ru-RU" dirty="0" smtClean="0"/>
              <a:t>СОЮЗ</a:t>
            </a:r>
            <a:r>
              <a:rPr lang="en-US" dirty="0" smtClean="0">
                <a:latin typeface="Britannic Bold" pitchFamily="34" charset="0"/>
              </a:rPr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286388"/>
            <a:ext cx="6400800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Проект сделал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en-US" sz="2000" dirty="0" smtClean="0"/>
              <a:t> </a:t>
            </a:r>
            <a:r>
              <a:rPr lang="ru-RU" sz="2000" dirty="0" smtClean="0"/>
              <a:t>Паденев Максим Константинович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Проект создан специально для организации с ограниченной ответственности - </a:t>
            </a:r>
            <a:r>
              <a:rPr lang="en-US" dirty="0" smtClean="0"/>
              <a:t>“</a:t>
            </a:r>
            <a:r>
              <a:rPr lang="ru-RU" dirty="0" smtClean="0"/>
              <a:t>Союз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Сайт предоставляет услуги информатора (каталог продукции завода)</a:t>
            </a:r>
            <a:r>
              <a:rPr lang="en-US" dirty="0" smtClean="0"/>
              <a:t>;</a:t>
            </a:r>
            <a:r>
              <a:rPr lang="ru-RU" dirty="0" smtClean="0"/>
              <a:t> предоставляет возможность связаться с юр. Лицами компании (вкладка </a:t>
            </a:r>
            <a:r>
              <a:rPr lang="en-US" dirty="0" smtClean="0"/>
              <a:t>“</a:t>
            </a:r>
            <a:r>
              <a:rPr lang="ru-RU" dirty="0" smtClean="0"/>
              <a:t>контакты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 сайте простой интерфейс, что позволяет каждому ориентироваться по нему без каких-либо трудностей.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238" cy="290036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Проект был реализован с помощью языков программирования</a:t>
            </a:r>
            <a:r>
              <a:rPr lang="en-US" sz="1800" dirty="0" smtClean="0"/>
              <a:t>:  Python (</a:t>
            </a:r>
            <a:r>
              <a:rPr lang="ru-RU" sz="1800" dirty="0" smtClean="0"/>
              <a:t>мозг сайта, регистрирует переходы пользователя по </a:t>
            </a:r>
            <a:r>
              <a:rPr lang="en-US" sz="1800" dirty="0" err="1" smtClean="0"/>
              <a:t>url</a:t>
            </a:r>
            <a:r>
              <a:rPr lang="ru-RU" sz="1800" dirty="0" smtClean="0"/>
              <a:t> адресам</a:t>
            </a:r>
            <a:r>
              <a:rPr lang="en-US" sz="1800" dirty="0" smtClean="0"/>
              <a:t>), JavaScript</a:t>
            </a:r>
            <a:r>
              <a:rPr lang="ru-RU" sz="1800" dirty="0" smtClean="0"/>
              <a:t> (использовался  для создания адаптивных кнопок и оптимизации картинок)</a:t>
            </a:r>
            <a:r>
              <a:rPr lang="en-US" sz="1800" dirty="0" smtClean="0"/>
              <a:t>; </a:t>
            </a:r>
            <a:r>
              <a:rPr lang="ru-RU" sz="1800" dirty="0" smtClean="0"/>
              <a:t>языков разметки</a:t>
            </a:r>
            <a:r>
              <a:rPr lang="en-US" sz="1800" dirty="0" smtClean="0"/>
              <a:t>: HTML, CSS; </a:t>
            </a:r>
            <a:r>
              <a:rPr lang="ru-RU" sz="1800" dirty="0" smtClean="0"/>
              <a:t>базы данных</a:t>
            </a:r>
            <a:r>
              <a:rPr lang="en-US" sz="1800" dirty="0" smtClean="0"/>
              <a:t>: SQL</a:t>
            </a:r>
          </a:p>
        </p:txBody>
      </p:sp>
      <p:pic>
        <p:nvPicPr>
          <p:cNvPr id="1026" name="Picture 2" descr="Мгновенный Python, Магнкс Хетланд » Журнал онлайн. ру — читать журналы и  газеты онлайн бесплатно 2020 года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214422"/>
            <a:ext cx="2500306" cy="2500306"/>
          </a:xfrm>
          <a:prstGeom prst="rect">
            <a:avLst/>
          </a:prstGeom>
          <a:noFill/>
        </p:spPr>
      </p:pic>
      <p:sp>
        <p:nvSpPr>
          <p:cNvPr id="1030" name="AutoShape 6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map&gt; - HTML | MD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1" y="3214687"/>
            <a:ext cx="2571769" cy="2300304"/>
          </a:xfrm>
          <a:prstGeom prst="rect">
            <a:avLst/>
          </a:prstGeom>
          <a:noFill/>
        </p:spPr>
      </p:pic>
      <p:pic>
        <p:nvPicPr>
          <p:cNvPr id="1040" name="Picture 16" descr="Что такое SQL и для чего нужен: простыми словами, где используется SQ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4572008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238" cy="4472005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Для создания проекта необходимо было использовать библиотеку для </a:t>
            </a:r>
            <a:r>
              <a:rPr lang="en-US" sz="1800" dirty="0" smtClean="0"/>
              <a:t>Python – Flask.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 </a:t>
            </a:r>
            <a:r>
              <a:rPr lang="ru-RU" sz="1800" dirty="0" smtClean="0"/>
              <a:t>помощью неё удалось обрабатывать полученные от пользователя сообщения через </a:t>
            </a:r>
            <a:r>
              <a:rPr lang="en-US" sz="1800" dirty="0" smtClean="0"/>
              <a:t>POST </a:t>
            </a:r>
            <a:r>
              <a:rPr lang="ru-RU" sz="1800" dirty="0" smtClean="0"/>
              <a:t>запросы</a:t>
            </a:r>
            <a:r>
              <a:rPr lang="en-US" sz="1800" dirty="0" smtClean="0"/>
              <a:t>,</a:t>
            </a:r>
            <a:r>
              <a:rPr lang="ru-RU" sz="1800" dirty="0" smtClean="0"/>
              <a:t> реализовать </a:t>
            </a:r>
            <a:r>
              <a:rPr lang="en-US" sz="1800" dirty="0" smtClean="0"/>
              <a:t>“</a:t>
            </a:r>
            <a:r>
              <a:rPr lang="ru-RU" sz="1800" dirty="0" smtClean="0"/>
              <a:t>отслеживание</a:t>
            </a:r>
            <a:r>
              <a:rPr lang="en-US" sz="1800" dirty="0" smtClean="0"/>
              <a:t>”</a:t>
            </a:r>
            <a:r>
              <a:rPr lang="ru-RU" sz="1800" dirty="0" smtClean="0"/>
              <a:t> действий пользователя (переход по страницам)</a:t>
            </a:r>
          </a:p>
          <a:p>
            <a:endParaRPr lang="ru-RU" sz="1800" dirty="0"/>
          </a:p>
          <a:p>
            <a:r>
              <a:rPr lang="ru-RU" sz="1800" dirty="0" smtClean="0"/>
              <a:t>Также использовались и другие библиотеки для оптимизации и реализации некоторых функций</a:t>
            </a:r>
          </a:p>
          <a:p>
            <a:endParaRPr lang="ru-RU" sz="1800" dirty="0" smtClean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1026" name="Picture 2" descr="Мгновенный Python, Магнкс Хетланд » Журнал онлайн. ру — читать журналы и  газеты онлайн бесплатно 2020 года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214422"/>
            <a:ext cx="3143272" cy="3143272"/>
          </a:xfrm>
          <a:prstGeom prst="rect">
            <a:avLst/>
          </a:prstGeom>
          <a:noFill/>
        </p:spPr>
      </p:pic>
      <p:sp>
        <p:nvSpPr>
          <p:cNvPr id="1030" name="AutoShape 6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HTML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643314"/>
            <a:ext cx="3714776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85860"/>
            <a:ext cx="6043626" cy="275749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Администратор может с лёгкостью добавить</a:t>
            </a:r>
            <a:r>
              <a:rPr lang="en-US" sz="2000" dirty="0" smtClean="0"/>
              <a:t>/</a:t>
            </a:r>
            <a:r>
              <a:rPr lang="ru-RU" sz="2000" dirty="0" smtClean="0"/>
              <a:t>удалить</a:t>
            </a:r>
            <a:r>
              <a:rPr lang="en-US" sz="2000" dirty="0" smtClean="0"/>
              <a:t>/</a:t>
            </a:r>
            <a:r>
              <a:rPr lang="ru-RU" sz="2000" dirty="0" smtClean="0"/>
              <a:t>отредактировать продукт</a:t>
            </a:r>
          </a:p>
          <a:p>
            <a:r>
              <a:rPr lang="ru-RU" sz="2000" dirty="0" smtClean="0"/>
              <a:t>Присутствует обратная связь через почту</a:t>
            </a:r>
          </a:p>
          <a:p>
            <a:r>
              <a:rPr lang="ru-RU" sz="2000" dirty="0" smtClean="0"/>
              <a:t>Присутствует </a:t>
            </a:r>
            <a:r>
              <a:rPr lang="en-US" sz="2000" dirty="0" smtClean="0"/>
              <a:t>“footer”</a:t>
            </a:r>
            <a:r>
              <a:rPr lang="ru-RU" sz="2000" dirty="0" smtClean="0"/>
              <a:t>, в котором есть навигация</a:t>
            </a:r>
            <a:r>
              <a:rPr lang="en-US" sz="2000" dirty="0" smtClean="0"/>
              <a:t>/</a:t>
            </a:r>
            <a:r>
              <a:rPr lang="ru-RU" sz="2000" dirty="0" smtClean="0"/>
              <a:t>контакты</a:t>
            </a:r>
            <a:r>
              <a:rPr lang="en-US" sz="2000" dirty="0" smtClean="0"/>
              <a:t>/</a:t>
            </a:r>
            <a:r>
              <a:rPr lang="ru-RU" sz="2000" dirty="0" smtClean="0"/>
              <a:t>адрес производства</a:t>
            </a:r>
            <a:r>
              <a:rPr lang="en-US" sz="2000" dirty="0" smtClean="0"/>
              <a:t>/</a:t>
            </a:r>
            <a:r>
              <a:rPr lang="ru-RU" sz="2000" dirty="0" smtClean="0"/>
              <a:t>договора и т.д. </a:t>
            </a:r>
          </a:p>
          <a:p>
            <a:r>
              <a:rPr lang="ru-RU" sz="2000" dirty="0" smtClean="0"/>
              <a:t>Адаптивность под мобильные устройства</a:t>
            </a:r>
            <a:endParaRPr lang="ru-RU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703201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4143372" cy="315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928934"/>
            <a:ext cx="4973425" cy="350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Проект можно считать законченным. Сайт в будущем может обновляться вместе с новыми присущими функциями 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213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ООО “СОЮЗ”</vt:lpstr>
      <vt:lpstr>Введение</vt:lpstr>
      <vt:lpstr>Описание реализации</vt:lpstr>
      <vt:lpstr>Описание реализации</vt:lpstr>
      <vt:lpstr>Особенности</vt:lpstr>
      <vt:lpstr>Особенности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Вика</dc:creator>
  <cp:lastModifiedBy>Вика</cp:lastModifiedBy>
  <cp:revision>5</cp:revision>
  <dcterms:created xsi:type="dcterms:W3CDTF">2021-04-20T11:26:07Z</dcterms:created>
  <dcterms:modified xsi:type="dcterms:W3CDTF">2021-04-20T12:33:20Z</dcterms:modified>
</cp:coreProperties>
</file>