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64" r:id="rId4"/>
    <p:sldId id="265" r:id="rId5"/>
    <p:sldId id="285" r:id="rId6"/>
    <p:sldId id="267" r:id="rId7"/>
    <p:sldId id="286" r:id="rId8"/>
    <p:sldId id="269" r:id="rId9"/>
    <p:sldId id="287" r:id="rId10"/>
    <p:sldId id="273" r:id="rId11"/>
    <p:sldId id="288" r:id="rId12"/>
    <p:sldId id="290" r:id="rId13"/>
    <p:sldId id="289" r:id="rId14"/>
    <p:sldId id="28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195A6-7304-4DA2-9A56-16D9C8221F4A}" v="73" dt="2025-01-27T19:21:0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950" y="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Loscha Abreu de Pardo" userId="35fed087-55ab-4a82-b09b-6c5398801264" providerId="ADAL" clId="{EF4195A6-7304-4DA2-9A56-16D9C8221F4A}"/>
    <pc:docChg chg="undo custSel mod addSld delSld modSld sldOrd">
      <pc:chgData name="Michelle Loscha Abreu de Pardo" userId="35fed087-55ab-4a82-b09b-6c5398801264" providerId="ADAL" clId="{EF4195A6-7304-4DA2-9A56-16D9C8221F4A}" dt="2025-01-27T19:25:22.798" v="1434" actId="2085"/>
      <pc:docMkLst>
        <pc:docMk/>
      </pc:docMkLst>
      <pc:sldChg chg="delSp modSp mod">
        <pc:chgData name="Michelle Loscha Abreu de Pardo" userId="35fed087-55ab-4a82-b09b-6c5398801264" providerId="ADAL" clId="{EF4195A6-7304-4DA2-9A56-16D9C8221F4A}" dt="2025-01-27T18:45:18.035" v="891" actId="114"/>
        <pc:sldMkLst>
          <pc:docMk/>
          <pc:sldMk cId="2060185118" sldId="257"/>
        </pc:sldMkLst>
        <pc:spChg chg="mod">
          <ac:chgData name="Michelle Loscha Abreu de Pardo" userId="35fed087-55ab-4a82-b09b-6c5398801264" providerId="ADAL" clId="{EF4195A6-7304-4DA2-9A56-16D9C8221F4A}" dt="2025-01-27T18:38:15.497" v="795" actId="207"/>
          <ac:spMkLst>
            <pc:docMk/>
            <pc:sldMk cId="2060185118" sldId="257"/>
            <ac:spMk id="2" creationId="{BC59D0F3-0831-BB4F-5869-4C89A7608B75}"/>
          </ac:spMkLst>
        </pc:spChg>
        <pc:spChg chg="mod">
          <ac:chgData name="Michelle Loscha Abreu de Pardo" userId="35fed087-55ab-4a82-b09b-6c5398801264" providerId="ADAL" clId="{EF4195A6-7304-4DA2-9A56-16D9C8221F4A}" dt="2025-01-27T18:41:04.961" v="808" actId="1076"/>
          <ac:spMkLst>
            <pc:docMk/>
            <pc:sldMk cId="2060185118" sldId="257"/>
            <ac:spMk id="10" creationId="{87405FB1-0AFE-DF6D-4838-8755D3F2C988}"/>
          </ac:spMkLst>
        </pc:spChg>
        <pc:spChg chg="mod">
          <ac:chgData name="Michelle Loscha Abreu de Pardo" userId="35fed087-55ab-4a82-b09b-6c5398801264" providerId="ADAL" clId="{EF4195A6-7304-4DA2-9A56-16D9C8221F4A}" dt="2025-01-27T18:45:18.035" v="891" actId="114"/>
          <ac:spMkLst>
            <pc:docMk/>
            <pc:sldMk cId="2060185118" sldId="257"/>
            <ac:spMk id="13" creationId="{429024B7-8E30-E5DB-74CA-5CCE07B84C5A}"/>
          </ac:spMkLst>
        </pc:spChg>
        <pc:spChg chg="mod">
          <ac:chgData name="Michelle Loscha Abreu de Pardo" userId="35fed087-55ab-4a82-b09b-6c5398801264" providerId="ADAL" clId="{EF4195A6-7304-4DA2-9A56-16D9C8221F4A}" dt="2025-01-27T18:40:58.380" v="806" actId="14100"/>
          <ac:spMkLst>
            <pc:docMk/>
            <pc:sldMk cId="2060185118" sldId="257"/>
            <ac:spMk id="14" creationId="{CECE1AD7-AD65-2877-B848-F4A38CF96147}"/>
          </ac:spMkLst>
        </pc:spChg>
        <pc:spChg chg="mod">
          <ac:chgData name="Michelle Loscha Abreu de Pardo" userId="35fed087-55ab-4a82-b09b-6c5398801264" providerId="ADAL" clId="{EF4195A6-7304-4DA2-9A56-16D9C8221F4A}" dt="2025-01-27T18:41:00.774" v="807" actId="113"/>
          <ac:spMkLst>
            <pc:docMk/>
            <pc:sldMk cId="2060185118" sldId="257"/>
            <ac:spMk id="15" creationId="{4AC64B63-F496-F80D-2DF0-D95D155A98DB}"/>
          </ac:spMkLst>
        </pc:spChg>
        <pc:spChg chg="mod">
          <ac:chgData name="Michelle Loscha Abreu de Pardo" userId="35fed087-55ab-4a82-b09b-6c5398801264" providerId="ADAL" clId="{EF4195A6-7304-4DA2-9A56-16D9C8221F4A}" dt="2025-01-27T17:50:15.039" v="67" actId="207"/>
          <ac:spMkLst>
            <pc:docMk/>
            <pc:sldMk cId="2060185118" sldId="257"/>
            <ac:spMk id="16" creationId="{8A5EDDAD-04F3-2FDC-9612-B1EBD47701CD}"/>
          </ac:spMkLst>
        </pc:spChg>
        <pc:spChg chg="mod">
          <ac:chgData name="Michelle Loscha Abreu de Pardo" userId="35fed087-55ab-4a82-b09b-6c5398801264" providerId="ADAL" clId="{EF4195A6-7304-4DA2-9A56-16D9C8221F4A}" dt="2025-01-27T17:50:01.630" v="66" actId="1076"/>
          <ac:spMkLst>
            <pc:docMk/>
            <pc:sldMk cId="2060185118" sldId="257"/>
            <ac:spMk id="17" creationId="{6275A980-272E-6995-30C1-C7DA34BD34F2}"/>
          </ac:spMkLst>
        </pc:spChg>
        <pc:picChg chg="del">
          <ac:chgData name="Michelle Loscha Abreu de Pardo" userId="35fed087-55ab-4a82-b09b-6c5398801264" providerId="ADAL" clId="{EF4195A6-7304-4DA2-9A56-16D9C8221F4A}" dt="2025-01-27T18:37:46.505" v="794" actId="478"/>
          <ac:picMkLst>
            <pc:docMk/>
            <pc:sldMk cId="2060185118" sldId="257"/>
            <ac:picMk id="5" creationId="{37B0524B-3D93-0DB0-4816-D121B4197E9C}"/>
          </ac:picMkLst>
        </pc:picChg>
        <pc:picChg chg="del">
          <ac:chgData name="Michelle Loscha Abreu de Pardo" userId="35fed087-55ab-4a82-b09b-6c5398801264" providerId="ADAL" clId="{EF4195A6-7304-4DA2-9A56-16D9C8221F4A}" dt="2025-01-27T18:38:26.449" v="796" actId="478"/>
          <ac:picMkLst>
            <pc:docMk/>
            <pc:sldMk cId="2060185118" sldId="257"/>
            <ac:picMk id="8" creationId="{EA26D580-CAFF-82C8-5A63-D0CFDDFA665B}"/>
          </ac:picMkLst>
        </pc:picChg>
      </pc:sldChg>
      <pc:sldChg chg="modSp del mod">
        <pc:chgData name="Michelle Loscha Abreu de Pardo" userId="35fed087-55ab-4a82-b09b-6c5398801264" providerId="ADAL" clId="{EF4195A6-7304-4DA2-9A56-16D9C8221F4A}" dt="2025-01-27T18:54:45.623" v="1086" actId="47"/>
        <pc:sldMkLst>
          <pc:docMk/>
          <pc:sldMk cId="667043201" sldId="261"/>
        </pc:sldMkLst>
        <pc:spChg chg="mod">
          <ac:chgData name="Michelle Loscha Abreu de Pardo" userId="35fed087-55ab-4a82-b09b-6c5398801264" providerId="ADAL" clId="{EF4195A6-7304-4DA2-9A56-16D9C8221F4A}" dt="2025-01-27T18:13:20.661" v="290" actId="20577"/>
          <ac:spMkLst>
            <pc:docMk/>
            <pc:sldMk cId="667043201" sldId="261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13:32.886" v="323" actId="20577"/>
          <ac:spMkLst>
            <pc:docMk/>
            <pc:sldMk cId="667043201" sldId="261"/>
            <ac:spMk id="6" creationId="{4F6127F0-6CC7-2E82-46AB-DF602C5CC776}"/>
          </ac:spMkLst>
        </pc:spChg>
      </pc:sldChg>
      <pc:sldChg chg="modSp del mod">
        <pc:chgData name="Michelle Loscha Abreu de Pardo" userId="35fed087-55ab-4a82-b09b-6c5398801264" providerId="ADAL" clId="{EF4195A6-7304-4DA2-9A56-16D9C8221F4A}" dt="2025-01-27T18:54:42.983" v="1085" actId="47"/>
        <pc:sldMkLst>
          <pc:docMk/>
          <pc:sldMk cId="4098851528" sldId="262"/>
        </pc:sldMkLst>
        <pc:spChg chg="mod">
          <ac:chgData name="Michelle Loscha Abreu de Pardo" userId="35fed087-55ab-4a82-b09b-6c5398801264" providerId="ADAL" clId="{EF4195A6-7304-4DA2-9A56-16D9C8221F4A}" dt="2025-01-27T18:16:24.211" v="403" actId="20577"/>
          <ac:spMkLst>
            <pc:docMk/>
            <pc:sldMk cId="4098851528" sldId="262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16:38.658" v="446" actId="20577"/>
          <ac:spMkLst>
            <pc:docMk/>
            <pc:sldMk cId="4098851528" sldId="262"/>
            <ac:spMk id="6" creationId="{1A38D318-280C-0E99-2186-7D919CA59191}"/>
          </ac:spMkLst>
        </pc:spChg>
      </pc:sldChg>
      <pc:sldChg chg="delSp modSp mod">
        <pc:chgData name="Michelle Loscha Abreu de Pardo" userId="35fed087-55ab-4a82-b09b-6c5398801264" providerId="ADAL" clId="{EF4195A6-7304-4DA2-9A56-16D9C8221F4A}" dt="2025-01-27T19:11:03.940" v="1401" actId="20577"/>
        <pc:sldMkLst>
          <pc:docMk/>
          <pc:sldMk cId="3004000852" sldId="263"/>
        </pc:sldMkLst>
        <pc:spChg chg="mod">
          <ac:chgData name="Michelle Loscha Abreu de Pardo" userId="35fed087-55ab-4a82-b09b-6c5398801264" providerId="ADAL" clId="{EF4195A6-7304-4DA2-9A56-16D9C8221F4A}" dt="2025-01-27T19:11:03.940" v="1401" actId="20577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46:24.021" v="904" actId="20577"/>
          <ac:spMkLst>
            <pc:docMk/>
            <pc:sldMk cId="3004000852" sldId="263"/>
            <ac:spMk id="3" creationId="{26767187-6DF7-80A9-F3B9-FCD72DDF717D}"/>
          </ac:spMkLst>
        </pc:spChg>
        <pc:spChg chg="del">
          <ac:chgData name="Michelle Loscha Abreu de Pardo" userId="35fed087-55ab-4a82-b09b-6c5398801264" providerId="ADAL" clId="{EF4195A6-7304-4DA2-9A56-16D9C8221F4A}" dt="2025-01-27T18:51:49.290" v="976" actId="478"/>
          <ac:spMkLst>
            <pc:docMk/>
            <pc:sldMk cId="3004000852" sldId="263"/>
            <ac:spMk id="4" creationId="{25CCF5E4-57B1-4237-190B-AC69C1A6536B}"/>
          </ac:spMkLst>
        </pc:spChg>
        <pc:spChg chg="mod">
          <ac:chgData name="Michelle Loscha Abreu de Pardo" userId="35fed087-55ab-4a82-b09b-6c5398801264" providerId="ADAL" clId="{EF4195A6-7304-4DA2-9A56-16D9C8221F4A}" dt="2025-01-27T18:08:05.857" v="109" actId="207"/>
          <ac:spMkLst>
            <pc:docMk/>
            <pc:sldMk cId="3004000852" sldId="263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8:46:45.499" v="933" actId="20577"/>
          <ac:spMkLst>
            <pc:docMk/>
            <pc:sldMk cId="3004000852" sldId="263"/>
            <ac:spMk id="10" creationId="{D950483A-1B7C-BC8A-AFE0-E5A3B512FCEF}"/>
          </ac:spMkLst>
        </pc:spChg>
        <pc:picChg chg="del mod">
          <ac:chgData name="Michelle Loscha Abreu de Pardo" userId="35fed087-55ab-4a82-b09b-6c5398801264" providerId="ADAL" clId="{EF4195A6-7304-4DA2-9A56-16D9C8221F4A}" dt="2025-01-27T18:51:23.534" v="975" actId="478"/>
          <ac:picMkLst>
            <pc:docMk/>
            <pc:sldMk cId="3004000852" sldId="263"/>
            <ac:picMk id="6" creationId="{A2D9A93F-3803-E8E7-32AC-1BF775A02A77}"/>
          </ac:picMkLst>
        </pc:picChg>
      </pc:sldChg>
      <pc:sldChg chg="addSp delSp modSp mod setBg">
        <pc:chgData name="Michelle Loscha Abreu de Pardo" userId="35fed087-55ab-4a82-b09b-6c5398801264" providerId="ADAL" clId="{EF4195A6-7304-4DA2-9A56-16D9C8221F4A}" dt="2025-01-27T19:25:22.798" v="1434" actId="2085"/>
        <pc:sldMkLst>
          <pc:docMk/>
          <pc:sldMk cId="648510835" sldId="264"/>
        </pc:sldMkLst>
        <pc:spChg chg="add del">
          <ac:chgData name="Michelle Loscha Abreu de Pardo" userId="35fed087-55ab-4a82-b09b-6c5398801264" providerId="ADAL" clId="{EF4195A6-7304-4DA2-9A56-16D9C8221F4A}" dt="2025-01-27T18:41:50.985" v="812" actId="478"/>
          <ac:spMkLst>
            <pc:docMk/>
            <pc:sldMk cId="648510835" sldId="264"/>
            <ac:spMk id="2" creationId="{B0B0E586-87BE-933D-F40E-E3BBA13856E0}"/>
          </ac:spMkLst>
        </pc:spChg>
        <pc:spChg chg="mod">
          <ac:chgData name="Michelle Loscha Abreu de Pardo" userId="35fed087-55ab-4a82-b09b-6c5398801264" providerId="ADAL" clId="{EF4195A6-7304-4DA2-9A56-16D9C8221F4A}" dt="2025-01-27T18:43:48.252" v="857" actId="207"/>
          <ac:spMkLst>
            <pc:docMk/>
            <pc:sldMk cId="648510835" sldId="264"/>
            <ac:spMk id="3" creationId="{93533FB0-D3C0-9791-4F72-0D1731465A20}"/>
          </ac:spMkLst>
        </pc:spChg>
        <pc:spChg chg="add del mod">
          <ac:chgData name="Michelle Loscha Abreu de Pardo" userId="35fed087-55ab-4a82-b09b-6c5398801264" providerId="ADAL" clId="{EF4195A6-7304-4DA2-9A56-16D9C8221F4A}" dt="2025-01-27T19:25:22.798" v="1434" actId="2085"/>
          <ac:spMkLst>
            <pc:docMk/>
            <pc:sldMk cId="648510835" sldId="264"/>
            <ac:spMk id="4" creationId="{0E49EEBC-3AEF-FA23-4067-E0866590C14C}"/>
          </ac:spMkLst>
        </pc:spChg>
        <pc:spChg chg="mod">
          <ac:chgData name="Michelle Loscha Abreu de Pardo" userId="35fed087-55ab-4a82-b09b-6c5398801264" providerId="ADAL" clId="{EF4195A6-7304-4DA2-9A56-16D9C8221F4A}" dt="2025-01-27T18:44:14.084" v="859" actId="207"/>
          <ac:spMkLst>
            <pc:docMk/>
            <pc:sldMk cId="648510835" sldId="264"/>
            <ac:spMk id="5" creationId="{FA80E993-76DA-56CE-427C-CE1D83BD30C1}"/>
          </ac:spMkLst>
        </pc:spChg>
        <pc:spChg chg="mod">
          <ac:chgData name="Michelle Loscha Abreu de Pardo" userId="35fed087-55ab-4a82-b09b-6c5398801264" providerId="ADAL" clId="{EF4195A6-7304-4DA2-9A56-16D9C8221F4A}" dt="2025-01-27T19:23:23.931" v="1423" actId="207"/>
          <ac:spMkLst>
            <pc:docMk/>
            <pc:sldMk cId="648510835" sldId="264"/>
            <ac:spMk id="6" creationId="{A8281A8C-F51B-8070-EE7F-AC4CBC315387}"/>
          </ac:spMkLst>
        </pc:spChg>
        <pc:spChg chg="mod">
          <ac:chgData name="Michelle Loscha Abreu de Pardo" userId="35fed087-55ab-4a82-b09b-6c5398801264" providerId="ADAL" clId="{EF4195A6-7304-4DA2-9A56-16D9C8221F4A}" dt="2025-01-27T18:45:00.068" v="889" actId="20577"/>
          <ac:spMkLst>
            <pc:docMk/>
            <pc:sldMk cId="648510835" sldId="264"/>
            <ac:spMk id="10" creationId="{351BD98C-D072-63C9-21C3-E1219F48EB57}"/>
          </ac:spMkLst>
        </pc:spChg>
      </pc:sldChg>
      <pc:sldChg chg="delSp modSp mod">
        <pc:chgData name="Michelle Loscha Abreu de Pardo" userId="35fed087-55ab-4a82-b09b-6c5398801264" providerId="ADAL" clId="{EF4195A6-7304-4DA2-9A56-16D9C8221F4A}" dt="2025-01-27T19:12:06.865" v="1410" actId="114"/>
        <pc:sldMkLst>
          <pc:docMk/>
          <pc:sldMk cId="796699739" sldId="265"/>
        </pc:sldMkLst>
        <pc:spChg chg="mod">
          <ac:chgData name="Michelle Loscha Abreu de Pardo" userId="35fed087-55ab-4a82-b09b-6c5398801264" providerId="ADAL" clId="{EF4195A6-7304-4DA2-9A56-16D9C8221F4A}" dt="2025-01-27T19:12:06.865" v="1410" actId="114"/>
          <ac:spMkLst>
            <pc:docMk/>
            <pc:sldMk cId="796699739" sldId="265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10:20.827" v="219" actId="20577"/>
          <ac:spMkLst>
            <pc:docMk/>
            <pc:sldMk cId="796699739" sldId="265"/>
            <ac:spMk id="3" creationId="{26767187-6DF7-80A9-F3B9-FCD72DDF717D}"/>
          </ac:spMkLst>
        </pc:spChg>
        <pc:spChg chg="mod">
          <ac:chgData name="Michelle Loscha Abreu de Pardo" userId="35fed087-55ab-4a82-b09b-6c5398801264" providerId="ADAL" clId="{EF4195A6-7304-4DA2-9A56-16D9C8221F4A}" dt="2025-01-27T18:08:16.997" v="110" actId="207"/>
          <ac:spMkLst>
            <pc:docMk/>
            <pc:sldMk cId="796699739" sldId="265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8:47:00.657" v="962" actId="20577"/>
          <ac:spMkLst>
            <pc:docMk/>
            <pc:sldMk cId="796699739" sldId="265"/>
            <ac:spMk id="19" creationId="{106B9400-10F5-C4D9-5FB4-31020CF6081E}"/>
          </ac:spMkLst>
        </pc:spChg>
        <pc:picChg chg="del">
          <ac:chgData name="Michelle Loscha Abreu de Pardo" userId="35fed087-55ab-4a82-b09b-6c5398801264" providerId="ADAL" clId="{EF4195A6-7304-4DA2-9A56-16D9C8221F4A}" dt="2025-01-27T18:10:51.905" v="220" actId="478"/>
          <ac:picMkLst>
            <pc:docMk/>
            <pc:sldMk cId="796699739" sldId="265"/>
            <ac:picMk id="15" creationId="{5700C8E0-6626-D7DD-1010-655515E46874}"/>
          </ac:picMkLst>
        </pc:picChg>
        <pc:picChg chg="del">
          <ac:chgData name="Michelle Loscha Abreu de Pardo" userId="35fed087-55ab-4a82-b09b-6c5398801264" providerId="ADAL" clId="{EF4195A6-7304-4DA2-9A56-16D9C8221F4A}" dt="2025-01-27T18:52:01.790" v="978" actId="478"/>
          <ac:picMkLst>
            <pc:docMk/>
            <pc:sldMk cId="796699739" sldId="265"/>
            <ac:picMk id="25" creationId="{68D9D51D-79E1-64B4-7B7A-A0A4BFAC6E56}"/>
          </ac:picMkLst>
        </pc:picChg>
        <pc:picChg chg="del">
          <ac:chgData name="Michelle Loscha Abreu de Pardo" userId="35fed087-55ab-4a82-b09b-6c5398801264" providerId="ADAL" clId="{EF4195A6-7304-4DA2-9A56-16D9C8221F4A}" dt="2025-01-27T18:51:58.952" v="977" actId="478"/>
          <ac:picMkLst>
            <pc:docMk/>
            <pc:sldMk cId="796699739" sldId="265"/>
            <ac:picMk id="4104" creationId="{A393F87C-445A-A984-0A42-8A48C42D1744}"/>
          </ac:picMkLst>
        </pc:picChg>
      </pc:sldChg>
      <pc:sldChg chg="del">
        <pc:chgData name="Michelle Loscha Abreu de Pardo" userId="35fed087-55ab-4a82-b09b-6c5398801264" providerId="ADAL" clId="{EF4195A6-7304-4DA2-9A56-16D9C8221F4A}" dt="2025-01-27T18:47:05.235" v="963" actId="47"/>
        <pc:sldMkLst>
          <pc:docMk/>
          <pc:sldMk cId="2185512117" sldId="266"/>
        </pc:sldMkLst>
      </pc:sldChg>
      <pc:sldChg chg="delSp modSp mod">
        <pc:chgData name="Michelle Loscha Abreu de Pardo" userId="35fed087-55ab-4a82-b09b-6c5398801264" providerId="ADAL" clId="{EF4195A6-7304-4DA2-9A56-16D9C8221F4A}" dt="2025-01-27T18:58:47.877" v="1169" actId="478"/>
        <pc:sldMkLst>
          <pc:docMk/>
          <pc:sldMk cId="3385887854" sldId="267"/>
        </pc:sldMkLst>
        <pc:spChg chg="mod">
          <ac:chgData name="Michelle Loscha Abreu de Pardo" userId="35fed087-55ab-4a82-b09b-6c5398801264" providerId="ADAL" clId="{EF4195A6-7304-4DA2-9A56-16D9C8221F4A}" dt="2025-01-27T18:58:44.538" v="1168" actId="12"/>
          <ac:spMkLst>
            <pc:docMk/>
            <pc:sldMk cId="3385887854" sldId="267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13:38.496" v="332" actId="20577"/>
          <ac:spMkLst>
            <pc:docMk/>
            <pc:sldMk cId="3385887854" sldId="267"/>
            <ac:spMk id="3" creationId="{26767187-6DF7-80A9-F3B9-FCD72DDF717D}"/>
          </ac:spMkLst>
        </pc:spChg>
        <pc:spChg chg="mod">
          <ac:chgData name="Michelle Loscha Abreu de Pardo" userId="35fed087-55ab-4a82-b09b-6c5398801264" providerId="ADAL" clId="{EF4195A6-7304-4DA2-9A56-16D9C8221F4A}" dt="2025-01-27T18:13:45.910" v="333" actId="207"/>
          <ac:spMkLst>
            <pc:docMk/>
            <pc:sldMk cId="3385887854" sldId="267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8:58:33.254" v="1163" actId="20577"/>
          <ac:spMkLst>
            <pc:docMk/>
            <pc:sldMk cId="3385887854" sldId="267"/>
            <ac:spMk id="10" creationId="{D2798D93-ED72-CD33-880D-2C72AA1C45F0}"/>
          </ac:spMkLst>
        </pc:spChg>
        <pc:picChg chg="del">
          <ac:chgData name="Michelle Loscha Abreu de Pardo" userId="35fed087-55ab-4a82-b09b-6c5398801264" providerId="ADAL" clId="{EF4195A6-7304-4DA2-9A56-16D9C8221F4A}" dt="2025-01-27T18:13:51.252" v="334" actId="478"/>
          <ac:picMkLst>
            <pc:docMk/>
            <pc:sldMk cId="3385887854" sldId="267"/>
            <ac:picMk id="6" creationId="{F585F010-8CE1-BD79-782A-7C7F4947DDAE}"/>
          </ac:picMkLst>
        </pc:picChg>
        <pc:picChg chg="del">
          <ac:chgData name="Michelle Loscha Abreu de Pardo" userId="35fed087-55ab-4a82-b09b-6c5398801264" providerId="ADAL" clId="{EF4195A6-7304-4DA2-9A56-16D9C8221F4A}" dt="2025-01-27T18:58:41.709" v="1167" actId="478"/>
          <ac:picMkLst>
            <pc:docMk/>
            <pc:sldMk cId="3385887854" sldId="267"/>
            <ac:picMk id="13" creationId="{A03BE2BD-1CCA-12BC-A40F-EE2A3201B764}"/>
          </ac:picMkLst>
        </pc:picChg>
        <pc:picChg chg="del">
          <ac:chgData name="Michelle Loscha Abreu de Pardo" userId="35fed087-55ab-4a82-b09b-6c5398801264" providerId="ADAL" clId="{EF4195A6-7304-4DA2-9A56-16D9C8221F4A}" dt="2025-01-27T18:58:47.877" v="1169" actId="478"/>
          <ac:picMkLst>
            <pc:docMk/>
            <pc:sldMk cId="3385887854" sldId="267"/>
            <ac:picMk id="14" creationId="{0D3A0626-5486-8A0B-F407-2B7942FBD423}"/>
          </ac:picMkLst>
        </pc:picChg>
      </pc:sldChg>
      <pc:sldChg chg="del">
        <pc:chgData name="Michelle Loscha Abreu de Pardo" userId="35fed087-55ab-4a82-b09b-6c5398801264" providerId="ADAL" clId="{EF4195A6-7304-4DA2-9A56-16D9C8221F4A}" dt="2025-01-27T18:16:16.226" v="395" actId="47"/>
        <pc:sldMkLst>
          <pc:docMk/>
          <pc:sldMk cId="3136556412" sldId="268"/>
        </pc:sldMkLst>
      </pc:sldChg>
      <pc:sldChg chg="delSp modSp mod">
        <pc:chgData name="Michelle Loscha Abreu de Pardo" userId="35fed087-55ab-4a82-b09b-6c5398801264" providerId="ADAL" clId="{EF4195A6-7304-4DA2-9A56-16D9C8221F4A}" dt="2025-01-27T18:59:47.954" v="1223" actId="20577"/>
        <pc:sldMkLst>
          <pc:docMk/>
          <pc:sldMk cId="3797347466" sldId="269"/>
        </pc:sldMkLst>
        <pc:spChg chg="mod">
          <ac:chgData name="Michelle Loscha Abreu de Pardo" userId="35fed087-55ab-4a82-b09b-6c5398801264" providerId="ADAL" clId="{EF4195A6-7304-4DA2-9A56-16D9C8221F4A}" dt="2025-01-27T18:59:30.238" v="1180" actId="12"/>
          <ac:spMkLst>
            <pc:docMk/>
            <pc:sldMk cId="3797347466" sldId="269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16:44.991" v="454" actId="20577"/>
          <ac:spMkLst>
            <pc:docMk/>
            <pc:sldMk cId="3797347466" sldId="269"/>
            <ac:spMk id="3" creationId="{26767187-6DF7-80A9-F3B9-FCD72DDF717D}"/>
          </ac:spMkLst>
        </pc:spChg>
        <pc:spChg chg="mod">
          <ac:chgData name="Michelle Loscha Abreu de Pardo" userId="35fed087-55ab-4a82-b09b-6c5398801264" providerId="ADAL" clId="{EF4195A6-7304-4DA2-9A56-16D9C8221F4A}" dt="2025-01-27T18:59:03.024" v="1171" actId="207"/>
          <ac:spMkLst>
            <pc:docMk/>
            <pc:sldMk cId="3797347466" sldId="269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8:59:47.954" v="1223" actId="20577"/>
          <ac:spMkLst>
            <pc:docMk/>
            <pc:sldMk cId="3797347466" sldId="269"/>
            <ac:spMk id="11" creationId="{16565A60-9FB1-1F97-0762-8DE359BBB925}"/>
          </ac:spMkLst>
        </pc:spChg>
        <pc:picChg chg="del">
          <ac:chgData name="Michelle Loscha Abreu de Pardo" userId="35fed087-55ab-4a82-b09b-6c5398801264" providerId="ADAL" clId="{EF4195A6-7304-4DA2-9A56-16D9C8221F4A}" dt="2025-01-27T18:16:58.761" v="456" actId="478"/>
          <ac:picMkLst>
            <pc:docMk/>
            <pc:sldMk cId="3797347466" sldId="269"/>
            <ac:picMk id="7" creationId="{A95D5724-24DA-ADC3-C379-B601C7A51FD0}"/>
          </ac:picMkLst>
        </pc:picChg>
        <pc:picChg chg="del">
          <ac:chgData name="Michelle Loscha Abreu de Pardo" userId="35fed087-55ab-4a82-b09b-6c5398801264" providerId="ADAL" clId="{EF4195A6-7304-4DA2-9A56-16D9C8221F4A}" dt="2025-01-27T18:58:58.623" v="1170" actId="478"/>
          <ac:picMkLst>
            <pc:docMk/>
            <pc:sldMk cId="3797347466" sldId="269"/>
            <ac:picMk id="13" creationId="{562CDC66-64EC-BBA5-302D-9A56F562002E}"/>
          </ac:picMkLst>
        </pc:picChg>
        <pc:picChg chg="del">
          <ac:chgData name="Michelle Loscha Abreu de Pardo" userId="35fed087-55ab-4a82-b09b-6c5398801264" providerId="ADAL" clId="{EF4195A6-7304-4DA2-9A56-16D9C8221F4A}" dt="2025-01-27T18:59:33.446" v="1181" actId="478"/>
          <ac:picMkLst>
            <pc:docMk/>
            <pc:sldMk cId="3797347466" sldId="269"/>
            <ac:picMk id="14" creationId="{48CEEBD9-BF75-49F8-2AA7-2B759F4CF8ED}"/>
          </ac:picMkLst>
        </pc:picChg>
      </pc:sldChg>
      <pc:sldChg chg="del">
        <pc:chgData name="Michelle Loscha Abreu de Pardo" userId="35fed087-55ab-4a82-b09b-6c5398801264" providerId="ADAL" clId="{EF4195A6-7304-4DA2-9A56-16D9C8221F4A}" dt="2025-01-27T18:18:04.128" v="492" actId="47"/>
        <pc:sldMkLst>
          <pc:docMk/>
          <pc:sldMk cId="4049074150" sldId="270"/>
        </pc:sldMkLst>
      </pc:sldChg>
      <pc:sldChg chg="modSp del mod">
        <pc:chgData name="Michelle Loscha Abreu de Pardo" userId="35fed087-55ab-4a82-b09b-6c5398801264" providerId="ADAL" clId="{EF4195A6-7304-4DA2-9A56-16D9C8221F4A}" dt="2025-01-27T18:55:07.654" v="1114" actId="47"/>
        <pc:sldMkLst>
          <pc:docMk/>
          <pc:sldMk cId="2338376511" sldId="271"/>
        </pc:sldMkLst>
        <pc:spChg chg="mod">
          <ac:chgData name="Michelle Loscha Abreu de Pardo" userId="35fed087-55ab-4a82-b09b-6c5398801264" providerId="ADAL" clId="{EF4195A6-7304-4DA2-9A56-16D9C8221F4A}" dt="2025-01-27T18:18:16.993" v="507" actId="20577"/>
          <ac:spMkLst>
            <pc:docMk/>
            <pc:sldMk cId="2338376511" sldId="271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18:34.679" v="569" actId="20577"/>
          <ac:spMkLst>
            <pc:docMk/>
            <pc:sldMk cId="2338376511" sldId="271"/>
            <ac:spMk id="6" creationId="{1A38D318-280C-0E99-2186-7D919CA59191}"/>
          </ac:spMkLst>
        </pc:spChg>
      </pc:sldChg>
      <pc:sldChg chg="modSp add del mod">
        <pc:chgData name="Michelle Loscha Abreu de Pardo" userId="35fed087-55ab-4a82-b09b-6c5398801264" providerId="ADAL" clId="{EF4195A6-7304-4DA2-9A56-16D9C8221F4A}" dt="2025-01-27T19:02:16.964" v="1324" actId="47"/>
        <pc:sldMkLst>
          <pc:docMk/>
          <pc:sldMk cId="4065566745" sldId="272"/>
        </pc:sldMkLst>
        <pc:spChg chg="mod">
          <ac:chgData name="Michelle Loscha Abreu de Pardo" userId="35fed087-55ab-4a82-b09b-6c5398801264" providerId="ADAL" clId="{EF4195A6-7304-4DA2-9A56-16D9C8221F4A}" dt="2025-01-27T18:21:41.290" v="683" actId="20577"/>
          <ac:spMkLst>
            <pc:docMk/>
            <pc:sldMk cId="4065566745" sldId="272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21:47.184" v="697" actId="20577"/>
          <ac:spMkLst>
            <pc:docMk/>
            <pc:sldMk cId="4065566745" sldId="272"/>
            <ac:spMk id="6" creationId="{1A38D318-280C-0E99-2186-7D919CA59191}"/>
          </ac:spMkLst>
        </pc:spChg>
      </pc:sldChg>
      <pc:sldChg chg="delSp modSp mod ord">
        <pc:chgData name="Michelle Loscha Abreu de Pardo" userId="35fed087-55ab-4a82-b09b-6c5398801264" providerId="ADAL" clId="{EF4195A6-7304-4DA2-9A56-16D9C8221F4A}" dt="2025-01-27T19:02:06.683" v="1323"/>
        <pc:sldMkLst>
          <pc:docMk/>
          <pc:sldMk cId="817067058" sldId="273"/>
        </pc:sldMkLst>
        <pc:spChg chg="mod">
          <ac:chgData name="Michelle Loscha Abreu de Pardo" userId="35fed087-55ab-4a82-b09b-6c5398801264" providerId="ADAL" clId="{EF4195A6-7304-4DA2-9A56-16D9C8221F4A}" dt="2025-01-27T19:00:21.585" v="1260" actId="12"/>
          <ac:spMkLst>
            <pc:docMk/>
            <pc:sldMk cId="817067058" sldId="273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18:46.467" v="578" actId="20577"/>
          <ac:spMkLst>
            <pc:docMk/>
            <pc:sldMk cId="817067058" sldId="273"/>
            <ac:spMk id="3" creationId="{26767187-6DF7-80A9-F3B9-FCD72DDF717D}"/>
          </ac:spMkLst>
        </pc:spChg>
        <pc:spChg chg="mod">
          <ac:chgData name="Michelle Loscha Abreu de Pardo" userId="35fed087-55ab-4a82-b09b-6c5398801264" providerId="ADAL" clId="{EF4195A6-7304-4DA2-9A56-16D9C8221F4A}" dt="2025-01-27T19:00:00.514" v="1226" actId="207"/>
          <ac:spMkLst>
            <pc:docMk/>
            <pc:sldMk cId="817067058" sldId="273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9:00:11.675" v="1256" actId="20577"/>
          <ac:spMkLst>
            <pc:docMk/>
            <pc:sldMk cId="817067058" sldId="273"/>
            <ac:spMk id="11" creationId="{68AAFF6A-760E-55AD-CF3D-CC5D88DC4B24}"/>
          </ac:spMkLst>
        </pc:spChg>
        <pc:picChg chg="del">
          <ac:chgData name="Michelle Loscha Abreu de Pardo" userId="35fed087-55ab-4a82-b09b-6c5398801264" providerId="ADAL" clId="{EF4195A6-7304-4DA2-9A56-16D9C8221F4A}" dt="2025-01-27T18:18:48.763" v="579" actId="478"/>
          <ac:picMkLst>
            <pc:docMk/>
            <pc:sldMk cId="817067058" sldId="273"/>
            <ac:picMk id="6" creationId="{89ACEA64-FFEE-2FE8-BAA7-33FF738ED09F}"/>
          </ac:picMkLst>
        </pc:picChg>
        <pc:picChg chg="del">
          <ac:chgData name="Michelle Loscha Abreu de Pardo" userId="35fed087-55ab-4a82-b09b-6c5398801264" providerId="ADAL" clId="{EF4195A6-7304-4DA2-9A56-16D9C8221F4A}" dt="2025-01-27T18:59:54.989" v="1224" actId="478"/>
          <ac:picMkLst>
            <pc:docMk/>
            <pc:sldMk cId="817067058" sldId="273"/>
            <ac:picMk id="14" creationId="{4FB6B5F6-D9AE-C542-98C4-5DA710DF7000}"/>
          </ac:picMkLst>
        </pc:picChg>
        <pc:picChg chg="del">
          <ac:chgData name="Michelle Loscha Abreu de Pardo" userId="35fed087-55ab-4a82-b09b-6c5398801264" providerId="ADAL" clId="{EF4195A6-7304-4DA2-9A56-16D9C8221F4A}" dt="2025-01-27T19:00:01.791" v="1227" actId="478"/>
          <ac:picMkLst>
            <pc:docMk/>
            <pc:sldMk cId="817067058" sldId="273"/>
            <ac:picMk id="15" creationId="{FF240750-F9D4-4FC8-D708-5DC2067695A6}"/>
          </ac:picMkLst>
        </pc:picChg>
      </pc:sldChg>
      <pc:sldChg chg="del">
        <pc:chgData name="Michelle Loscha Abreu de Pardo" userId="35fed087-55ab-4a82-b09b-6c5398801264" providerId="ADAL" clId="{EF4195A6-7304-4DA2-9A56-16D9C8221F4A}" dt="2025-01-27T18:20:46.924" v="628" actId="47"/>
        <pc:sldMkLst>
          <pc:docMk/>
          <pc:sldMk cId="1848873964" sldId="274"/>
        </pc:sldMkLst>
      </pc:sldChg>
      <pc:sldChg chg="delSp add del mod">
        <pc:chgData name="Michelle Loscha Abreu de Pardo" userId="35fed087-55ab-4a82-b09b-6c5398801264" providerId="ADAL" clId="{EF4195A6-7304-4DA2-9A56-16D9C8221F4A}" dt="2025-01-27T19:00:32.483" v="1261" actId="47"/>
        <pc:sldMkLst>
          <pc:docMk/>
          <pc:sldMk cId="3006414269" sldId="275"/>
        </pc:sldMkLst>
        <pc:picChg chg="del">
          <ac:chgData name="Michelle Loscha Abreu de Pardo" userId="35fed087-55ab-4a82-b09b-6c5398801264" providerId="ADAL" clId="{EF4195A6-7304-4DA2-9A56-16D9C8221F4A}" dt="2025-01-27T18:21:51.021" v="698" actId="478"/>
          <ac:picMkLst>
            <pc:docMk/>
            <pc:sldMk cId="3006414269" sldId="275"/>
            <ac:picMk id="7" creationId="{FAAB438A-929B-6DAA-A27F-589E3E24E6AB}"/>
          </ac:picMkLst>
        </pc:picChg>
      </pc:sldChg>
      <pc:sldChg chg="add del">
        <pc:chgData name="Michelle Loscha Abreu de Pardo" userId="35fed087-55ab-4a82-b09b-6c5398801264" providerId="ADAL" clId="{EF4195A6-7304-4DA2-9A56-16D9C8221F4A}" dt="2025-01-27T18:28:58.631" v="793" actId="47"/>
        <pc:sldMkLst>
          <pc:docMk/>
          <pc:sldMk cId="1057121604" sldId="276"/>
        </pc:sldMkLst>
      </pc:sldChg>
      <pc:sldChg chg="add del">
        <pc:chgData name="Michelle Loscha Abreu de Pardo" userId="35fed087-55ab-4a82-b09b-6c5398801264" providerId="ADAL" clId="{EF4195A6-7304-4DA2-9A56-16D9C8221F4A}" dt="2025-01-27T18:28:52.510" v="787" actId="47"/>
        <pc:sldMkLst>
          <pc:docMk/>
          <pc:sldMk cId="3907831468" sldId="277"/>
        </pc:sldMkLst>
      </pc:sldChg>
      <pc:sldChg chg="add del">
        <pc:chgData name="Michelle Loscha Abreu de Pardo" userId="35fed087-55ab-4a82-b09b-6c5398801264" providerId="ADAL" clId="{EF4195A6-7304-4DA2-9A56-16D9C8221F4A}" dt="2025-01-27T18:28:55.159" v="790" actId="47"/>
        <pc:sldMkLst>
          <pc:docMk/>
          <pc:sldMk cId="596566617" sldId="278"/>
        </pc:sldMkLst>
      </pc:sldChg>
      <pc:sldChg chg="add del">
        <pc:chgData name="Michelle Loscha Abreu de Pardo" userId="35fed087-55ab-4a82-b09b-6c5398801264" providerId="ADAL" clId="{EF4195A6-7304-4DA2-9A56-16D9C8221F4A}" dt="2025-01-27T18:28:53.668" v="788" actId="47"/>
        <pc:sldMkLst>
          <pc:docMk/>
          <pc:sldMk cId="1027381058" sldId="279"/>
        </pc:sldMkLst>
      </pc:sldChg>
      <pc:sldChg chg="add del">
        <pc:chgData name="Michelle Loscha Abreu de Pardo" userId="35fed087-55ab-4a82-b09b-6c5398801264" providerId="ADAL" clId="{EF4195A6-7304-4DA2-9A56-16D9C8221F4A}" dt="2025-01-27T18:28:54.499" v="789" actId="47"/>
        <pc:sldMkLst>
          <pc:docMk/>
          <pc:sldMk cId="3934859674" sldId="280"/>
        </pc:sldMkLst>
      </pc:sldChg>
      <pc:sldChg chg="add del">
        <pc:chgData name="Michelle Loscha Abreu de Pardo" userId="35fed087-55ab-4a82-b09b-6c5398801264" providerId="ADAL" clId="{EF4195A6-7304-4DA2-9A56-16D9C8221F4A}" dt="2025-01-27T18:28:56.268" v="791" actId="47"/>
        <pc:sldMkLst>
          <pc:docMk/>
          <pc:sldMk cId="1011731902" sldId="281"/>
        </pc:sldMkLst>
      </pc:sldChg>
      <pc:sldChg chg="add del">
        <pc:chgData name="Michelle Loscha Abreu de Pardo" userId="35fed087-55ab-4a82-b09b-6c5398801264" providerId="ADAL" clId="{EF4195A6-7304-4DA2-9A56-16D9C8221F4A}" dt="2025-01-27T18:28:57.096" v="792" actId="47"/>
        <pc:sldMkLst>
          <pc:docMk/>
          <pc:sldMk cId="4077838316" sldId="282"/>
        </pc:sldMkLst>
      </pc:sldChg>
      <pc:sldChg chg="addSp delSp modSp mod">
        <pc:chgData name="Michelle Loscha Abreu de Pardo" userId="35fed087-55ab-4a82-b09b-6c5398801264" providerId="ADAL" clId="{EF4195A6-7304-4DA2-9A56-16D9C8221F4A}" dt="2025-01-27T19:09:47.114" v="1374" actId="1076"/>
        <pc:sldMkLst>
          <pc:docMk/>
          <pc:sldMk cId="3920495214" sldId="283"/>
        </pc:sldMkLst>
        <pc:spChg chg="mod">
          <ac:chgData name="Michelle Loscha Abreu de Pardo" userId="35fed087-55ab-4a82-b09b-6c5398801264" providerId="ADAL" clId="{EF4195A6-7304-4DA2-9A56-16D9C8221F4A}" dt="2025-01-27T18:22:41.287" v="782" actId="20577"/>
          <ac:spMkLst>
            <pc:docMk/>
            <pc:sldMk cId="3920495214" sldId="283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8:23:17.344" v="785" actId="20577"/>
          <ac:spMkLst>
            <pc:docMk/>
            <pc:sldMk cId="3920495214" sldId="283"/>
            <ac:spMk id="3" creationId="{26767187-6DF7-80A9-F3B9-FCD72DDF717D}"/>
          </ac:spMkLst>
        </pc:spChg>
        <pc:spChg chg="mod">
          <ac:chgData name="Michelle Loscha Abreu de Pardo" userId="35fed087-55ab-4a82-b09b-6c5398801264" providerId="ADAL" clId="{EF4195A6-7304-4DA2-9A56-16D9C8221F4A}" dt="2025-01-27T18:23:21.555" v="786" actId="207"/>
          <ac:spMkLst>
            <pc:docMk/>
            <pc:sldMk cId="3920495214" sldId="283"/>
            <ac:spMk id="5" creationId="{F3548456-7C95-80DE-D379-01E177977A3D}"/>
          </ac:spMkLst>
        </pc:spChg>
        <pc:spChg chg="mod">
          <ac:chgData name="Michelle Loscha Abreu de Pardo" userId="35fed087-55ab-4a82-b09b-6c5398801264" providerId="ADAL" clId="{EF4195A6-7304-4DA2-9A56-16D9C8221F4A}" dt="2025-01-27T19:09:41.873" v="1373" actId="1076"/>
          <ac:spMkLst>
            <pc:docMk/>
            <pc:sldMk cId="3920495214" sldId="283"/>
            <ac:spMk id="8" creationId="{300835EE-A170-C4AE-5EE7-9322E1BA6163}"/>
          </ac:spMkLst>
        </pc:spChg>
        <pc:spChg chg="mod">
          <ac:chgData name="Michelle Loscha Abreu de Pardo" userId="35fed087-55ab-4a82-b09b-6c5398801264" providerId="ADAL" clId="{EF4195A6-7304-4DA2-9A56-16D9C8221F4A}" dt="2025-01-27T19:02:57.016" v="1355" actId="20577"/>
          <ac:spMkLst>
            <pc:docMk/>
            <pc:sldMk cId="3920495214" sldId="283"/>
            <ac:spMk id="11" creationId="{4B80E3D0-EEFE-5ED5-3B8A-29C7805C8F63}"/>
          </ac:spMkLst>
        </pc:spChg>
        <pc:picChg chg="del">
          <ac:chgData name="Michelle Loscha Abreu de Pardo" userId="35fed087-55ab-4a82-b09b-6c5398801264" providerId="ADAL" clId="{EF4195A6-7304-4DA2-9A56-16D9C8221F4A}" dt="2025-01-27T19:08:10.733" v="1356" actId="478"/>
          <ac:picMkLst>
            <pc:docMk/>
            <pc:sldMk cId="3920495214" sldId="283"/>
            <ac:picMk id="7" creationId="{5ED159E2-8571-206E-9E7A-2DF40D16BA3A}"/>
          </ac:picMkLst>
        </pc:picChg>
        <pc:picChg chg="del">
          <ac:chgData name="Michelle Loscha Abreu de Pardo" userId="35fed087-55ab-4a82-b09b-6c5398801264" providerId="ADAL" clId="{EF4195A6-7304-4DA2-9A56-16D9C8221F4A}" dt="2025-01-27T19:02:45.054" v="1326" actId="478"/>
          <ac:picMkLst>
            <pc:docMk/>
            <pc:sldMk cId="3920495214" sldId="283"/>
            <ac:picMk id="13" creationId="{4CCAA8B8-6479-A21B-B3AF-4D0014CE7FB9}"/>
          </ac:picMkLst>
        </pc:picChg>
        <pc:picChg chg="del">
          <ac:chgData name="Michelle Loscha Abreu de Pardo" userId="35fed087-55ab-4a82-b09b-6c5398801264" providerId="ADAL" clId="{EF4195A6-7304-4DA2-9A56-16D9C8221F4A}" dt="2025-01-27T18:23:14.434" v="783" actId="478"/>
          <ac:picMkLst>
            <pc:docMk/>
            <pc:sldMk cId="3920495214" sldId="283"/>
            <ac:picMk id="14" creationId="{7695C4A0-10A4-51FD-7FCE-43223D6F684A}"/>
          </ac:picMkLst>
        </pc:picChg>
        <pc:picChg chg="add del mod">
          <ac:chgData name="Michelle Loscha Abreu de Pardo" userId="35fed087-55ab-4a82-b09b-6c5398801264" providerId="ADAL" clId="{EF4195A6-7304-4DA2-9A56-16D9C8221F4A}" dt="2025-01-27T19:09:47.114" v="1374" actId="1076"/>
          <ac:picMkLst>
            <pc:docMk/>
            <pc:sldMk cId="3920495214" sldId="283"/>
            <ac:picMk id="1026" creationId="{1EF46656-CC8F-7EC9-456E-5D0A6CD02BBC}"/>
          </ac:picMkLst>
        </pc:picChg>
      </pc:sldChg>
      <pc:sldChg chg="del">
        <pc:chgData name="Michelle Loscha Abreu de Pardo" userId="35fed087-55ab-4a82-b09b-6c5398801264" providerId="ADAL" clId="{EF4195A6-7304-4DA2-9A56-16D9C8221F4A}" dt="2025-01-27T19:02:18.763" v="1325" actId="47"/>
        <pc:sldMkLst>
          <pc:docMk/>
          <pc:sldMk cId="2390956622" sldId="284"/>
        </pc:sldMkLst>
      </pc:sldChg>
      <pc:sldChg chg="modSp add mod ord setBg">
        <pc:chgData name="Michelle Loscha Abreu de Pardo" userId="35fed087-55ab-4a82-b09b-6c5398801264" providerId="ADAL" clId="{EF4195A6-7304-4DA2-9A56-16D9C8221F4A}" dt="2025-01-27T19:23:28.927" v="1424" actId="207"/>
        <pc:sldMkLst>
          <pc:docMk/>
          <pc:sldMk cId="2746161518" sldId="285"/>
        </pc:sldMkLst>
        <pc:spChg chg="mod">
          <ac:chgData name="Michelle Loscha Abreu de Pardo" userId="35fed087-55ab-4a82-b09b-6c5398801264" providerId="ADAL" clId="{EF4195A6-7304-4DA2-9A56-16D9C8221F4A}" dt="2025-01-27T18:53:46.646" v="1005" actId="20577"/>
          <ac:spMkLst>
            <pc:docMk/>
            <pc:sldMk cId="2746161518" sldId="285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53:23.540" v="990" actId="20577"/>
          <ac:spMkLst>
            <pc:docMk/>
            <pc:sldMk cId="2746161518" sldId="285"/>
            <ac:spMk id="4" creationId="{0E49EEBC-3AEF-FA23-4067-E0866590C14C}"/>
          </ac:spMkLst>
        </pc:spChg>
        <pc:spChg chg="mod">
          <ac:chgData name="Michelle Loscha Abreu de Pardo" userId="35fed087-55ab-4a82-b09b-6c5398801264" providerId="ADAL" clId="{EF4195A6-7304-4DA2-9A56-16D9C8221F4A}" dt="2025-01-27T19:23:28.927" v="1424" actId="207"/>
          <ac:spMkLst>
            <pc:docMk/>
            <pc:sldMk cId="2746161518" sldId="285"/>
            <ac:spMk id="6" creationId="{A8281A8C-F51B-8070-EE7F-AC4CBC315387}"/>
          </ac:spMkLst>
        </pc:spChg>
      </pc:sldChg>
      <pc:sldChg chg="add del setBg">
        <pc:chgData name="Michelle Loscha Abreu de Pardo" userId="35fed087-55ab-4a82-b09b-6c5398801264" providerId="ADAL" clId="{EF4195A6-7304-4DA2-9A56-16D9C8221F4A}" dt="2025-01-27T18:53:04.223" v="985"/>
        <pc:sldMkLst>
          <pc:docMk/>
          <pc:sldMk cId="3225229439" sldId="285"/>
        </pc:sldMkLst>
      </pc:sldChg>
      <pc:sldChg chg="modSp add mod ord setBg">
        <pc:chgData name="Michelle Loscha Abreu de Pardo" userId="35fed087-55ab-4a82-b09b-6c5398801264" providerId="ADAL" clId="{EF4195A6-7304-4DA2-9A56-16D9C8221F4A}" dt="2025-01-27T19:23:35.866" v="1425" actId="207"/>
        <pc:sldMkLst>
          <pc:docMk/>
          <pc:sldMk cId="4159049058" sldId="286"/>
        </pc:sldMkLst>
        <pc:spChg chg="mod">
          <ac:chgData name="Michelle Loscha Abreu de Pardo" userId="35fed087-55ab-4a82-b09b-6c5398801264" providerId="ADAL" clId="{EF4195A6-7304-4DA2-9A56-16D9C8221F4A}" dt="2025-01-27T18:54:15.308" v="1045" actId="20577"/>
          <ac:spMkLst>
            <pc:docMk/>
            <pc:sldMk cId="4159049058" sldId="286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53:27.167" v="992" actId="20577"/>
          <ac:spMkLst>
            <pc:docMk/>
            <pc:sldMk cId="4159049058" sldId="286"/>
            <ac:spMk id="4" creationId="{0E49EEBC-3AEF-FA23-4067-E0866590C14C}"/>
          </ac:spMkLst>
        </pc:spChg>
        <pc:spChg chg="mod">
          <ac:chgData name="Michelle Loscha Abreu de Pardo" userId="35fed087-55ab-4a82-b09b-6c5398801264" providerId="ADAL" clId="{EF4195A6-7304-4DA2-9A56-16D9C8221F4A}" dt="2025-01-27T19:23:35.866" v="1425" actId="207"/>
          <ac:spMkLst>
            <pc:docMk/>
            <pc:sldMk cId="4159049058" sldId="286"/>
            <ac:spMk id="6" creationId="{A8281A8C-F51B-8070-EE7F-AC4CBC315387}"/>
          </ac:spMkLst>
        </pc:spChg>
      </pc:sldChg>
      <pc:sldChg chg="modSp add mod ord setBg">
        <pc:chgData name="Michelle Loscha Abreu de Pardo" userId="35fed087-55ab-4a82-b09b-6c5398801264" providerId="ADAL" clId="{EF4195A6-7304-4DA2-9A56-16D9C8221F4A}" dt="2025-01-27T19:23:52.070" v="1426" actId="207"/>
        <pc:sldMkLst>
          <pc:docMk/>
          <pc:sldMk cId="2714462973" sldId="287"/>
        </pc:sldMkLst>
        <pc:spChg chg="mod">
          <ac:chgData name="Michelle Loscha Abreu de Pardo" userId="35fed087-55ab-4a82-b09b-6c5398801264" providerId="ADAL" clId="{EF4195A6-7304-4DA2-9A56-16D9C8221F4A}" dt="2025-01-27T18:54:59.304" v="1095" actId="20577"/>
          <ac:spMkLst>
            <pc:docMk/>
            <pc:sldMk cId="2714462973" sldId="287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8:53:30.679" v="994" actId="20577"/>
          <ac:spMkLst>
            <pc:docMk/>
            <pc:sldMk cId="2714462973" sldId="287"/>
            <ac:spMk id="4" creationId="{0E49EEBC-3AEF-FA23-4067-E0866590C14C}"/>
          </ac:spMkLst>
        </pc:spChg>
        <pc:spChg chg="mod">
          <ac:chgData name="Michelle Loscha Abreu de Pardo" userId="35fed087-55ab-4a82-b09b-6c5398801264" providerId="ADAL" clId="{EF4195A6-7304-4DA2-9A56-16D9C8221F4A}" dt="2025-01-27T19:23:52.070" v="1426" actId="207"/>
          <ac:spMkLst>
            <pc:docMk/>
            <pc:sldMk cId="2714462973" sldId="287"/>
            <ac:spMk id="6" creationId="{A8281A8C-F51B-8070-EE7F-AC4CBC315387}"/>
          </ac:spMkLst>
        </pc:spChg>
      </pc:sldChg>
      <pc:sldChg chg="modSp add mod setBg">
        <pc:chgData name="Michelle Loscha Abreu de Pardo" userId="35fed087-55ab-4a82-b09b-6c5398801264" providerId="ADAL" clId="{EF4195A6-7304-4DA2-9A56-16D9C8221F4A}" dt="2025-01-27T19:23:56.443" v="1427" actId="207"/>
        <pc:sldMkLst>
          <pc:docMk/>
          <pc:sldMk cId="3654355303" sldId="288"/>
        </pc:sldMkLst>
        <pc:spChg chg="mod">
          <ac:chgData name="Michelle Loscha Abreu de Pardo" userId="35fed087-55ab-4a82-b09b-6c5398801264" providerId="ADAL" clId="{EF4195A6-7304-4DA2-9A56-16D9C8221F4A}" dt="2025-01-27T19:00:53.009" v="1277" actId="20577"/>
          <ac:spMkLst>
            <pc:docMk/>
            <pc:sldMk cId="3654355303" sldId="288"/>
            <ac:spMk id="3" creationId="{93533FB0-D3C0-9791-4F72-0D1731465A20}"/>
          </ac:spMkLst>
        </pc:spChg>
        <pc:spChg chg="mod">
          <ac:chgData name="Michelle Loscha Abreu de Pardo" userId="35fed087-55ab-4a82-b09b-6c5398801264" providerId="ADAL" clId="{EF4195A6-7304-4DA2-9A56-16D9C8221F4A}" dt="2025-01-27T19:00:47.572" v="1265" actId="20577"/>
          <ac:spMkLst>
            <pc:docMk/>
            <pc:sldMk cId="3654355303" sldId="288"/>
            <ac:spMk id="4" creationId="{0E49EEBC-3AEF-FA23-4067-E0866590C14C}"/>
          </ac:spMkLst>
        </pc:spChg>
        <pc:spChg chg="mod">
          <ac:chgData name="Michelle Loscha Abreu de Pardo" userId="35fed087-55ab-4a82-b09b-6c5398801264" providerId="ADAL" clId="{EF4195A6-7304-4DA2-9A56-16D9C8221F4A}" dt="2025-01-27T19:23:56.443" v="1427" actId="207"/>
          <ac:spMkLst>
            <pc:docMk/>
            <pc:sldMk cId="3654355303" sldId="288"/>
            <ac:spMk id="6" creationId="{A8281A8C-F51B-8070-EE7F-AC4CBC315387}"/>
          </ac:spMkLst>
        </pc:spChg>
      </pc:sldChg>
      <pc:sldChg chg="addSp delSp modSp add mod setBg">
        <pc:chgData name="Michelle Loscha Abreu de Pardo" userId="35fed087-55ab-4a82-b09b-6c5398801264" providerId="ADAL" clId="{EF4195A6-7304-4DA2-9A56-16D9C8221F4A}" dt="2025-01-27T19:21:00.341" v="1422"/>
        <pc:sldMkLst>
          <pc:docMk/>
          <pc:sldMk cId="2701418339" sldId="289"/>
        </pc:sldMkLst>
        <pc:spChg chg="mod">
          <ac:chgData name="Michelle Loscha Abreu de Pardo" userId="35fed087-55ab-4a82-b09b-6c5398801264" providerId="ADAL" clId="{EF4195A6-7304-4DA2-9A56-16D9C8221F4A}" dt="2025-01-27T19:01:11.656" v="1295" actId="14100"/>
          <ac:spMkLst>
            <pc:docMk/>
            <pc:sldMk cId="2701418339" sldId="289"/>
            <ac:spMk id="3" creationId="{93533FB0-D3C0-9791-4F72-0D1731465A20}"/>
          </ac:spMkLst>
        </pc:spChg>
        <pc:spChg chg="add del">
          <ac:chgData name="Michelle Loscha Abreu de Pardo" userId="35fed087-55ab-4a82-b09b-6c5398801264" providerId="ADAL" clId="{EF4195A6-7304-4DA2-9A56-16D9C8221F4A}" dt="2025-01-27T19:01:33.385" v="1300" actId="478"/>
          <ac:spMkLst>
            <pc:docMk/>
            <pc:sldMk cId="2701418339" sldId="289"/>
            <ac:spMk id="4" creationId="{0E49EEBC-3AEF-FA23-4067-E0866590C14C}"/>
          </ac:spMkLst>
        </pc:spChg>
        <pc:spChg chg="add del">
          <ac:chgData name="Michelle Loscha Abreu de Pardo" userId="35fed087-55ab-4a82-b09b-6c5398801264" providerId="ADAL" clId="{EF4195A6-7304-4DA2-9A56-16D9C8221F4A}" dt="2025-01-27T19:01:35.547" v="1301" actId="478"/>
          <ac:spMkLst>
            <pc:docMk/>
            <pc:sldMk cId="2701418339" sldId="289"/>
            <ac:spMk id="6" creationId="{A8281A8C-F51B-8070-EE7F-AC4CBC315387}"/>
          </ac:spMkLst>
        </pc:spChg>
      </pc:sldChg>
      <pc:sldChg chg="modSp add mod ord">
        <pc:chgData name="Michelle Loscha Abreu de Pardo" userId="35fed087-55ab-4a82-b09b-6c5398801264" providerId="ADAL" clId="{EF4195A6-7304-4DA2-9A56-16D9C8221F4A}" dt="2025-01-27T19:10:38.448" v="1398" actId="20577"/>
        <pc:sldMkLst>
          <pc:docMk/>
          <pc:sldMk cId="345967075" sldId="290"/>
        </pc:sldMkLst>
        <pc:spChg chg="mod">
          <ac:chgData name="Michelle Loscha Abreu de Pardo" userId="35fed087-55ab-4a82-b09b-6c5398801264" providerId="ADAL" clId="{EF4195A6-7304-4DA2-9A56-16D9C8221F4A}" dt="2025-01-27T19:10:27.614" v="1383" actId="122"/>
          <ac:spMkLst>
            <pc:docMk/>
            <pc:sldMk cId="345967075" sldId="290"/>
            <ac:spMk id="2" creationId="{5F8A268F-DF04-2C6F-1AF7-579F8D46FDD0}"/>
          </ac:spMkLst>
        </pc:spChg>
        <pc:spChg chg="mod">
          <ac:chgData name="Michelle Loscha Abreu de Pardo" userId="35fed087-55ab-4a82-b09b-6c5398801264" providerId="ADAL" clId="{EF4195A6-7304-4DA2-9A56-16D9C8221F4A}" dt="2025-01-27T19:10:38.448" v="1398" actId="20577"/>
          <ac:spMkLst>
            <pc:docMk/>
            <pc:sldMk cId="345967075" sldId="290"/>
            <ac:spMk id="3" creationId="{26767187-6DF7-80A9-F3B9-FCD72DDF71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3545" y="10103606"/>
            <a:ext cx="9601200" cy="12476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573011" y="4604230"/>
            <a:ext cx="10124699" cy="1569660"/>
          </a:xfrm>
          <a:prstGeom prst="rect">
            <a:avLst/>
          </a:prstGeom>
          <a:noFill/>
          <a:effectLst>
            <a:glow rad="1092200">
              <a:schemeClr val="accent6">
                <a:lumMod val="75000"/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effectLst>
                  <a:glow rad="342900">
                    <a:schemeClr val="accent6">
                      <a:lumMod val="75000"/>
                    </a:schemeClr>
                  </a:glow>
                </a:effectLst>
                <a:latin typeface="8BIT WONDER" panose="00000400000000000000" pitchFamily="2" charset="0"/>
              </a:rPr>
              <a:t>HORTA NA FAIXA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410263" y="6627711"/>
            <a:ext cx="8780673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CULTIVE COMIDA E BOAS VIBRAÇÕES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612571" y="11663295"/>
            <a:ext cx="490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MICHELLE LOSCHA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+mj-lt"/>
              </a:rPr>
              <a:t>Horta em Casa: 4 ervas que todo jovem cultivador precisa ter.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/>
              <a:t>Por que ter?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Alivia dores de cabeça, ajuda na digestão e ainda deixa o hálito fresco. É quase um pacote completo.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>
              <a:spcAft>
                <a:spcPts val="900"/>
              </a:spcAft>
            </a:pPr>
            <a:r>
              <a:rPr lang="pt-BR" sz="2400" b="1" dirty="0"/>
              <a:t>Como cuidar?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Gosta de meia sombra e solo úmido.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Hortelã é tipo aquela amiga que adora espaço: ela se espalha rápido, então plante sozinha em um vaso maior.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Pode colher as folhas sem dó - ela cresce de volta.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>
              <a:spcAft>
                <a:spcPts val="900"/>
              </a:spcAft>
            </a:pPr>
            <a:r>
              <a:rPr lang="pt-BR" sz="2400" b="1" dirty="0"/>
              <a:t>No dia a dia: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Perfeita para fazer chás, drinks como mojitos (para os maiores de 18, claro) ou até uma água aromatizada chique. Você vai se sentir em um spa em casa.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HORTELÃ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8AAFF6A-760E-55AD-CF3D-CC5D88DC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DICA DE OURO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70766" y="2069645"/>
            <a:ext cx="7816645" cy="450892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SEJA PACIENTE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35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pt-BR" sz="2400" dirty="0"/>
              <a:t>Ervas não crescem do dia para a noite. Elas são tipo aquele amigo atrasado que você perdoa porque sabe que vai valer a pena. Cuide bem da sua horta, e ela vai cuidar de você!</a:t>
            </a:r>
          </a:p>
          <a:p>
            <a:pPr>
              <a:spcAft>
                <a:spcPts val="900"/>
              </a:spcAft>
            </a:pPr>
            <a:endParaRPr lang="pt-BR" sz="2400" dirty="0"/>
          </a:p>
          <a:p>
            <a:pPr>
              <a:spcAft>
                <a:spcPts val="9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SEJA PACIENTE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 – MICHELLE LOSCHA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8273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1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humano, seguindo o passo a passo do </a:t>
            </a:r>
            <a:r>
              <a:rPr lang="pt-BR" sz="2400" dirty="0" err="1"/>
              <a:t>Github</a:t>
            </a:r>
            <a:r>
              <a:rPr lang="pt-BR" sz="2400" dirty="0"/>
              <a:t> do Professor Felipe Aguiar da DIO.</a:t>
            </a:r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264296"/>
            <a:ext cx="7562940" cy="167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https://github.com/miloscha/prompts-recipe-to-create-a-ebook/blob/main/README.MD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05" y="5896778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2702931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Montar uma horta em casa é tipo um superpoder: você economiza, come mais saudável e ainda parece mais inteligente na frente dos amigos. Quer começar? Então comece com essas 4 ervas essenciais que são fáceis de cuidar, cheias de benefí­cios e super versáteis na cozinha.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HORTA EM CASA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MANJERICÃO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70766" y="2069645"/>
            <a:ext cx="7816645" cy="450892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35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O REI DAS PIZZAS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pt-BR" sz="2400" b="1" dirty="0"/>
              <a:t>Por que ter?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O manjericão é praticamente o influenciador digital das ervas. Ele é rico em antioxidantes, melhora a digestão e ajuda a reduzir o estresse (quem não precisa disso?).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 algn="just">
              <a:spcAft>
                <a:spcPts val="900"/>
              </a:spcAft>
            </a:pPr>
            <a:r>
              <a:rPr lang="pt-BR" sz="2400" b="1" dirty="0"/>
              <a:t>Como cuidar?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Gosta de muito sol, então deixe-o na janela mais iluminada.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 terra precisa estar úmida, mas sem encharcar. Regue 3 vezes por semana.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Vai crescendo rápido, então podar as folhas maiores são tipo um “corte de cabelo”.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 algn="just">
              <a:spcAft>
                <a:spcPts val="900"/>
              </a:spcAft>
            </a:pPr>
            <a:r>
              <a:rPr lang="pt-BR" sz="2400" b="1" dirty="0"/>
              <a:t>No dia a dia: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Use no molho da pizza ou no macarrão. Se quiser impressionar alguém especial, diga: </a:t>
            </a:r>
            <a:r>
              <a:rPr lang="pt-BR" sz="2400" i="1" dirty="0"/>
              <a:t>Preparei um pesto fresco com manjericão da minha horta</a:t>
            </a:r>
            <a:r>
              <a:rPr lang="pt-BR" sz="2400" dirty="0"/>
              <a:t>. Acredite, funciona.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MANJERICÃO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CEBOLINHA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70766" y="2069645"/>
            <a:ext cx="7816645" cy="450892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807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O DETALHE QUE FAZ A DIFERENÇA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6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/>
              <a:t>Por que ter?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É rica em vitamina C e ajuda na imunidade. Além disso, deixa qualquer prato básico parecendo coisa de chef.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  <a:endParaRPr lang="pt-BR" sz="2400" b="1" dirty="0"/>
          </a:p>
          <a:p>
            <a:pPr>
              <a:spcAft>
                <a:spcPts val="900"/>
              </a:spcAft>
            </a:pPr>
            <a:r>
              <a:rPr lang="pt-BR" sz="2400" b="1" dirty="0"/>
              <a:t>Como cuidar?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Precisa de sol direto por algumas horas, mas sobrevive na sombra também (é uma planta guerreira).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Mantenha a terra úmida, mas sem afogar a coitada.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Dá para cortar as folhas e elas crescem de novo – é tipo a Fênix da horta.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>
              <a:spcAft>
                <a:spcPts val="900"/>
              </a:spcAft>
            </a:pPr>
            <a:r>
              <a:rPr lang="pt-BR" sz="2400" b="1" dirty="0"/>
              <a:t>No dia a dia: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Joga cebolinha picada em ovos mexidos, sopas ou até no miojo gourmet (só quem sabe, sabe). É aquele toque final que diz: “Eu sei cozinhar.”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CEBOLINHA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 –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SALSINHA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70766" y="2069645"/>
            <a:ext cx="7816645" cy="450892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A QUERIDINHA DOS PRATOS BRASILEIROS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791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pt-BR" sz="2400" b="1" dirty="0"/>
              <a:t>Por que ter?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Cheia de vitamina A e ferro, a salsinha ajuda na saúde dos olhos e dá uma forcinha na energia. É básica e combina com quase tudo.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>
              <a:spcAft>
                <a:spcPts val="900"/>
              </a:spcAft>
            </a:pPr>
            <a:r>
              <a:rPr lang="pt-BR" sz="2400" b="1" dirty="0"/>
              <a:t>Como cuidar?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Curte meia sombra, então não precisa de sol o tempo todo.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Regue 2 a 3 vezes por semana.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Colha sempre as folhas de fora para não matar a planta antes da hora.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 </a:t>
            </a:r>
          </a:p>
          <a:p>
            <a:pPr>
              <a:spcAft>
                <a:spcPts val="900"/>
              </a:spcAft>
            </a:pPr>
            <a:r>
              <a:rPr lang="pt-BR" sz="2400" b="1" dirty="0"/>
              <a:t>No dia a dia:</a:t>
            </a:r>
          </a:p>
          <a:p>
            <a:pPr>
              <a:spcAft>
                <a:spcPts val="900"/>
              </a:spcAft>
            </a:pPr>
            <a:r>
              <a:rPr lang="pt-BR" sz="2400" dirty="0"/>
              <a:t>Use em saladas, farofas ou até no feijão. Dica extra: quando a salsinha é da sua horta, você automaticamente se sente mais fit.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SALSINHA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 – MICHELLE LOSCHA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70767" y="6509044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HORTELÃ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70766" y="2069645"/>
            <a:ext cx="7816645" cy="450892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A DIVA REFRESCANTE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HORTA NA FAIXA- MICHELLE LOSCHA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62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5242</TotalTime>
  <Words>773</Words>
  <Application>Microsoft Office PowerPoint</Application>
  <PresentationFormat>Papel A3 (297 x 420 mm)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8BIT WONDER</vt:lpstr>
      <vt:lpstr>Arial</vt:lpstr>
      <vt:lpstr>Calibri</vt:lpstr>
      <vt:lpstr>Calibri Light</vt:lpstr>
      <vt:lpstr>Impact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Michelle Loscha Abreu de Pardo</cp:lastModifiedBy>
  <cp:revision>15</cp:revision>
  <cp:lastPrinted>2025-01-27T19:22:27Z</cp:lastPrinted>
  <dcterms:created xsi:type="dcterms:W3CDTF">2023-06-15T14:34:16Z</dcterms:created>
  <dcterms:modified xsi:type="dcterms:W3CDTF">2025-01-27T19:25:27Z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2025-01-27T17:37:21Z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c322c9dd-d54b-42e0-ab92-6b5259f8428c</vt:lpwstr>
  </property>
  <property fmtid="{D5CDD505-2E9C-101B-9397-08002B2CF9AE}" pid="8" name="MSIP_Label_9333b259-87ee-4762-9a8c-7b0d155dd87f_ContentBits">
    <vt:lpwstr>1</vt:lpwstr>
  </property>
</Properties>
</file>