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2" r:id="rId4"/>
  </p:sldMasterIdLst>
  <p:notesMasterIdLst>
    <p:notesMasterId r:id="rId23"/>
  </p:notesMasterIdLst>
  <p:handoutMasterIdLst>
    <p:handoutMasterId r:id="rId24"/>
  </p:handoutMasterIdLst>
  <p:sldIdLst>
    <p:sldId id="306" r:id="rId5"/>
    <p:sldId id="318" r:id="rId6"/>
    <p:sldId id="276" r:id="rId7"/>
    <p:sldId id="273" r:id="rId8"/>
    <p:sldId id="275" r:id="rId9"/>
    <p:sldId id="277" r:id="rId10"/>
    <p:sldId id="311" r:id="rId11"/>
    <p:sldId id="307" r:id="rId12"/>
    <p:sldId id="308" r:id="rId13"/>
    <p:sldId id="315" r:id="rId14"/>
    <p:sldId id="309" r:id="rId15"/>
    <p:sldId id="310" r:id="rId16"/>
    <p:sldId id="312" r:id="rId17"/>
    <p:sldId id="313" r:id="rId18"/>
    <p:sldId id="316" r:id="rId19"/>
    <p:sldId id="320" r:id="rId20"/>
    <p:sldId id="317" r:id="rId21"/>
    <p:sldId id="319" r:id="rId22"/>
  </p:sldIdLst>
  <p:sldSz cx="12198350" cy="6858000"/>
  <p:notesSz cx="6858000" cy="9144000"/>
  <p:defaultTextStyle>
    <a:defPPr>
      <a:defRPr lang="de-DE"/>
    </a:defPPr>
    <a:lvl1pPr marL="0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72864"/>
    <a:srgbClr val="D72872"/>
    <a:srgbClr val="8C195F"/>
    <a:srgbClr val="A2195B"/>
    <a:srgbClr val="E61B72"/>
    <a:srgbClr val="933279"/>
    <a:srgbClr val="E7249F"/>
    <a:srgbClr val="7F7F7F"/>
    <a:srgbClr val="C8D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20E951-F767-40FB-8981-BDCADE0C3650}">
  <a:tblStyle styleId="{CA20E951-F767-40FB-8981-BDCADE0C3650}" styleName="OST Tabelle">
    <a:wholeTbl>
      <a:tcTxStyle>
        <a:fontRef idx="minor">
          <a:prstClr val="black"/>
        </a:fontRef>
        <a:schemeClr val="dk1"/>
      </a:tcTxStyle>
      <a:tcStyle>
        <a:tcBdr>
          <a:left>
            <a:ln w="28575" cmpd="sng">
              <a:solidFill>
                <a:srgbClr val="56276D"/>
              </a:solidFill>
            </a:ln>
          </a:left>
          <a:right>
            <a:ln w="28575" cmpd="sng">
              <a:solidFill>
                <a:srgbClr val="56276D"/>
              </a:solidFill>
            </a:ln>
          </a:right>
          <a:top>
            <a:ln w="28575" cmpd="sng">
              <a:solidFill>
                <a:srgbClr val="56276D"/>
              </a:solidFill>
            </a:ln>
          </a:top>
          <a:bottom>
            <a:ln w="28575" cmpd="sng">
              <a:solidFill>
                <a:srgbClr val="56276D"/>
              </a:solidFill>
            </a:ln>
          </a:bottom>
          <a:insideH>
            <a:ln w="28575" cmpd="sng">
              <a:solidFill>
                <a:srgbClr val="56276D"/>
              </a:solidFill>
            </a:ln>
          </a:insideH>
          <a:insideV>
            <a:ln w="28575" cmpd="sng">
              <a:solidFill>
                <a:srgbClr val="56276D"/>
              </a:solidFill>
            </a:ln>
          </a:insideV>
        </a:tcBdr>
        <a:fill>
          <a:noFill/>
        </a:fill>
      </a:tcStyle>
    </a:wholeTbl>
    <a:firstCol>
      <a:tcTxStyle b="on">
        <a:fontRef idx="minor"/>
        <a:srgbClr val="000000"/>
      </a:tcTxStyle>
      <a:tcStyle>
        <a:tcBdr/>
        <a:fill>
          <a:noFill/>
        </a:fill>
      </a:tcStyle>
    </a:firstCol>
    <a:firstRow>
      <a:tcTxStyle b="on">
        <a:fontRef idx="minor"/>
        <a:srgbClr val="000000"/>
      </a:tcTxStyle>
      <a:tcStyle>
        <a:tcBdr/>
        <a:fill>
          <a:noFill/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8" autoAdjust="0"/>
    <p:restoredTop sz="97459" autoAdjust="0"/>
  </p:normalViewPr>
  <p:slideViewPr>
    <p:cSldViewPr snapToGrid="0" snapToObjects="1">
      <p:cViewPr varScale="1">
        <p:scale>
          <a:sx n="123" d="100"/>
          <a:sy n="123" d="100"/>
        </p:scale>
        <p:origin x="108" y="18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-33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101" d="100"/>
          <a:sy n="101" d="100"/>
        </p:scale>
        <p:origin x="3533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o Schenk" userId="269b943d-8c44-4fc6-9891-031becbf9e2b" providerId="ADAL" clId="{863F032F-7877-483C-9C60-D814DD0D8367}"/>
    <pc:docChg chg="undo redo custSel addSld delSld modSld sldOrd addMainMaster delMainMaster modMainMaster">
      <pc:chgData name="Milo Schenk" userId="269b943d-8c44-4fc6-9891-031becbf9e2b" providerId="ADAL" clId="{863F032F-7877-483C-9C60-D814DD0D8367}" dt="2021-02-22T15:53:16.512" v="2702" actId="478"/>
      <pc:docMkLst>
        <pc:docMk/>
      </pc:docMkLst>
      <pc:sldChg chg="addSp modSp add del mod ord modClrScheme chgLayout">
        <pc:chgData name="Milo Schenk" userId="269b943d-8c44-4fc6-9891-031becbf9e2b" providerId="ADAL" clId="{863F032F-7877-483C-9C60-D814DD0D8367}" dt="2021-02-21T17:45:24.977" v="120" actId="1076"/>
        <pc:sldMkLst>
          <pc:docMk/>
          <pc:sldMk cId="1250815185" sldId="273"/>
        </pc:sldMkLst>
        <pc:spChg chg="mod ord">
          <ac:chgData name="Milo Schenk" userId="269b943d-8c44-4fc6-9891-031becbf9e2b" providerId="ADAL" clId="{863F032F-7877-483C-9C60-D814DD0D8367}" dt="2021-02-16T18:52:58.326" v="55" actId="700"/>
          <ac:spMkLst>
            <pc:docMk/>
            <pc:sldMk cId="1250815185" sldId="273"/>
            <ac:spMk id="2" creationId="{6143F5CD-AB00-4F1E-A36F-6C9B32FA926C}"/>
          </ac:spMkLst>
        </pc:spChg>
        <pc:spChg chg="add mod ord">
          <ac:chgData name="Milo Schenk" userId="269b943d-8c44-4fc6-9891-031becbf9e2b" providerId="ADAL" clId="{863F032F-7877-483C-9C60-D814DD0D8367}" dt="2021-02-16T18:54:00.825" v="78" actId="20577"/>
          <ac:spMkLst>
            <pc:docMk/>
            <pc:sldMk cId="1250815185" sldId="273"/>
            <ac:spMk id="3" creationId="{D67ABE27-0E08-4183-9987-620BF2EB3A2B}"/>
          </ac:spMkLst>
        </pc:spChg>
        <pc:picChg chg="mod ord">
          <ac:chgData name="Milo Schenk" userId="269b943d-8c44-4fc6-9891-031becbf9e2b" providerId="ADAL" clId="{863F032F-7877-483C-9C60-D814DD0D8367}" dt="2021-02-21T17:45:24.977" v="120" actId="1076"/>
          <ac:picMkLst>
            <pc:docMk/>
            <pc:sldMk cId="1250815185" sldId="273"/>
            <ac:picMk id="5" creationId="{AB72C5EE-0AD7-4B6E-8BCC-1FE980C26912}"/>
          </ac:picMkLst>
        </pc:picChg>
      </pc:sldChg>
      <pc:sldChg chg="addSp modSp add del mod modClrScheme chgLayout">
        <pc:chgData name="Milo Schenk" userId="269b943d-8c44-4fc6-9891-031becbf9e2b" providerId="ADAL" clId="{863F032F-7877-483C-9C60-D814DD0D8367}" dt="2021-02-21T17:45:41.985" v="123" actId="1076"/>
        <pc:sldMkLst>
          <pc:docMk/>
          <pc:sldMk cId="4038937780" sldId="275"/>
        </pc:sldMkLst>
        <pc:spChg chg="mod ord">
          <ac:chgData name="Milo Schenk" userId="269b943d-8c44-4fc6-9891-031becbf9e2b" providerId="ADAL" clId="{863F032F-7877-483C-9C60-D814DD0D8367}" dt="2021-02-16T18:53:10.958" v="59" actId="700"/>
          <ac:spMkLst>
            <pc:docMk/>
            <pc:sldMk cId="4038937780" sldId="275"/>
            <ac:spMk id="2" creationId="{6143F5CD-AB00-4F1E-A36F-6C9B32FA926C}"/>
          </ac:spMkLst>
        </pc:spChg>
        <pc:spChg chg="add mod ord">
          <ac:chgData name="Milo Schenk" userId="269b943d-8c44-4fc6-9891-031becbf9e2b" providerId="ADAL" clId="{863F032F-7877-483C-9C60-D814DD0D8367}" dt="2021-02-16T18:54:05.196" v="80" actId="20577"/>
          <ac:spMkLst>
            <pc:docMk/>
            <pc:sldMk cId="4038937780" sldId="275"/>
            <ac:spMk id="3" creationId="{9E9A91F0-2828-4E63-85F6-DADABC01C8B7}"/>
          </ac:spMkLst>
        </pc:spChg>
        <pc:picChg chg="mod ord">
          <ac:chgData name="Milo Schenk" userId="269b943d-8c44-4fc6-9891-031becbf9e2b" providerId="ADAL" clId="{863F032F-7877-483C-9C60-D814DD0D8367}" dt="2021-02-21T17:45:41.985" v="123" actId="1076"/>
          <ac:picMkLst>
            <pc:docMk/>
            <pc:sldMk cId="4038937780" sldId="275"/>
            <ac:picMk id="7" creationId="{940F23DC-3541-4219-8EC6-46EAB7436799}"/>
          </ac:picMkLst>
        </pc:picChg>
      </pc:sldChg>
      <pc:sldChg chg="addSp delSp modSp add del mod modClrScheme chgLayout">
        <pc:chgData name="Milo Schenk" userId="269b943d-8c44-4fc6-9891-031becbf9e2b" providerId="ADAL" clId="{863F032F-7877-483C-9C60-D814DD0D8367}" dt="2021-02-22T10:27:29.247" v="2202" actId="700"/>
        <pc:sldMkLst>
          <pc:docMk/>
          <pc:sldMk cId="1742165762" sldId="276"/>
        </pc:sldMkLst>
        <pc:spChg chg="mod ord">
          <ac:chgData name="Milo Schenk" userId="269b943d-8c44-4fc6-9891-031becbf9e2b" providerId="ADAL" clId="{863F032F-7877-483C-9C60-D814DD0D8367}" dt="2021-02-22T10:27:29.247" v="2202" actId="700"/>
          <ac:spMkLst>
            <pc:docMk/>
            <pc:sldMk cId="1742165762" sldId="276"/>
            <ac:spMk id="2" creationId="{6143F5CD-AB00-4F1E-A36F-6C9B32FA926C}"/>
          </ac:spMkLst>
        </pc:spChg>
        <pc:spChg chg="add del mod ord">
          <ac:chgData name="Milo Schenk" userId="269b943d-8c44-4fc6-9891-031becbf9e2b" providerId="ADAL" clId="{863F032F-7877-483C-9C60-D814DD0D8367}" dt="2021-02-16T18:52:02.146" v="47" actId="700"/>
          <ac:spMkLst>
            <pc:docMk/>
            <pc:sldMk cId="1742165762" sldId="276"/>
            <ac:spMk id="3" creationId="{9E30AE32-A998-40F2-9D61-2E8011BF2077}"/>
          </ac:spMkLst>
        </pc:spChg>
        <pc:spChg chg="add mod ord">
          <ac:chgData name="Milo Schenk" userId="269b943d-8c44-4fc6-9891-031becbf9e2b" providerId="ADAL" clId="{863F032F-7877-483C-9C60-D814DD0D8367}" dt="2021-02-22T10:27:29.247" v="2202" actId="700"/>
          <ac:spMkLst>
            <pc:docMk/>
            <pc:sldMk cId="1742165762" sldId="276"/>
            <ac:spMk id="4" creationId="{DADB0AF0-FCAF-4312-8327-035563307C0E}"/>
          </ac:spMkLst>
        </pc:spChg>
        <pc:picChg chg="mod ord modCrop">
          <ac:chgData name="Milo Schenk" userId="269b943d-8c44-4fc6-9891-031becbf9e2b" providerId="ADAL" clId="{863F032F-7877-483C-9C60-D814DD0D8367}" dt="2021-02-22T10:27:29.247" v="2202" actId="700"/>
          <ac:picMkLst>
            <pc:docMk/>
            <pc:sldMk cId="1742165762" sldId="276"/>
            <ac:picMk id="6" creationId="{B5C50C04-650B-4651-B695-50B73C281974}"/>
          </ac:picMkLst>
        </pc:picChg>
      </pc:sldChg>
      <pc:sldChg chg="addSp delSp modSp add del mod ord modClrScheme chgLayout">
        <pc:chgData name="Milo Schenk" userId="269b943d-8c44-4fc6-9891-031becbf9e2b" providerId="ADAL" clId="{863F032F-7877-483C-9C60-D814DD0D8367}" dt="2021-02-21T17:45:53.745" v="125" actId="14100"/>
        <pc:sldMkLst>
          <pc:docMk/>
          <pc:sldMk cId="2487954383" sldId="277"/>
        </pc:sldMkLst>
        <pc:spChg chg="mod ord">
          <ac:chgData name="Milo Schenk" userId="269b943d-8c44-4fc6-9891-031becbf9e2b" providerId="ADAL" clId="{863F032F-7877-483C-9C60-D814DD0D8367}" dt="2021-02-16T18:52:51.436" v="53" actId="700"/>
          <ac:spMkLst>
            <pc:docMk/>
            <pc:sldMk cId="2487954383" sldId="277"/>
            <ac:spMk id="2" creationId="{6143F5CD-AB00-4F1E-A36F-6C9B32FA926C}"/>
          </ac:spMkLst>
        </pc:spChg>
        <pc:spChg chg="add del mod ord">
          <ac:chgData name="Milo Schenk" userId="269b943d-8c44-4fc6-9891-031becbf9e2b" providerId="ADAL" clId="{863F032F-7877-483C-9C60-D814DD0D8367}" dt="2021-02-16T18:52:51.436" v="53" actId="700"/>
          <ac:spMkLst>
            <pc:docMk/>
            <pc:sldMk cId="2487954383" sldId="277"/>
            <ac:spMk id="3" creationId="{99068094-3919-4811-B17B-42FC396A7C47}"/>
          </ac:spMkLst>
        </pc:spChg>
        <pc:spChg chg="add mod ord">
          <ac:chgData name="Milo Schenk" userId="269b943d-8c44-4fc6-9891-031becbf9e2b" providerId="ADAL" clId="{863F032F-7877-483C-9C60-D814DD0D8367}" dt="2021-02-16T18:53:56.245" v="76" actId="20577"/>
          <ac:spMkLst>
            <pc:docMk/>
            <pc:sldMk cId="2487954383" sldId="277"/>
            <ac:spMk id="4" creationId="{76771E4F-E185-4852-A0C7-E46BD7914EC9}"/>
          </ac:spMkLst>
        </pc:spChg>
        <pc:picChg chg="add del mod">
          <ac:chgData name="Milo Schenk" userId="269b943d-8c44-4fc6-9891-031becbf9e2b" providerId="ADAL" clId="{863F032F-7877-483C-9C60-D814DD0D8367}" dt="2021-02-21T12:10:02.650" v="89"/>
          <ac:picMkLst>
            <pc:docMk/>
            <pc:sldMk cId="2487954383" sldId="277"/>
            <ac:picMk id="5" creationId="{E8E492C0-8C34-477C-8E6C-4FBB1FCAC415}"/>
          </ac:picMkLst>
        </pc:picChg>
        <pc:picChg chg="mod ord">
          <ac:chgData name="Milo Schenk" userId="269b943d-8c44-4fc6-9891-031becbf9e2b" providerId="ADAL" clId="{863F032F-7877-483C-9C60-D814DD0D8367}" dt="2021-02-21T17:45:53.745" v="125" actId="14100"/>
          <ac:picMkLst>
            <pc:docMk/>
            <pc:sldMk cId="2487954383" sldId="277"/>
            <ac:picMk id="7" creationId="{85BA75A1-B46C-44A1-B2A0-839BEA245CBC}"/>
          </ac:picMkLst>
        </pc:picChg>
      </pc:sldChg>
      <pc:sldChg chg="modSp add del mod">
        <pc:chgData name="Milo Schenk" userId="269b943d-8c44-4fc6-9891-031becbf9e2b" providerId="ADAL" clId="{863F032F-7877-483C-9C60-D814DD0D8367}" dt="2021-02-16T18:53:22.166" v="61" actId="2696"/>
        <pc:sldMkLst>
          <pc:docMk/>
          <pc:sldMk cId="1622284986" sldId="292"/>
        </pc:sldMkLst>
        <pc:spChg chg="mod">
          <ac:chgData name="Milo Schenk" userId="269b943d-8c44-4fc6-9891-031becbf9e2b" providerId="ADAL" clId="{863F032F-7877-483C-9C60-D814DD0D8367}" dt="2021-02-16T18:51:44.112" v="45" actId="20577"/>
          <ac:spMkLst>
            <pc:docMk/>
            <pc:sldMk cId="1622284986" sldId="292"/>
            <ac:spMk id="5" creationId="{00000000-0000-0000-0000-000000000000}"/>
          </ac:spMkLst>
        </pc:spChg>
        <pc:spChg chg="mod">
          <ac:chgData name="Milo Schenk" userId="269b943d-8c44-4fc6-9891-031becbf9e2b" providerId="ADAL" clId="{863F032F-7877-483C-9C60-D814DD0D8367}" dt="2021-02-16T18:51:08.085" v="7" actId="5793"/>
          <ac:spMkLst>
            <pc:docMk/>
            <pc:sldMk cId="1622284986" sldId="292"/>
            <ac:spMk id="6" creationId="{00000000-0000-0000-0000-000000000000}"/>
          </ac:spMkLst>
        </pc:spChg>
      </pc:sldChg>
      <pc:sldChg chg="addSp delSp modSp mod chgLayout">
        <pc:chgData name="Milo Schenk" userId="269b943d-8c44-4fc6-9891-031becbf9e2b" providerId="ADAL" clId="{863F032F-7877-483C-9C60-D814DD0D8367}" dt="2021-02-22T10:26:40.904" v="2200" actId="20577"/>
        <pc:sldMkLst>
          <pc:docMk/>
          <pc:sldMk cId="4199897207" sldId="306"/>
        </pc:sldMkLst>
        <pc:spChg chg="add mod ord">
          <ac:chgData name="Milo Schenk" userId="269b943d-8c44-4fc6-9891-031becbf9e2b" providerId="ADAL" clId="{863F032F-7877-483C-9C60-D814DD0D8367}" dt="2021-02-22T10:26:25.036" v="2197"/>
          <ac:spMkLst>
            <pc:docMk/>
            <pc:sldMk cId="4199897207" sldId="306"/>
            <ac:spMk id="2" creationId="{84AE6AB7-2319-4E51-B4D3-4DE32BA6CC42}"/>
          </ac:spMkLst>
        </pc:spChg>
        <pc:spChg chg="mod ord">
          <ac:chgData name="Milo Schenk" userId="269b943d-8c44-4fc6-9891-031becbf9e2b" providerId="ADAL" clId="{863F032F-7877-483C-9C60-D814DD0D8367}" dt="2021-02-22T10:26:23.657" v="2196" actId="20577"/>
          <ac:spMkLst>
            <pc:docMk/>
            <pc:sldMk cId="4199897207" sldId="306"/>
            <ac:spMk id="3" creationId="{00000000-0000-0000-0000-000000000000}"/>
          </ac:spMkLst>
        </pc:spChg>
        <pc:spChg chg="mod ord">
          <ac:chgData name="Milo Schenk" userId="269b943d-8c44-4fc6-9891-031becbf9e2b" providerId="ADAL" clId="{863F032F-7877-483C-9C60-D814DD0D8367}" dt="2021-02-22T10:26:03.337" v="2193" actId="700"/>
          <ac:spMkLst>
            <pc:docMk/>
            <pc:sldMk cId="4199897207" sldId="306"/>
            <ac:spMk id="4" creationId="{00000000-0000-0000-0000-000000000000}"/>
          </ac:spMkLst>
        </pc:spChg>
        <pc:spChg chg="add mod ord">
          <ac:chgData name="Milo Schenk" userId="269b943d-8c44-4fc6-9891-031becbf9e2b" providerId="ADAL" clId="{863F032F-7877-483C-9C60-D814DD0D8367}" dt="2021-02-22T10:26:37.907" v="2199" actId="20577"/>
          <ac:spMkLst>
            <pc:docMk/>
            <pc:sldMk cId="4199897207" sldId="306"/>
            <ac:spMk id="5" creationId="{7C227ECF-FBA0-4597-B40F-935A1D7956AF}"/>
          </ac:spMkLst>
        </pc:spChg>
        <pc:spChg chg="mod ord">
          <ac:chgData name="Milo Schenk" userId="269b943d-8c44-4fc6-9891-031becbf9e2b" providerId="ADAL" clId="{863F032F-7877-483C-9C60-D814DD0D8367}" dt="2021-02-22T10:26:40.904" v="2200" actId="20577"/>
          <ac:spMkLst>
            <pc:docMk/>
            <pc:sldMk cId="4199897207" sldId="306"/>
            <ac:spMk id="6" creationId="{00000000-0000-0000-0000-000000000000}"/>
          </ac:spMkLst>
        </pc:spChg>
        <pc:picChg chg="del mod ord">
          <ac:chgData name="Milo Schenk" userId="269b943d-8c44-4fc6-9891-031becbf9e2b" providerId="ADAL" clId="{863F032F-7877-483C-9C60-D814DD0D8367}" dt="2021-02-22T10:26:15.197" v="2194" actId="478"/>
          <ac:picMkLst>
            <pc:docMk/>
            <pc:sldMk cId="4199897207" sldId="306"/>
            <ac:picMk id="9" creationId="{00000000-0000-0000-0000-000000000000}"/>
          </ac:picMkLst>
        </pc:picChg>
      </pc:sldChg>
      <pc:sldChg chg="addSp modSp new mod">
        <pc:chgData name="Milo Schenk" userId="269b943d-8c44-4fc6-9891-031becbf9e2b" providerId="ADAL" clId="{863F032F-7877-483C-9C60-D814DD0D8367}" dt="2021-02-22T08:44:58.589" v="565" actId="5793"/>
        <pc:sldMkLst>
          <pc:docMk/>
          <pc:sldMk cId="392708690" sldId="307"/>
        </pc:sldMkLst>
        <pc:spChg chg="mod">
          <ac:chgData name="Milo Schenk" userId="269b943d-8c44-4fc6-9891-031becbf9e2b" providerId="ADAL" clId="{863F032F-7877-483C-9C60-D814DD0D8367}" dt="2021-02-21T12:10:35.692" v="106" actId="20577"/>
          <ac:spMkLst>
            <pc:docMk/>
            <pc:sldMk cId="392708690" sldId="307"/>
            <ac:spMk id="3" creationId="{EAE3F7A9-BBBB-4D22-B166-4056DF1F088B}"/>
          </ac:spMkLst>
        </pc:spChg>
        <pc:spChg chg="mod">
          <ac:chgData name="Milo Schenk" userId="269b943d-8c44-4fc6-9891-031becbf9e2b" providerId="ADAL" clId="{863F032F-7877-483C-9C60-D814DD0D8367}" dt="2021-02-22T08:28:15.602" v="158" actId="20577"/>
          <ac:spMkLst>
            <pc:docMk/>
            <pc:sldMk cId="392708690" sldId="307"/>
            <ac:spMk id="5" creationId="{5B2EA559-5137-40B1-82C4-4234558CF50E}"/>
          </ac:spMkLst>
        </pc:spChg>
        <pc:spChg chg="mod">
          <ac:chgData name="Milo Schenk" userId="269b943d-8c44-4fc6-9891-031becbf9e2b" providerId="ADAL" clId="{863F032F-7877-483C-9C60-D814DD0D8367}" dt="2021-02-22T08:41:02.583" v="520" actId="20577"/>
          <ac:spMkLst>
            <pc:docMk/>
            <pc:sldMk cId="392708690" sldId="307"/>
            <ac:spMk id="6" creationId="{9EECF462-4AE0-47E0-8F34-90EF157CB19A}"/>
          </ac:spMkLst>
        </pc:spChg>
        <pc:spChg chg="add mod">
          <ac:chgData name="Milo Schenk" userId="269b943d-8c44-4fc6-9891-031becbf9e2b" providerId="ADAL" clId="{863F032F-7877-483C-9C60-D814DD0D8367}" dt="2021-02-22T08:44:58.589" v="565" actId="5793"/>
          <ac:spMkLst>
            <pc:docMk/>
            <pc:sldMk cId="392708690" sldId="307"/>
            <ac:spMk id="9" creationId="{3531F3E8-7F03-451E-BFA6-E271B3655F6C}"/>
          </ac:spMkLst>
        </pc:spChg>
        <pc:picChg chg="add mod">
          <ac:chgData name="Milo Schenk" userId="269b943d-8c44-4fc6-9891-031becbf9e2b" providerId="ADAL" clId="{863F032F-7877-483C-9C60-D814DD0D8367}" dt="2021-02-22T08:41:28.904" v="529" actId="14100"/>
          <ac:picMkLst>
            <pc:docMk/>
            <pc:sldMk cId="392708690" sldId="307"/>
            <ac:picMk id="8" creationId="{F16B5C51-3624-448C-9706-50E522948227}"/>
          </ac:picMkLst>
        </pc:picChg>
      </pc:sldChg>
      <pc:sldChg chg="new del">
        <pc:chgData name="Milo Schenk" userId="269b943d-8c44-4fc6-9891-031becbf9e2b" providerId="ADAL" clId="{863F032F-7877-483C-9C60-D814DD0D8367}" dt="2021-02-16T18:53:04.284" v="58" actId="2696"/>
        <pc:sldMkLst>
          <pc:docMk/>
          <pc:sldMk cId="3367097499" sldId="307"/>
        </pc:sldMkLst>
      </pc:sldChg>
      <pc:sldChg chg="add del">
        <pc:chgData name="Milo Schenk" userId="269b943d-8c44-4fc6-9891-031becbf9e2b" providerId="ADAL" clId="{863F032F-7877-483C-9C60-D814DD0D8367}" dt="2021-02-16T18:50:33.691" v="2" actId="2696"/>
        <pc:sldMkLst>
          <pc:docMk/>
          <pc:sldMk cId="3884002216" sldId="307"/>
        </pc:sldMkLst>
      </pc:sldChg>
      <pc:sldChg chg="add del">
        <pc:chgData name="Milo Schenk" userId="269b943d-8c44-4fc6-9891-031becbf9e2b" providerId="ADAL" clId="{863F032F-7877-483C-9C60-D814DD0D8367}" dt="2021-02-16T18:50:33.691" v="2" actId="2696"/>
        <pc:sldMkLst>
          <pc:docMk/>
          <pc:sldMk cId="1341228281" sldId="308"/>
        </pc:sldMkLst>
      </pc:sldChg>
      <pc:sldChg chg="addSp delSp modSp new mod">
        <pc:chgData name="Milo Schenk" userId="269b943d-8c44-4fc6-9891-031becbf9e2b" providerId="ADAL" clId="{863F032F-7877-483C-9C60-D814DD0D8367}" dt="2021-02-22T08:45:44.898" v="574" actId="20577"/>
        <pc:sldMkLst>
          <pc:docMk/>
          <pc:sldMk cId="2131384996" sldId="308"/>
        </pc:sldMkLst>
        <pc:spChg chg="del">
          <ac:chgData name="Milo Schenk" userId="269b943d-8c44-4fc6-9891-031becbf9e2b" providerId="ADAL" clId="{863F032F-7877-483C-9C60-D814DD0D8367}" dt="2021-02-22T08:32:30.888" v="328" actId="478"/>
          <ac:spMkLst>
            <pc:docMk/>
            <pc:sldMk cId="2131384996" sldId="308"/>
            <ac:spMk id="5" creationId="{4BC45D33-5313-4106-AAD2-5CDBDCD897BB}"/>
          </ac:spMkLst>
        </pc:spChg>
        <pc:spChg chg="mod">
          <ac:chgData name="Milo Schenk" userId="269b943d-8c44-4fc6-9891-031becbf9e2b" providerId="ADAL" clId="{863F032F-7877-483C-9C60-D814DD0D8367}" dt="2021-02-22T08:41:09.679" v="527" actId="20577"/>
          <ac:spMkLst>
            <pc:docMk/>
            <pc:sldMk cId="2131384996" sldId="308"/>
            <ac:spMk id="6" creationId="{3C2D5931-DA8C-4F9E-9A77-3E1FAD9D0446}"/>
          </ac:spMkLst>
        </pc:spChg>
        <pc:spChg chg="add mod">
          <ac:chgData name="Milo Schenk" userId="269b943d-8c44-4fc6-9891-031becbf9e2b" providerId="ADAL" clId="{863F032F-7877-483C-9C60-D814DD0D8367}" dt="2021-02-22T08:45:44.898" v="574" actId="20577"/>
          <ac:spMkLst>
            <pc:docMk/>
            <pc:sldMk cId="2131384996" sldId="308"/>
            <ac:spMk id="9" creationId="{78FEC3A4-B9CE-44D5-9379-066B946E53B8}"/>
          </ac:spMkLst>
        </pc:spChg>
        <pc:spChg chg="add mod">
          <ac:chgData name="Milo Schenk" userId="269b943d-8c44-4fc6-9891-031becbf9e2b" providerId="ADAL" clId="{863F032F-7877-483C-9C60-D814DD0D8367}" dt="2021-02-22T08:32:34.753" v="329" actId="1076"/>
          <ac:spMkLst>
            <pc:docMk/>
            <pc:sldMk cId="2131384996" sldId="308"/>
            <ac:spMk id="10" creationId="{BA403337-A506-41B0-9444-CAE88064E1E8}"/>
          </ac:spMkLst>
        </pc:spChg>
        <pc:picChg chg="add mod ord">
          <ac:chgData name="Milo Schenk" userId="269b943d-8c44-4fc6-9891-031becbf9e2b" providerId="ADAL" clId="{863F032F-7877-483C-9C60-D814DD0D8367}" dt="2021-02-22T08:45:38.608" v="572" actId="1076"/>
          <ac:picMkLst>
            <pc:docMk/>
            <pc:sldMk cId="2131384996" sldId="308"/>
            <ac:picMk id="8" creationId="{F89456AC-5F02-4B77-894E-5645926F13F3}"/>
          </ac:picMkLst>
        </pc:picChg>
      </pc:sldChg>
      <pc:sldChg chg="addSp delSp modSp new mod">
        <pc:chgData name="Milo Schenk" userId="269b943d-8c44-4fc6-9891-031becbf9e2b" providerId="ADAL" clId="{863F032F-7877-483C-9C60-D814DD0D8367}" dt="2021-02-22T14:15:44.620" v="2606" actId="1076"/>
        <pc:sldMkLst>
          <pc:docMk/>
          <pc:sldMk cId="2955260900" sldId="309"/>
        </pc:sldMkLst>
        <pc:spChg chg="mod">
          <ac:chgData name="Milo Schenk" userId="269b943d-8c44-4fc6-9891-031becbf9e2b" providerId="ADAL" clId="{863F032F-7877-483C-9C60-D814DD0D8367}" dt="2021-02-22T08:44:27.143" v="551" actId="20577"/>
          <ac:spMkLst>
            <pc:docMk/>
            <pc:sldMk cId="2955260900" sldId="309"/>
            <ac:spMk id="5" creationId="{FDF60397-6095-419D-86AB-EBD3BABDB27A}"/>
          </ac:spMkLst>
        </pc:spChg>
        <pc:spChg chg="mod">
          <ac:chgData name="Milo Schenk" userId="269b943d-8c44-4fc6-9891-031becbf9e2b" providerId="ADAL" clId="{863F032F-7877-483C-9C60-D814DD0D8367}" dt="2021-02-22T09:33:07.339" v="1093" actId="20577"/>
          <ac:spMkLst>
            <pc:docMk/>
            <pc:sldMk cId="2955260900" sldId="309"/>
            <ac:spMk id="6" creationId="{951EBEA0-5297-4BEB-93C3-5E6B1441FFBF}"/>
          </ac:spMkLst>
        </pc:spChg>
        <pc:spChg chg="add mod">
          <ac:chgData name="Milo Schenk" userId="269b943d-8c44-4fc6-9891-031becbf9e2b" providerId="ADAL" clId="{863F032F-7877-483C-9C60-D814DD0D8367}" dt="2021-02-22T09:50:46.183" v="1499" actId="1076"/>
          <ac:spMkLst>
            <pc:docMk/>
            <pc:sldMk cId="2955260900" sldId="309"/>
            <ac:spMk id="9" creationId="{7744BE68-BEAB-4D58-BDA7-5E68E9B0559A}"/>
          </ac:spMkLst>
        </pc:spChg>
        <pc:spChg chg="add mod">
          <ac:chgData name="Milo Schenk" userId="269b943d-8c44-4fc6-9891-031becbf9e2b" providerId="ADAL" clId="{863F032F-7877-483C-9C60-D814DD0D8367}" dt="2021-02-22T14:15:44.620" v="2606" actId="1076"/>
          <ac:spMkLst>
            <pc:docMk/>
            <pc:sldMk cId="2955260900" sldId="309"/>
            <ac:spMk id="12" creationId="{CA05779B-5743-4BB3-B0E6-BF5D7B2B9B08}"/>
          </ac:spMkLst>
        </pc:spChg>
        <pc:picChg chg="add mod ord">
          <ac:chgData name="Milo Schenk" userId="269b943d-8c44-4fc6-9891-031becbf9e2b" providerId="ADAL" clId="{863F032F-7877-483C-9C60-D814DD0D8367}" dt="2021-02-22T08:44:16.038" v="540" actId="1076"/>
          <ac:picMkLst>
            <pc:docMk/>
            <pc:sldMk cId="2955260900" sldId="309"/>
            <ac:picMk id="8" creationId="{7AE788E5-9B06-4377-A62B-4871CB0CEEC4}"/>
          </ac:picMkLst>
        </pc:picChg>
        <pc:picChg chg="add del mod">
          <ac:chgData name="Milo Schenk" userId="269b943d-8c44-4fc6-9891-031becbf9e2b" providerId="ADAL" clId="{863F032F-7877-483C-9C60-D814DD0D8367}" dt="2021-02-22T08:53:48.583" v="641" actId="478"/>
          <ac:picMkLst>
            <pc:docMk/>
            <pc:sldMk cId="2955260900" sldId="309"/>
            <ac:picMk id="10" creationId="{83AAF618-61C1-4716-B98A-B2729189BCFA}"/>
          </ac:picMkLst>
        </pc:picChg>
        <pc:picChg chg="add mod">
          <ac:chgData name="Milo Schenk" userId="269b943d-8c44-4fc6-9891-031becbf9e2b" providerId="ADAL" clId="{863F032F-7877-483C-9C60-D814DD0D8367}" dt="2021-02-22T09:51:00.647" v="1501" actId="1076"/>
          <ac:picMkLst>
            <pc:docMk/>
            <pc:sldMk cId="2955260900" sldId="309"/>
            <ac:picMk id="11" creationId="{3706E8F4-33AC-49E1-A04D-950B1F38D4E6}"/>
          </ac:picMkLst>
        </pc:picChg>
      </pc:sldChg>
      <pc:sldChg chg="add del">
        <pc:chgData name="Milo Schenk" userId="269b943d-8c44-4fc6-9891-031becbf9e2b" providerId="ADAL" clId="{863F032F-7877-483C-9C60-D814DD0D8367}" dt="2021-02-16T18:50:33.691" v="2" actId="2696"/>
        <pc:sldMkLst>
          <pc:docMk/>
          <pc:sldMk cId="3883799973" sldId="309"/>
        </pc:sldMkLst>
      </pc:sldChg>
      <pc:sldChg chg="addSp delSp modSp add mod">
        <pc:chgData name="Milo Schenk" userId="269b943d-8c44-4fc6-9891-031becbf9e2b" providerId="ADAL" clId="{863F032F-7877-483C-9C60-D814DD0D8367}" dt="2021-02-22T09:33:10.694" v="1095" actId="20577"/>
        <pc:sldMkLst>
          <pc:docMk/>
          <pc:sldMk cId="881826879" sldId="310"/>
        </pc:sldMkLst>
        <pc:spChg chg="mod">
          <ac:chgData name="Milo Schenk" userId="269b943d-8c44-4fc6-9891-031becbf9e2b" providerId="ADAL" clId="{863F032F-7877-483C-9C60-D814DD0D8367}" dt="2021-02-22T09:33:10.694" v="1095" actId="20577"/>
          <ac:spMkLst>
            <pc:docMk/>
            <pc:sldMk cId="881826879" sldId="310"/>
            <ac:spMk id="6" creationId="{951EBEA0-5297-4BEB-93C3-5E6B1441FFBF}"/>
          </ac:spMkLst>
        </pc:spChg>
        <pc:spChg chg="mod">
          <ac:chgData name="Milo Schenk" userId="269b943d-8c44-4fc6-9891-031becbf9e2b" providerId="ADAL" clId="{863F032F-7877-483C-9C60-D814DD0D8367}" dt="2021-02-22T08:57:13.833" v="847" actId="14100"/>
          <ac:spMkLst>
            <pc:docMk/>
            <pc:sldMk cId="881826879" sldId="310"/>
            <ac:spMk id="9" creationId="{7744BE68-BEAB-4D58-BDA7-5E68E9B0559A}"/>
          </ac:spMkLst>
        </pc:spChg>
        <pc:picChg chg="del">
          <ac:chgData name="Milo Schenk" userId="269b943d-8c44-4fc6-9891-031becbf9e2b" providerId="ADAL" clId="{863F032F-7877-483C-9C60-D814DD0D8367}" dt="2021-02-22T08:48:10.873" v="629" actId="478"/>
          <ac:picMkLst>
            <pc:docMk/>
            <pc:sldMk cId="881826879" sldId="310"/>
            <ac:picMk id="8" creationId="{7AE788E5-9B06-4377-A62B-4871CB0CEEC4}"/>
          </ac:picMkLst>
        </pc:picChg>
        <pc:picChg chg="add mod ord">
          <ac:chgData name="Milo Schenk" userId="269b943d-8c44-4fc6-9891-031becbf9e2b" providerId="ADAL" clId="{863F032F-7877-483C-9C60-D814DD0D8367}" dt="2021-02-22T08:52:56.126" v="637" actId="167"/>
          <ac:picMkLst>
            <pc:docMk/>
            <pc:sldMk cId="881826879" sldId="310"/>
            <ac:picMk id="10" creationId="{5438D137-02C3-4551-B0F1-799C16EA7686}"/>
          </ac:picMkLst>
        </pc:picChg>
        <pc:picChg chg="add mod">
          <ac:chgData name="Milo Schenk" userId="269b943d-8c44-4fc6-9891-031becbf9e2b" providerId="ADAL" clId="{863F032F-7877-483C-9C60-D814DD0D8367}" dt="2021-02-22T08:57:20.816" v="848" actId="14100"/>
          <ac:picMkLst>
            <pc:docMk/>
            <pc:sldMk cId="881826879" sldId="310"/>
            <ac:picMk id="11" creationId="{ADED2B7F-5C0F-4639-829B-15B01F1A3908}"/>
          </ac:picMkLst>
        </pc:picChg>
      </pc:sldChg>
      <pc:sldChg chg="new del">
        <pc:chgData name="Milo Schenk" userId="269b943d-8c44-4fc6-9891-031becbf9e2b" providerId="ADAL" clId="{863F032F-7877-483C-9C60-D814DD0D8367}" dt="2021-02-22T08:48:06.668" v="627" actId="2696"/>
        <pc:sldMkLst>
          <pc:docMk/>
          <pc:sldMk cId="1503934597" sldId="310"/>
        </pc:sldMkLst>
      </pc:sldChg>
      <pc:sldChg chg="addSp modSp new mod">
        <pc:chgData name="Milo Schenk" userId="269b943d-8c44-4fc6-9891-031becbf9e2b" providerId="ADAL" clId="{863F032F-7877-483C-9C60-D814DD0D8367}" dt="2021-02-22T10:52:27.223" v="2510" actId="6549"/>
        <pc:sldMkLst>
          <pc:docMk/>
          <pc:sldMk cId="1033819124" sldId="311"/>
        </pc:sldMkLst>
        <pc:spChg chg="mod">
          <ac:chgData name="Milo Schenk" userId="269b943d-8c44-4fc6-9891-031becbf9e2b" providerId="ADAL" clId="{863F032F-7877-483C-9C60-D814DD0D8367}" dt="2021-02-22T10:52:27.223" v="2510" actId="6549"/>
          <ac:spMkLst>
            <pc:docMk/>
            <pc:sldMk cId="1033819124" sldId="311"/>
            <ac:spMk id="2" creationId="{5B278F0B-AC4B-4250-9E97-BA0D7BCF2C7D}"/>
          </ac:spMkLst>
        </pc:spChg>
        <pc:spChg chg="mod">
          <ac:chgData name="Milo Schenk" userId="269b943d-8c44-4fc6-9891-031becbf9e2b" providerId="ADAL" clId="{863F032F-7877-483C-9C60-D814DD0D8367}" dt="2021-02-22T08:57:52.702" v="860" actId="27636"/>
          <ac:spMkLst>
            <pc:docMk/>
            <pc:sldMk cId="1033819124" sldId="311"/>
            <ac:spMk id="5" creationId="{4616D165-88A3-4626-BA26-D60B942B4768}"/>
          </ac:spMkLst>
        </pc:spChg>
        <pc:spChg chg="mod">
          <ac:chgData name="Milo Schenk" userId="269b943d-8c44-4fc6-9891-031becbf9e2b" providerId="ADAL" clId="{863F032F-7877-483C-9C60-D814DD0D8367}" dt="2021-02-22T09:49:58.048" v="1498"/>
          <ac:spMkLst>
            <pc:docMk/>
            <pc:sldMk cId="1033819124" sldId="311"/>
            <ac:spMk id="6" creationId="{CDC4B584-458A-4139-A5BB-CA417A521692}"/>
          </ac:spMkLst>
        </pc:spChg>
        <pc:spChg chg="add mod">
          <ac:chgData name="Milo Schenk" userId="269b943d-8c44-4fc6-9891-031becbf9e2b" providerId="ADAL" clId="{863F032F-7877-483C-9C60-D814DD0D8367}" dt="2021-02-22T09:01:44.252" v="1091" actId="20577"/>
          <ac:spMkLst>
            <pc:docMk/>
            <pc:sldMk cId="1033819124" sldId="311"/>
            <ac:spMk id="7" creationId="{9F143D60-1B14-44C4-ADA0-AB4756CEA41A}"/>
          </ac:spMkLst>
        </pc:spChg>
      </pc:sldChg>
      <pc:sldChg chg="addSp delSp modSp add mod">
        <pc:chgData name="Milo Schenk" userId="269b943d-8c44-4fc6-9891-031becbf9e2b" providerId="ADAL" clId="{863F032F-7877-483C-9C60-D814DD0D8367}" dt="2021-02-22T09:41:07.578" v="1180" actId="5793"/>
        <pc:sldMkLst>
          <pc:docMk/>
          <pc:sldMk cId="1022929922" sldId="312"/>
        </pc:sldMkLst>
        <pc:spChg chg="mod">
          <ac:chgData name="Milo Schenk" userId="269b943d-8c44-4fc6-9891-031becbf9e2b" providerId="ADAL" clId="{863F032F-7877-483C-9C60-D814DD0D8367}" dt="2021-02-22T09:41:07.578" v="1180" actId="5793"/>
          <ac:spMkLst>
            <pc:docMk/>
            <pc:sldMk cId="1022929922" sldId="312"/>
            <ac:spMk id="9" creationId="{7744BE68-BEAB-4D58-BDA7-5E68E9B0559A}"/>
          </ac:spMkLst>
        </pc:spChg>
        <pc:picChg chg="add mod ord">
          <ac:chgData name="Milo Schenk" userId="269b943d-8c44-4fc6-9891-031becbf9e2b" providerId="ADAL" clId="{863F032F-7877-483C-9C60-D814DD0D8367}" dt="2021-02-22T09:39:20.093" v="1105" actId="14100"/>
          <ac:picMkLst>
            <pc:docMk/>
            <pc:sldMk cId="1022929922" sldId="312"/>
            <ac:picMk id="8" creationId="{AA8EDEE2-1CED-4BED-8850-368BEA28F02C}"/>
          </ac:picMkLst>
        </pc:picChg>
        <pc:picChg chg="del">
          <ac:chgData name="Milo Schenk" userId="269b943d-8c44-4fc6-9891-031becbf9e2b" providerId="ADAL" clId="{863F032F-7877-483C-9C60-D814DD0D8367}" dt="2021-02-22T09:39:02.728" v="1099" actId="478"/>
          <ac:picMkLst>
            <pc:docMk/>
            <pc:sldMk cId="1022929922" sldId="312"/>
            <ac:picMk id="10" creationId="{5438D137-02C3-4551-B0F1-799C16EA7686}"/>
          </ac:picMkLst>
        </pc:picChg>
        <pc:picChg chg="del">
          <ac:chgData name="Milo Schenk" userId="269b943d-8c44-4fc6-9891-031becbf9e2b" providerId="ADAL" clId="{863F032F-7877-483C-9C60-D814DD0D8367}" dt="2021-02-22T09:39:03.593" v="1100" actId="478"/>
          <ac:picMkLst>
            <pc:docMk/>
            <pc:sldMk cId="1022929922" sldId="312"/>
            <ac:picMk id="11" creationId="{ADED2B7F-5C0F-4639-829B-15B01F1A3908}"/>
          </ac:picMkLst>
        </pc:picChg>
      </pc:sldChg>
      <pc:sldChg chg="new del">
        <pc:chgData name="Milo Schenk" userId="269b943d-8c44-4fc6-9891-031becbf9e2b" providerId="ADAL" clId="{863F032F-7877-483C-9C60-D814DD0D8367}" dt="2021-02-22T09:38:58.138" v="1097" actId="2696"/>
        <pc:sldMkLst>
          <pc:docMk/>
          <pc:sldMk cId="1915030637" sldId="312"/>
        </pc:sldMkLst>
      </pc:sldChg>
      <pc:sldChg chg="addSp delSp modSp add mod">
        <pc:chgData name="Milo Schenk" userId="269b943d-8c44-4fc6-9891-031becbf9e2b" providerId="ADAL" clId="{863F032F-7877-483C-9C60-D814DD0D8367}" dt="2021-02-22T10:01:50.218" v="1732" actId="20577"/>
        <pc:sldMkLst>
          <pc:docMk/>
          <pc:sldMk cId="3900427994" sldId="313"/>
        </pc:sldMkLst>
        <pc:spChg chg="mod">
          <ac:chgData name="Milo Schenk" userId="269b943d-8c44-4fc6-9891-031becbf9e2b" providerId="ADAL" clId="{863F032F-7877-483C-9C60-D814DD0D8367}" dt="2021-02-22T10:01:50.218" v="1732" actId="20577"/>
          <ac:spMkLst>
            <pc:docMk/>
            <pc:sldMk cId="3900427994" sldId="313"/>
            <ac:spMk id="9" creationId="{7744BE68-BEAB-4D58-BDA7-5E68E9B0559A}"/>
          </ac:spMkLst>
        </pc:spChg>
        <pc:picChg chg="del">
          <ac:chgData name="Milo Schenk" userId="269b943d-8c44-4fc6-9891-031becbf9e2b" providerId="ADAL" clId="{863F032F-7877-483C-9C60-D814DD0D8367}" dt="2021-02-22T09:41:27.721" v="1182" actId="478"/>
          <ac:picMkLst>
            <pc:docMk/>
            <pc:sldMk cId="3900427994" sldId="313"/>
            <ac:picMk id="8" creationId="{AA8EDEE2-1CED-4BED-8850-368BEA28F02C}"/>
          </ac:picMkLst>
        </pc:picChg>
        <pc:picChg chg="add mod ord">
          <ac:chgData name="Milo Schenk" userId="269b943d-8c44-4fc6-9891-031becbf9e2b" providerId="ADAL" clId="{863F032F-7877-483C-9C60-D814DD0D8367}" dt="2021-02-22T09:42:11.759" v="1185" actId="1076"/>
          <ac:picMkLst>
            <pc:docMk/>
            <pc:sldMk cId="3900427994" sldId="313"/>
            <ac:picMk id="10" creationId="{F8D0FC56-C201-42BA-85B0-B3A2595E81B1}"/>
          </ac:picMkLst>
        </pc:picChg>
      </pc:sldChg>
      <pc:sldChg chg="modSp new del mod">
        <pc:chgData name="Milo Schenk" userId="269b943d-8c44-4fc6-9891-031becbf9e2b" providerId="ADAL" clId="{863F032F-7877-483C-9C60-D814DD0D8367}" dt="2021-02-22T09:45:41.083" v="1199" actId="47"/>
        <pc:sldMkLst>
          <pc:docMk/>
          <pc:sldMk cId="1404208556" sldId="314"/>
        </pc:sldMkLst>
        <pc:spChg chg="mod">
          <ac:chgData name="Milo Schenk" userId="269b943d-8c44-4fc6-9891-031becbf9e2b" providerId="ADAL" clId="{863F032F-7877-483C-9C60-D814DD0D8367}" dt="2021-02-22T09:45:31.575" v="1195" actId="20577"/>
          <ac:spMkLst>
            <pc:docMk/>
            <pc:sldMk cId="1404208556" sldId="314"/>
            <ac:spMk id="5" creationId="{2E8032FE-30BA-429A-A7FF-A3ED81D600C3}"/>
          </ac:spMkLst>
        </pc:spChg>
      </pc:sldChg>
      <pc:sldChg chg="modSp add mod ord">
        <pc:chgData name="Milo Schenk" userId="269b943d-8c44-4fc6-9891-031becbf9e2b" providerId="ADAL" clId="{863F032F-7877-483C-9C60-D814DD0D8367}" dt="2021-02-22T14:13:46.025" v="2604" actId="20577"/>
        <pc:sldMkLst>
          <pc:docMk/>
          <pc:sldMk cId="3440948447" sldId="315"/>
        </pc:sldMkLst>
        <pc:spChg chg="mod">
          <ac:chgData name="Milo Schenk" userId="269b943d-8c44-4fc6-9891-031becbf9e2b" providerId="ADAL" clId="{863F032F-7877-483C-9C60-D814DD0D8367}" dt="2021-02-22T09:49:49.097" v="1497" actId="20577"/>
          <ac:spMkLst>
            <pc:docMk/>
            <pc:sldMk cId="3440948447" sldId="315"/>
            <ac:spMk id="6" creationId="{CDC4B584-458A-4139-A5BB-CA417A521692}"/>
          </ac:spMkLst>
        </pc:spChg>
        <pc:spChg chg="mod">
          <ac:chgData name="Milo Schenk" userId="269b943d-8c44-4fc6-9891-031becbf9e2b" providerId="ADAL" clId="{863F032F-7877-483C-9C60-D814DD0D8367}" dt="2021-02-22T14:13:46.025" v="2604" actId="20577"/>
          <ac:spMkLst>
            <pc:docMk/>
            <pc:sldMk cId="3440948447" sldId="315"/>
            <ac:spMk id="7" creationId="{9F143D60-1B14-44C4-ADA0-AB4756CEA41A}"/>
          </ac:spMkLst>
        </pc:spChg>
      </pc:sldChg>
      <pc:sldChg chg="new del">
        <pc:chgData name="Milo Schenk" userId="269b943d-8c44-4fc6-9891-031becbf9e2b" providerId="ADAL" clId="{863F032F-7877-483C-9C60-D814DD0D8367}" dt="2021-02-22T10:02:01.462" v="1734" actId="2696"/>
        <pc:sldMkLst>
          <pc:docMk/>
          <pc:sldMk cId="1387379371" sldId="316"/>
        </pc:sldMkLst>
      </pc:sldChg>
      <pc:sldChg chg="modSp add mod ord">
        <pc:chgData name="Milo Schenk" userId="269b943d-8c44-4fc6-9891-031becbf9e2b" providerId="ADAL" clId="{863F032F-7877-483C-9C60-D814DD0D8367}" dt="2021-02-22T10:55:21.269" v="2561" actId="20577"/>
        <pc:sldMkLst>
          <pc:docMk/>
          <pc:sldMk cId="1941797587" sldId="316"/>
        </pc:sldMkLst>
        <pc:spChg chg="mod">
          <ac:chgData name="Milo Schenk" userId="269b943d-8c44-4fc6-9891-031becbf9e2b" providerId="ADAL" clId="{863F032F-7877-483C-9C60-D814DD0D8367}" dt="2021-02-22T10:02:11.997" v="1741" actId="20577"/>
          <ac:spMkLst>
            <pc:docMk/>
            <pc:sldMk cId="1941797587" sldId="316"/>
            <ac:spMk id="6" creationId="{CDC4B584-458A-4139-A5BB-CA417A521692}"/>
          </ac:spMkLst>
        </pc:spChg>
        <pc:spChg chg="mod">
          <ac:chgData name="Milo Schenk" userId="269b943d-8c44-4fc6-9891-031becbf9e2b" providerId="ADAL" clId="{863F032F-7877-483C-9C60-D814DD0D8367}" dt="2021-02-22T10:55:21.269" v="2561" actId="20577"/>
          <ac:spMkLst>
            <pc:docMk/>
            <pc:sldMk cId="1941797587" sldId="316"/>
            <ac:spMk id="7" creationId="{9F143D60-1B14-44C4-ADA0-AB4756CEA41A}"/>
          </ac:spMkLst>
        </pc:spChg>
      </pc:sldChg>
      <pc:sldChg chg="addSp modSp new mod">
        <pc:chgData name="Milo Schenk" userId="269b943d-8c44-4fc6-9891-031becbf9e2b" providerId="ADAL" clId="{863F032F-7877-483C-9C60-D814DD0D8367}" dt="2021-02-22T10:52:01.394" v="2509" actId="20577"/>
        <pc:sldMkLst>
          <pc:docMk/>
          <pc:sldMk cId="1749423" sldId="317"/>
        </pc:sldMkLst>
        <pc:spChg chg="mod">
          <ac:chgData name="Milo Schenk" userId="269b943d-8c44-4fc6-9891-031becbf9e2b" providerId="ADAL" clId="{863F032F-7877-483C-9C60-D814DD0D8367}" dt="2021-02-22T10:06:16.172" v="1870" actId="27636"/>
          <ac:spMkLst>
            <pc:docMk/>
            <pc:sldMk cId="1749423" sldId="317"/>
            <ac:spMk id="5" creationId="{F9BD394B-17FC-4C4D-A475-C3CB6A031D1F}"/>
          </ac:spMkLst>
        </pc:spChg>
        <pc:spChg chg="mod">
          <ac:chgData name="Milo Schenk" userId="269b943d-8c44-4fc6-9891-031becbf9e2b" providerId="ADAL" clId="{863F032F-7877-483C-9C60-D814DD0D8367}" dt="2021-02-22T10:06:27.198" v="1873" actId="27636"/>
          <ac:spMkLst>
            <pc:docMk/>
            <pc:sldMk cId="1749423" sldId="317"/>
            <ac:spMk id="6" creationId="{5FF19B3B-2B46-4254-8646-8F6AEE17BD3A}"/>
          </ac:spMkLst>
        </pc:spChg>
        <pc:spChg chg="add mod">
          <ac:chgData name="Milo Schenk" userId="269b943d-8c44-4fc6-9891-031becbf9e2b" providerId="ADAL" clId="{863F032F-7877-483C-9C60-D814DD0D8367}" dt="2021-02-22T10:52:01.394" v="2509" actId="20577"/>
          <ac:spMkLst>
            <pc:docMk/>
            <pc:sldMk cId="1749423" sldId="317"/>
            <ac:spMk id="7" creationId="{10C991F8-5AB0-4C0F-9074-948D7153313A}"/>
          </ac:spMkLst>
        </pc:spChg>
      </pc:sldChg>
      <pc:sldChg chg="addSp delSp modSp new mod modClrScheme chgLayout">
        <pc:chgData name="Milo Schenk" userId="269b943d-8c44-4fc6-9891-031becbf9e2b" providerId="ADAL" clId="{863F032F-7877-483C-9C60-D814DD0D8367}" dt="2021-02-22T14:27:44.178" v="2651"/>
        <pc:sldMkLst>
          <pc:docMk/>
          <pc:sldMk cId="1478023464" sldId="318"/>
        </pc:sldMkLst>
        <pc:spChg chg="del mod ord">
          <ac:chgData name="Milo Schenk" userId="269b943d-8c44-4fc6-9891-031becbf9e2b" providerId="ADAL" clId="{863F032F-7877-483C-9C60-D814DD0D8367}" dt="2021-02-22T10:23:11.782" v="2073" actId="700"/>
          <ac:spMkLst>
            <pc:docMk/>
            <pc:sldMk cId="1478023464" sldId="318"/>
            <ac:spMk id="2" creationId="{E1B89F06-09DA-4DC9-B5C3-145F884932A3}"/>
          </ac:spMkLst>
        </pc:spChg>
        <pc:spChg chg="del mod ord">
          <ac:chgData name="Milo Schenk" userId="269b943d-8c44-4fc6-9891-031becbf9e2b" providerId="ADAL" clId="{863F032F-7877-483C-9C60-D814DD0D8367}" dt="2021-02-22T10:23:11.782" v="2073" actId="700"/>
          <ac:spMkLst>
            <pc:docMk/>
            <pc:sldMk cId="1478023464" sldId="318"/>
            <ac:spMk id="3" creationId="{EB1BF5A8-401D-46DB-8857-36142FA575AF}"/>
          </ac:spMkLst>
        </pc:spChg>
        <pc:spChg chg="mod ord">
          <ac:chgData name="Milo Schenk" userId="269b943d-8c44-4fc6-9891-031becbf9e2b" providerId="ADAL" clId="{863F032F-7877-483C-9C60-D814DD0D8367}" dt="2021-02-22T10:23:11.782" v="2073" actId="700"/>
          <ac:spMkLst>
            <pc:docMk/>
            <pc:sldMk cId="1478023464" sldId="318"/>
            <ac:spMk id="4" creationId="{EC987B3C-1F1D-4001-B6BD-9453956378D0}"/>
          </ac:spMkLst>
        </pc:spChg>
        <pc:spChg chg="del mod ord">
          <ac:chgData name="Milo Schenk" userId="269b943d-8c44-4fc6-9891-031becbf9e2b" providerId="ADAL" clId="{863F032F-7877-483C-9C60-D814DD0D8367}" dt="2021-02-22T10:23:11.782" v="2073" actId="700"/>
          <ac:spMkLst>
            <pc:docMk/>
            <pc:sldMk cId="1478023464" sldId="318"/>
            <ac:spMk id="5" creationId="{482593F9-E179-4E09-9C77-32A2DF773CDF}"/>
          </ac:spMkLst>
        </pc:spChg>
        <pc:spChg chg="del">
          <ac:chgData name="Milo Schenk" userId="269b943d-8c44-4fc6-9891-031becbf9e2b" providerId="ADAL" clId="{863F032F-7877-483C-9C60-D814DD0D8367}" dt="2021-02-22T10:23:11.782" v="2073" actId="700"/>
          <ac:spMkLst>
            <pc:docMk/>
            <pc:sldMk cId="1478023464" sldId="318"/>
            <ac:spMk id="6" creationId="{F5833D04-8A86-4DCB-937B-2DE4414F7BC9}"/>
          </ac:spMkLst>
        </pc:spChg>
        <pc:spChg chg="del">
          <ac:chgData name="Milo Schenk" userId="269b943d-8c44-4fc6-9891-031becbf9e2b" providerId="ADAL" clId="{863F032F-7877-483C-9C60-D814DD0D8367}" dt="2021-02-22T10:23:11.782" v="2073" actId="700"/>
          <ac:spMkLst>
            <pc:docMk/>
            <pc:sldMk cId="1478023464" sldId="318"/>
            <ac:spMk id="7" creationId="{9217D758-6BD2-4C81-9956-D4104853FB26}"/>
          </ac:spMkLst>
        </pc:spChg>
        <pc:spChg chg="add mod ord">
          <ac:chgData name="Milo Schenk" userId="269b943d-8c44-4fc6-9891-031becbf9e2b" providerId="ADAL" clId="{863F032F-7877-483C-9C60-D814DD0D8367}" dt="2021-02-22T10:23:20.279" v="2080" actId="20577"/>
          <ac:spMkLst>
            <pc:docMk/>
            <pc:sldMk cId="1478023464" sldId="318"/>
            <ac:spMk id="8" creationId="{95B8C20D-CE48-43FB-B948-E714F7671F5E}"/>
          </ac:spMkLst>
        </pc:spChg>
        <pc:spChg chg="add mod ord">
          <ac:chgData name="Milo Schenk" userId="269b943d-8c44-4fc6-9891-031becbf9e2b" providerId="ADAL" clId="{863F032F-7877-483C-9C60-D814DD0D8367}" dt="2021-02-22T14:27:44.178" v="2651"/>
          <ac:spMkLst>
            <pc:docMk/>
            <pc:sldMk cId="1478023464" sldId="318"/>
            <ac:spMk id="9" creationId="{7CB6C6B3-2A28-4991-93DF-049426E8555D}"/>
          </ac:spMkLst>
        </pc:spChg>
        <pc:spChg chg="add mod ord">
          <ac:chgData name="Milo Schenk" userId="269b943d-8c44-4fc6-9891-031becbf9e2b" providerId="ADAL" clId="{863F032F-7877-483C-9C60-D814DD0D8367}" dt="2021-02-22T10:23:11.794" v="2074" actId="27636"/>
          <ac:spMkLst>
            <pc:docMk/>
            <pc:sldMk cId="1478023464" sldId="318"/>
            <ac:spMk id="10" creationId="{A47FFD62-F9D7-4448-88B3-F08753D23D47}"/>
          </ac:spMkLst>
        </pc:spChg>
      </pc:sldChg>
      <pc:sldChg chg="addSp modSp new mod">
        <pc:chgData name="Milo Schenk" userId="269b943d-8c44-4fc6-9891-031becbf9e2b" providerId="ADAL" clId="{863F032F-7877-483C-9C60-D814DD0D8367}" dt="2021-02-22T14:27:29.235" v="2648" actId="20577"/>
        <pc:sldMkLst>
          <pc:docMk/>
          <pc:sldMk cId="1536191961" sldId="319"/>
        </pc:sldMkLst>
        <pc:spChg chg="mod">
          <ac:chgData name="Milo Schenk" userId="269b943d-8c44-4fc6-9891-031becbf9e2b" providerId="ADAL" clId="{863F032F-7877-483C-9C60-D814DD0D8367}" dt="2021-02-22T14:27:29.235" v="2648" actId="20577"/>
          <ac:spMkLst>
            <pc:docMk/>
            <pc:sldMk cId="1536191961" sldId="319"/>
            <ac:spMk id="5" creationId="{511AA6E7-9EC0-4B27-8DEB-93A3A3B9113A}"/>
          </ac:spMkLst>
        </pc:spChg>
        <pc:spChg chg="mod">
          <ac:chgData name="Milo Schenk" userId="269b943d-8c44-4fc6-9891-031becbf9e2b" providerId="ADAL" clId="{863F032F-7877-483C-9C60-D814DD0D8367}" dt="2021-02-22T10:38:50.117" v="2440" actId="27636"/>
          <ac:spMkLst>
            <pc:docMk/>
            <pc:sldMk cId="1536191961" sldId="319"/>
            <ac:spMk id="6" creationId="{E58765DD-05DC-47B9-8F44-50400E4E56A5}"/>
          </ac:spMkLst>
        </pc:spChg>
        <pc:spChg chg="add mod">
          <ac:chgData name="Milo Schenk" userId="269b943d-8c44-4fc6-9891-031becbf9e2b" providerId="ADAL" clId="{863F032F-7877-483C-9C60-D814DD0D8367}" dt="2021-02-22T14:27:11.809" v="2615" actId="20577"/>
          <ac:spMkLst>
            <pc:docMk/>
            <pc:sldMk cId="1536191961" sldId="319"/>
            <ac:spMk id="7" creationId="{0A9E2531-8C8A-448F-B2AE-8C65C2C79EF8}"/>
          </ac:spMkLst>
        </pc:spChg>
      </pc:sldChg>
      <pc:sldChg chg="addSp delSp modSp new mod ord modNotesTx">
        <pc:chgData name="Milo Schenk" userId="269b943d-8c44-4fc6-9891-031becbf9e2b" providerId="ADAL" clId="{863F032F-7877-483C-9C60-D814DD0D8367}" dt="2021-02-22T15:53:16.512" v="2702" actId="478"/>
        <pc:sldMkLst>
          <pc:docMk/>
          <pc:sldMk cId="1672973960" sldId="320"/>
        </pc:sldMkLst>
        <pc:spChg chg="mod">
          <ac:chgData name="Milo Schenk" userId="269b943d-8c44-4fc6-9891-031becbf9e2b" providerId="ADAL" clId="{863F032F-7877-483C-9C60-D814DD0D8367}" dt="2021-02-22T10:40:00.705" v="2457" actId="20577"/>
          <ac:spMkLst>
            <pc:docMk/>
            <pc:sldMk cId="1672973960" sldId="320"/>
            <ac:spMk id="5" creationId="{E8062209-2E0B-4BE5-832D-32FB758D14F9}"/>
          </ac:spMkLst>
        </pc:spChg>
        <pc:spChg chg="mod">
          <ac:chgData name="Milo Schenk" userId="269b943d-8c44-4fc6-9891-031becbf9e2b" providerId="ADAL" clId="{863F032F-7877-483C-9C60-D814DD0D8367}" dt="2021-02-22T10:38:50.107" v="2439" actId="27636"/>
          <ac:spMkLst>
            <pc:docMk/>
            <pc:sldMk cId="1672973960" sldId="320"/>
            <ac:spMk id="6" creationId="{5F190B82-C478-42CC-BDF4-959EAF9E3DB3}"/>
          </ac:spMkLst>
        </pc:spChg>
        <pc:spChg chg="add del mod">
          <ac:chgData name="Milo Schenk" userId="269b943d-8c44-4fc6-9891-031becbf9e2b" providerId="ADAL" clId="{863F032F-7877-483C-9C60-D814DD0D8367}" dt="2021-02-22T15:52:50.835" v="2697" actId="21"/>
          <ac:spMkLst>
            <pc:docMk/>
            <pc:sldMk cId="1672973960" sldId="320"/>
            <ac:spMk id="8" creationId="{55FF0363-7F07-4B87-88F6-6EAD07CFB09D}"/>
          </ac:spMkLst>
        </pc:spChg>
        <pc:spChg chg="add del mod">
          <ac:chgData name="Milo Schenk" userId="269b943d-8c44-4fc6-9891-031becbf9e2b" providerId="ADAL" clId="{863F032F-7877-483C-9C60-D814DD0D8367}" dt="2021-02-22T15:53:16.512" v="2702" actId="478"/>
          <ac:spMkLst>
            <pc:docMk/>
            <pc:sldMk cId="1672973960" sldId="320"/>
            <ac:spMk id="9" creationId="{7CD15B22-8F9E-4857-852C-390F42AD4758}"/>
          </ac:spMkLst>
        </pc:spChg>
        <pc:graphicFrameChg chg="add mod modGraphic">
          <ac:chgData name="Milo Schenk" userId="269b943d-8c44-4fc6-9891-031becbf9e2b" providerId="ADAL" clId="{863F032F-7877-483C-9C60-D814DD0D8367}" dt="2021-02-22T10:41:37.407" v="2488" actId="20577"/>
          <ac:graphicFrameMkLst>
            <pc:docMk/>
            <pc:sldMk cId="1672973960" sldId="320"/>
            <ac:graphicFrameMk id="7" creationId="{BEE18C03-5B64-49B4-AE08-6305DAE79378}"/>
          </ac:graphicFrameMkLst>
        </pc:graphicFrameChg>
      </pc:sldChg>
      <pc:sldChg chg="add del">
        <pc:chgData name="Milo Schenk" userId="269b943d-8c44-4fc6-9891-031becbf9e2b" providerId="ADAL" clId="{863F032F-7877-483C-9C60-D814DD0D8367}" dt="2021-02-16T18:50:33.691" v="2" actId="2696"/>
        <pc:sldMkLst>
          <pc:docMk/>
          <pc:sldMk cId="966272521" sldId="322"/>
        </pc:sldMkLst>
      </pc:sldChg>
      <pc:sldChg chg="add del">
        <pc:chgData name="Milo Schenk" userId="269b943d-8c44-4fc6-9891-031becbf9e2b" providerId="ADAL" clId="{863F032F-7877-483C-9C60-D814DD0D8367}" dt="2021-02-16T18:50:33.691" v="2" actId="2696"/>
        <pc:sldMkLst>
          <pc:docMk/>
          <pc:sldMk cId="3347355993" sldId="323"/>
        </pc:sldMkLst>
      </pc:sldChg>
      <pc:sldChg chg="add del">
        <pc:chgData name="Milo Schenk" userId="269b943d-8c44-4fc6-9891-031becbf9e2b" providerId="ADAL" clId="{863F032F-7877-483C-9C60-D814DD0D8367}" dt="2021-02-16T18:50:33.691" v="2" actId="2696"/>
        <pc:sldMkLst>
          <pc:docMk/>
          <pc:sldMk cId="489309396" sldId="324"/>
        </pc:sldMkLst>
      </pc:sldChg>
      <pc:sldChg chg="add del">
        <pc:chgData name="Milo Schenk" userId="269b943d-8c44-4fc6-9891-031becbf9e2b" providerId="ADAL" clId="{863F032F-7877-483C-9C60-D814DD0D8367}" dt="2021-02-16T18:50:33.691" v="2" actId="2696"/>
        <pc:sldMkLst>
          <pc:docMk/>
          <pc:sldMk cId="1253813132" sldId="325"/>
        </pc:sldMkLst>
      </pc:sldChg>
      <pc:sldChg chg="add del">
        <pc:chgData name="Milo Schenk" userId="269b943d-8c44-4fc6-9891-031becbf9e2b" providerId="ADAL" clId="{863F032F-7877-483C-9C60-D814DD0D8367}" dt="2021-02-16T18:50:33.691" v="2" actId="2696"/>
        <pc:sldMkLst>
          <pc:docMk/>
          <pc:sldMk cId="3239082686" sldId="326"/>
        </pc:sldMkLst>
      </pc:sldChg>
      <pc:sldChg chg="add del">
        <pc:chgData name="Milo Schenk" userId="269b943d-8c44-4fc6-9891-031becbf9e2b" providerId="ADAL" clId="{863F032F-7877-483C-9C60-D814DD0D8367}" dt="2021-02-16T18:50:33.691" v="2" actId="2696"/>
        <pc:sldMkLst>
          <pc:docMk/>
          <pc:sldMk cId="3144170711" sldId="327"/>
        </pc:sldMkLst>
      </pc:sldChg>
      <pc:sldChg chg="add del">
        <pc:chgData name="Milo Schenk" userId="269b943d-8c44-4fc6-9891-031becbf9e2b" providerId="ADAL" clId="{863F032F-7877-483C-9C60-D814DD0D8367}" dt="2021-02-16T18:50:33.691" v="2" actId="2696"/>
        <pc:sldMkLst>
          <pc:docMk/>
          <pc:sldMk cId="1457165008" sldId="328"/>
        </pc:sldMkLst>
      </pc:sldChg>
      <pc:sldChg chg="add del">
        <pc:chgData name="Milo Schenk" userId="269b943d-8c44-4fc6-9891-031becbf9e2b" providerId="ADAL" clId="{863F032F-7877-483C-9C60-D814DD0D8367}" dt="2021-02-16T18:50:33.691" v="2" actId="2696"/>
        <pc:sldMkLst>
          <pc:docMk/>
          <pc:sldMk cId="473484146" sldId="329"/>
        </pc:sldMkLst>
      </pc:sldChg>
      <pc:sldMasterChg chg="new del mod addSldLayout delSldLayout">
        <pc:chgData name="Milo Schenk" userId="269b943d-8c44-4fc6-9891-031becbf9e2b" providerId="ADAL" clId="{863F032F-7877-483C-9C60-D814DD0D8367}" dt="2021-02-16T18:55:54.372" v="82" actId="6938"/>
        <pc:sldMasterMkLst>
          <pc:docMk/>
          <pc:sldMasterMk cId="1673913080" sldId="2147483855"/>
        </pc:sldMasterMkLst>
        <pc:sldLayoutChg chg="new del replId">
          <pc:chgData name="Milo Schenk" userId="269b943d-8c44-4fc6-9891-031becbf9e2b" providerId="ADAL" clId="{863F032F-7877-483C-9C60-D814DD0D8367}" dt="2021-02-16T18:55:54.372" v="82" actId="6938"/>
          <pc:sldLayoutMkLst>
            <pc:docMk/>
            <pc:sldMasterMk cId="1673913080" sldId="2147483855"/>
            <pc:sldLayoutMk cId="1456954279" sldId="2147483856"/>
          </pc:sldLayoutMkLst>
        </pc:sldLayoutChg>
        <pc:sldLayoutChg chg="new del replId">
          <pc:chgData name="Milo Schenk" userId="269b943d-8c44-4fc6-9891-031becbf9e2b" providerId="ADAL" clId="{863F032F-7877-483C-9C60-D814DD0D8367}" dt="2021-02-16T18:55:54.372" v="82" actId="6938"/>
          <pc:sldLayoutMkLst>
            <pc:docMk/>
            <pc:sldMasterMk cId="1673913080" sldId="2147483855"/>
            <pc:sldLayoutMk cId="2939589723" sldId="2147483857"/>
          </pc:sldLayoutMkLst>
        </pc:sldLayoutChg>
        <pc:sldLayoutChg chg="new del replId">
          <pc:chgData name="Milo Schenk" userId="269b943d-8c44-4fc6-9891-031becbf9e2b" providerId="ADAL" clId="{863F032F-7877-483C-9C60-D814DD0D8367}" dt="2021-02-16T18:55:54.372" v="82" actId="6938"/>
          <pc:sldLayoutMkLst>
            <pc:docMk/>
            <pc:sldMasterMk cId="1673913080" sldId="2147483855"/>
            <pc:sldLayoutMk cId="1807149952" sldId="2147483858"/>
          </pc:sldLayoutMkLst>
        </pc:sldLayoutChg>
        <pc:sldLayoutChg chg="new del replId">
          <pc:chgData name="Milo Schenk" userId="269b943d-8c44-4fc6-9891-031becbf9e2b" providerId="ADAL" clId="{863F032F-7877-483C-9C60-D814DD0D8367}" dt="2021-02-16T18:55:54.372" v="82" actId="6938"/>
          <pc:sldLayoutMkLst>
            <pc:docMk/>
            <pc:sldMasterMk cId="1673913080" sldId="2147483855"/>
            <pc:sldLayoutMk cId="1379509179" sldId="2147483859"/>
          </pc:sldLayoutMkLst>
        </pc:sldLayoutChg>
        <pc:sldLayoutChg chg="new del replId">
          <pc:chgData name="Milo Schenk" userId="269b943d-8c44-4fc6-9891-031becbf9e2b" providerId="ADAL" clId="{863F032F-7877-483C-9C60-D814DD0D8367}" dt="2021-02-16T18:55:54.372" v="82" actId="6938"/>
          <pc:sldLayoutMkLst>
            <pc:docMk/>
            <pc:sldMasterMk cId="1673913080" sldId="2147483855"/>
            <pc:sldLayoutMk cId="2622015291" sldId="2147483860"/>
          </pc:sldLayoutMkLst>
        </pc:sldLayoutChg>
        <pc:sldLayoutChg chg="new del replId">
          <pc:chgData name="Milo Schenk" userId="269b943d-8c44-4fc6-9891-031becbf9e2b" providerId="ADAL" clId="{863F032F-7877-483C-9C60-D814DD0D8367}" dt="2021-02-16T18:55:54.372" v="82" actId="6938"/>
          <pc:sldLayoutMkLst>
            <pc:docMk/>
            <pc:sldMasterMk cId="1673913080" sldId="2147483855"/>
            <pc:sldLayoutMk cId="566401184" sldId="2147483861"/>
          </pc:sldLayoutMkLst>
        </pc:sldLayoutChg>
        <pc:sldLayoutChg chg="new del replId">
          <pc:chgData name="Milo Schenk" userId="269b943d-8c44-4fc6-9891-031becbf9e2b" providerId="ADAL" clId="{863F032F-7877-483C-9C60-D814DD0D8367}" dt="2021-02-16T18:55:54.372" v="82" actId="6938"/>
          <pc:sldLayoutMkLst>
            <pc:docMk/>
            <pc:sldMasterMk cId="1673913080" sldId="2147483855"/>
            <pc:sldLayoutMk cId="3321913497" sldId="2147483862"/>
          </pc:sldLayoutMkLst>
        </pc:sldLayoutChg>
        <pc:sldLayoutChg chg="new del replId">
          <pc:chgData name="Milo Schenk" userId="269b943d-8c44-4fc6-9891-031becbf9e2b" providerId="ADAL" clId="{863F032F-7877-483C-9C60-D814DD0D8367}" dt="2021-02-16T18:55:54.372" v="82" actId="6938"/>
          <pc:sldLayoutMkLst>
            <pc:docMk/>
            <pc:sldMasterMk cId="1673913080" sldId="2147483855"/>
            <pc:sldLayoutMk cId="3401874633" sldId="2147483863"/>
          </pc:sldLayoutMkLst>
        </pc:sldLayoutChg>
        <pc:sldLayoutChg chg="new del replId">
          <pc:chgData name="Milo Schenk" userId="269b943d-8c44-4fc6-9891-031becbf9e2b" providerId="ADAL" clId="{863F032F-7877-483C-9C60-D814DD0D8367}" dt="2021-02-16T18:55:54.372" v="82" actId="6938"/>
          <pc:sldLayoutMkLst>
            <pc:docMk/>
            <pc:sldMasterMk cId="1673913080" sldId="2147483855"/>
            <pc:sldLayoutMk cId="2285935687" sldId="2147483864"/>
          </pc:sldLayoutMkLst>
        </pc:sldLayoutChg>
        <pc:sldLayoutChg chg="new del replId">
          <pc:chgData name="Milo Schenk" userId="269b943d-8c44-4fc6-9891-031becbf9e2b" providerId="ADAL" clId="{863F032F-7877-483C-9C60-D814DD0D8367}" dt="2021-02-16T18:55:54.372" v="82" actId="6938"/>
          <pc:sldLayoutMkLst>
            <pc:docMk/>
            <pc:sldMasterMk cId="1673913080" sldId="2147483855"/>
            <pc:sldLayoutMk cId="1612368665" sldId="2147483865"/>
          </pc:sldLayoutMkLst>
        </pc:sldLayoutChg>
        <pc:sldLayoutChg chg="new del replId">
          <pc:chgData name="Milo Schenk" userId="269b943d-8c44-4fc6-9891-031becbf9e2b" providerId="ADAL" clId="{863F032F-7877-483C-9C60-D814DD0D8367}" dt="2021-02-16T18:55:54.372" v="82" actId="6938"/>
          <pc:sldLayoutMkLst>
            <pc:docMk/>
            <pc:sldMasterMk cId="1673913080" sldId="2147483855"/>
            <pc:sldLayoutMk cId="2413352727" sldId="2147483866"/>
          </pc:sldLayoutMkLst>
        </pc:sldLayoutChg>
      </pc:sldMasterChg>
      <pc:sldMasterChg chg="del delSldLayout">
        <pc:chgData name="Milo Schenk" userId="269b943d-8c44-4fc6-9891-031becbf9e2b" providerId="ADAL" clId="{863F032F-7877-483C-9C60-D814DD0D8367}" dt="2021-02-16T18:53:10.958" v="59" actId="700"/>
        <pc:sldMasterMkLst>
          <pc:docMk/>
          <pc:sldMasterMk cId="3423986451" sldId="2147483855"/>
        </pc:sldMasterMkLst>
        <pc:sldLayoutChg chg="del">
          <pc:chgData name="Milo Schenk" userId="269b943d-8c44-4fc6-9891-031becbf9e2b" providerId="ADAL" clId="{863F032F-7877-483C-9C60-D814DD0D8367}" dt="2021-02-16T18:53:10.958" v="59" actId="700"/>
          <pc:sldLayoutMkLst>
            <pc:docMk/>
            <pc:sldMasterMk cId="3423986451" sldId="2147483855"/>
            <pc:sldLayoutMk cId="400567476" sldId="2147483856"/>
          </pc:sldLayoutMkLst>
        </pc:sldLayoutChg>
        <pc:sldLayoutChg chg="del">
          <pc:chgData name="Milo Schenk" userId="269b943d-8c44-4fc6-9891-031becbf9e2b" providerId="ADAL" clId="{863F032F-7877-483C-9C60-D814DD0D8367}" dt="2021-02-16T18:53:10.958" v="59" actId="700"/>
          <pc:sldLayoutMkLst>
            <pc:docMk/>
            <pc:sldMasterMk cId="3423986451" sldId="2147483855"/>
            <pc:sldLayoutMk cId="3557454934" sldId="2147483857"/>
          </pc:sldLayoutMkLst>
        </pc:sldLayoutChg>
        <pc:sldLayoutChg chg="del">
          <pc:chgData name="Milo Schenk" userId="269b943d-8c44-4fc6-9891-031becbf9e2b" providerId="ADAL" clId="{863F032F-7877-483C-9C60-D814DD0D8367}" dt="2021-02-16T18:53:10.958" v="59" actId="700"/>
          <pc:sldLayoutMkLst>
            <pc:docMk/>
            <pc:sldMasterMk cId="3423986451" sldId="2147483855"/>
            <pc:sldLayoutMk cId="3187106657" sldId="2147483858"/>
          </pc:sldLayoutMkLst>
        </pc:sldLayoutChg>
        <pc:sldLayoutChg chg="del">
          <pc:chgData name="Milo Schenk" userId="269b943d-8c44-4fc6-9891-031becbf9e2b" providerId="ADAL" clId="{863F032F-7877-483C-9C60-D814DD0D8367}" dt="2021-02-16T18:53:10.958" v="59" actId="700"/>
          <pc:sldLayoutMkLst>
            <pc:docMk/>
            <pc:sldMasterMk cId="3423986451" sldId="2147483855"/>
            <pc:sldLayoutMk cId="1051961852" sldId="2147483859"/>
          </pc:sldLayoutMkLst>
        </pc:sldLayoutChg>
        <pc:sldLayoutChg chg="del">
          <pc:chgData name="Milo Schenk" userId="269b943d-8c44-4fc6-9891-031becbf9e2b" providerId="ADAL" clId="{863F032F-7877-483C-9C60-D814DD0D8367}" dt="2021-02-16T18:53:10.958" v="59" actId="700"/>
          <pc:sldLayoutMkLst>
            <pc:docMk/>
            <pc:sldMasterMk cId="3423986451" sldId="2147483855"/>
            <pc:sldLayoutMk cId="1866947820" sldId="2147483860"/>
          </pc:sldLayoutMkLst>
        </pc:sldLayoutChg>
        <pc:sldLayoutChg chg="del">
          <pc:chgData name="Milo Schenk" userId="269b943d-8c44-4fc6-9891-031becbf9e2b" providerId="ADAL" clId="{863F032F-7877-483C-9C60-D814DD0D8367}" dt="2021-02-16T18:53:10.958" v="59" actId="700"/>
          <pc:sldLayoutMkLst>
            <pc:docMk/>
            <pc:sldMasterMk cId="3423986451" sldId="2147483855"/>
            <pc:sldLayoutMk cId="253820517" sldId="2147483861"/>
          </pc:sldLayoutMkLst>
        </pc:sldLayoutChg>
        <pc:sldLayoutChg chg="del">
          <pc:chgData name="Milo Schenk" userId="269b943d-8c44-4fc6-9891-031becbf9e2b" providerId="ADAL" clId="{863F032F-7877-483C-9C60-D814DD0D8367}" dt="2021-02-16T18:53:10.958" v="59" actId="700"/>
          <pc:sldLayoutMkLst>
            <pc:docMk/>
            <pc:sldMasterMk cId="3423986451" sldId="2147483855"/>
            <pc:sldLayoutMk cId="507972242" sldId="2147483862"/>
          </pc:sldLayoutMkLst>
        </pc:sldLayoutChg>
        <pc:sldLayoutChg chg="del">
          <pc:chgData name="Milo Schenk" userId="269b943d-8c44-4fc6-9891-031becbf9e2b" providerId="ADAL" clId="{863F032F-7877-483C-9C60-D814DD0D8367}" dt="2021-02-16T18:53:10.958" v="59" actId="700"/>
          <pc:sldLayoutMkLst>
            <pc:docMk/>
            <pc:sldMasterMk cId="3423986451" sldId="2147483855"/>
            <pc:sldLayoutMk cId="3896175333" sldId="2147483863"/>
          </pc:sldLayoutMkLst>
        </pc:sldLayoutChg>
        <pc:sldLayoutChg chg="del">
          <pc:chgData name="Milo Schenk" userId="269b943d-8c44-4fc6-9891-031becbf9e2b" providerId="ADAL" clId="{863F032F-7877-483C-9C60-D814DD0D8367}" dt="2021-02-16T18:53:10.958" v="59" actId="700"/>
          <pc:sldLayoutMkLst>
            <pc:docMk/>
            <pc:sldMasterMk cId="3423986451" sldId="2147483855"/>
            <pc:sldLayoutMk cId="4134134192" sldId="2147483864"/>
          </pc:sldLayoutMkLst>
        </pc:sldLayoutChg>
        <pc:sldLayoutChg chg="del">
          <pc:chgData name="Milo Schenk" userId="269b943d-8c44-4fc6-9891-031becbf9e2b" providerId="ADAL" clId="{863F032F-7877-483C-9C60-D814DD0D8367}" dt="2021-02-16T18:53:10.958" v="59" actId="700"/>
          <pc:sldLayoutMkLst>
            <pc:docMk/>
            <pc:sldMasterMk cId="3423986451" sldId="2147483855"/>
            <pc:sldLayoutMk cId="3696690133" sldId="2147483865"/>
          </pc:sldLayoutMkLst>
        </pc:sldLayoutChg>
        <pc:sldLayoutChg chg="del">
          <pc:chgData name="Milo Schenk" userId="269b943d-8c44-4fc6-9891-031becbf9e2b" providerId="ADAL" clId="{863F032F-7877-483C-9C60-D814DD0D8367}" dt="2021-02-16T18:53:10.958" v="59" actId="700"/>
          <pc:sldLayoutMkLst>
            <pc:docMk/>
            <pc:sldMasterMk cId="3423986451" sldId="2147483855"/>
            <pc:sldLayoutMk cId="3089619658" sldId="214748386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8E594-98F6-3A40-9CB1-890EFD882430}" type="datetimeFigureOut">
              <a:rPr lang="de-DE" smtClean="0"/>
              <a:t>21.02.2021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A8F55-2519-6F41-91E3-24F0254F6F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058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DA80C-0032-A04F-8DC3-1D9FA424B670}" type="datetimeFigureOut">
              <a:rPr lang="de-DE" smtClean="0"/>
              <a:t>21.02.2021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8BABC-F464-1C42-81DA-2E65C84DE5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025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2000" indent="-252000" algn="l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CH" sz="1200" dirty="0">
                <a:ea typeface="Roboto Medium" panose="02000000000000000000" pitchFamily="2" charset="0"/>
              </a:rPr>
              <a:t>Energie</a:t>
            </a:r>
          </a:p>
          <a:p>
            <a:pPr marL="252000" indent="-252000" algn="l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CH" sz="1200" dirty="0">
                <a:ea typeface="Roboto Medium" panose="02000000000000000000" pitchFamily="2" charset="0"/>
                <a:sym typeface="Wingdings" panose="05000000000000000000" pitchFamily="2" charset="2"/>
              </a:rPr>
              <a:t> Gebäude, Umwelt, …</a:t>
            </a:r>
            <a:endParaRPr lang="de-DE" sz="1200" dirty="0">
              <a:ea typeface="Roboto Medium" panose="02000000000000000000" pitchFamily="2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8BABC-F464-1C42-81DA-2E65C84DE5D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037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mit Bildmask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1" y="0"/>
            <a:ext cx="12198350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1" name="Freihandform 20"/>
          <p:cNvSpPr/>
          <p:nvPr/>
        </p:nvSpPr>
        <p:spPr>
          <a:xfrm>
            <a:off x="3975404" y="679931"/>
            <a:ext cx="8222947" cy="6187327"/>
          </a:xfrm>
          <a:custGeom>
            <a:avLst/>
            <a:gdLst>
              <a:gd name="connsiteX0" fmla="*/ 5924544 w 8222947"/>
              <a:gd name="connsiteY0" fmla="*/ 885 h 6187327"/>
              <a:gd name="connsiteX1" fmla="*/ 6308590 w 8222947"/>
              <a:gd name="connsiteY1" fmla="*/ 41571 h 6187327"/>
              <a:gd name="connsiteX2" fmla="*/ 8006972 w 8222947"/>
              <a:gd name="connsiteY2" fmla="*/ 1782211 h 6187327"/>
              <a:gd name="connsiteX3" fmla="*/ 8214187 w 8222947"/>
              <a:gd name="connsiteY3" fmla="*/ 2329511 h 6187327"/>
              <a:gd name="connsiteX4" fmla="*/ 8222947 w 8222947"/>
              <a:gd name="connsiteY4" fmla="*/ 2362752 h 6187327"/>
              <a:gd name="connsiteX5" fmla="*/ 8222947 w 8222947"/>
              <a:gd name="connsiteY5" fmla="*/ 4688892 h 6187327"/>
              <a:gd name="connsiteX6" fmla="*/ 8207914 w 8222947"/>
              <a:gd name="connsiteY6" fmla="*/ 4742881 h 6187327"/>
              <a:gd name="connsiteX7" fmla="*/ 7556423 w 8222947"/>
              <a:gd name="connsiteY7" fmla="*/ 6028617 h 6187327"/>
              <a:gd name="connsiteX8" fmla="*/ 7425161 w 8222947"/>
              <a:gd name="connsiteY8" fmla="*/ 6187327 h 6187327"/>
              <a:gd name="connsiteX9" fmla="*/ 1006577 w 8222947"/>
              <a:gd name="connsiteY9" fmla="*/ 6187327 h 6187327"/>
              <a:gd name="connsiteX10" fmla="*/ 850964 w 8222947"/>
              <a:gd name="connsiteY10" fmla="*/ 5995980 h 6187327"/>
              <a:gd name="connsiteX11" fmla="*/ 422250 w 8222947"/>
              <a:gd name="connsiteY11" fmla="*/ 5267019 h 6187327"/>
              <a:gd name="connsiteX12" fmla="*/ 142610 w 8222947"/>
              <a:gd name="connsiteY12" fmla="*/ 2830055 h 6187327"/>
              <a:gd name="connsiteX13" fmla="*/ 3539677 w 8222947"/>
              <a:gd name="connsiteY13" fmla="*/ 2265216 h 6187327"/>
              <a:gd name="connsiteX14" fmla="*/ 5924544 w 8222947"/>
              <a:gd name="connsiteY14" fmla="*/ 885 h 6187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222947" h="6187327">
                <a:moveTo>
                  <a:pt x="5924544" y="885"/>
                </a:moveTo>
                <a:cubicBezTo>
                  <a:pt x="6041007" y="-3625"/>
                  <a:pt x="6168271" y="8957"/>
                  <a:pt x="6308590" y="41571"/>
                </a:cubicBezTo>
                <a:cubicBezTo>
                  <a:pt x="6952725" y="190142"/>
                  <a:pt x="7634399" y="972436"/>
                  <a:pt x="8006972" y="1782211"/>
                </a:cubicBezTo>
                <a:cubicBezTo>
                  <a:pt x="8089782" y="1962218"/>
                  <a:pt x="8158705" y="2145053"/>
                  <a:pt x="8214187" y="2329511"/>
                </a:cubicBezTo>
                <a:lnTo>
                  <a:pt x="8222947" y="2362752"/>
                </a:lnTo>
                <a:lnTo>
                  <a:pt x="8222947" y="4688892"/>
                </a:lnTo>
                <a:lnTo>
                  <a:pt x="8207914" y="4742881"/>
                </a:lnTo>
                <a:cubicBezTo>
                  <a:pt x="8067235" y="5203851"/>
                  <a:pt x="7847382" y="5639692"/>
                  <a:pt x="7556423" y="6028617"/>
                </a:cubicBezTo>
                <a:lnTo>
                  <a:pt x="7425161" y="6187327"/>
                </a:lnTo>
                <a:lnTo>
                  <a:pt x="1006577" y="6187327"/>
                </a:lnTo>
                <a:lnTo>
                  <a:pt x="850964" y="5995980"/>
                </a:lnTo>
                <a:cubicBezTo>
                  <a:pt x="686863" y="5772304"/>
                  <a:pt x="542722" y="5528860"/>
                  <a:pt x="422250" y="5267019"/>
                </a:cubicBezTo>
                <a:cubicBezTo>
                  <a:pt x="50312" y="4458802"/>
                  <a:pt x="-155418" y="3502075"/>
                  <a:pt x="142610" y="2830055"/>
                </a:cubicBezTo>
                <a:cubicBezTo>
                  <a:pt x="788131" y="1375996"/>
                  <a:pt x="2271479" y="2908304"/>
                  <a:pt x="3539677" y="2265216"/>
                </a:cubicBezTo>
                <a:cubicBezTo>
                  <a:pt x="4682264" y="1685095"/>
                  <a:pt x="4798738" y="44473"/>
                  <a:pt x="5924544" y="885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" name="Freihandform 11"/>
          <p:cNvSpPr/>
          <p:nvPr/>
        </p:nvSpPr>
        <p:spPr>
          <a:xfrm>
            <a:off x="5642407" y="1910668"/>
            <a:ext cx="6555944" cy="4947333"/>
          </a:xfrm>
          <a:custGeom>
            <a:avLst/>
            <a:gdLst>
              <a:gd name="connsiteX0" fmla="*/ 4854063 w 6552531"/>
              <a:gd name="connsiteY0" fmla="*/ 7 h 4947333"/>
              <a:gd name="connsiteX1" fmla="*/ 5071206 w 6552531"/>
              <a:gd name="connsiteY1" fmla="*/ 27731 h 4947333"/>
              <a:gd name="connsiteX2" fmla="*/ 6551503 w 6552531"/>
              <a:gd name="connsiteY2" fmla="*/ 1809287 h 4947333"/>
              <a:gd name="connsiteX3" fmla="*/ 6552531 w 6552531"/>
              <a:gd name="connsiteY3" fmla="*/ 1812764 h 4947333"/>
              <a:gd name="connsiteX4" fmla="*/ 6552531 w 6552531"/>
              <a:gd name="connsiteY4" fmla="*/ 3922236 h 4947333"/>
              <a:gd name="connsiteX5" fmla="*/ 6508354 w 6552531"/>
              <a:gd name="connsiteY5" fmla="*/ 4056281 h 4947333"/>
              <a:gd name="connsiteX6" fmla="*/ 6167266 w 6552531"/>
              <a:gd name="connsiteY6" fmla="*/ 4753897 h 4947333"/>
              <a:gd name="connsiteX7" fmla="*/ 6033717 w 6552531"/>
              <a:gd name="connsiteY7" fmla="*/ 4947333 h 4947333"/>
              <a:gd name="connsiteX8" fmla="*/ 688221 w 6552531"/>
              <a:gd name="connsiteY8" fmla="*/ 4947333 h 4947333"/>
              <a:gd name="connsiteX9" fmla="*/ 669155 w 6552531"/>
              <a:gd name="connsiteY9" fmla="*/ 4921952 h 4947333"/>
              <a:gd name="connsiteX10" fmla="*/ 159446 w 6552531"/>
              <a:gd name="connsiteY10" fmla="*/ 3896401 h 4947333"/>
              <a:gd name="connsiteX11" fmla="*/ 44617 w 6552531"/>
              <a:gd name="connsiteY11" fmla="*/ 3440846 h 4947333"/>
              <a:gd name="connsiteX12" fmla="*/ 40529 w 6552531"/>
              <a:gd name="connsiteY12" fmla="*/ 3406626 h 4947333"/>
              <a:gd name="connsiteX13" fmla="*/ 39476 w 6552531"/>
              <a:gd name="connsiteY13" fmla="*/ 3401514 h 4947333"/>
              <a:gd name="connsiteX14" fmla="*/ 482859 w 6552531"/>
              <a:gd name="connsiteY14" fmla="*/ 1876033 h 4947333"/>
              <a:gd name="connsiteX15" fmla="*/ 896951 w 6552531"/>
              <a:gd name="connsiteY15" fmla="*/ 1759366 h 4947333"/>
              <a:gd name="connsiteX16" fmla="*/ 1369778 w 6552531"/>
              <a:gd name="connsiteY16" fmla="*/ 1839493 h 4947333"/>
              <a:gd name="connsiteX17" fmla="*/ 1408346 w 6552531"/>
              <a:gd name="connsiteY17" fmla="*/ 1854656 h 4947333"/>
              <a:gd name="connsiteX18" fmla="*/ 1515289 w 6552531"/>
              <a:gd name="connsiteY18" fmla="*/ 1876395 h 4947333"/>
              <a:gd name="connsiteX19" fmla="*/ 2860708 w 6552531"/>
              <a:gd name="connsiteY19" fmla="*/ 1855646 h 4947333"/>
              <a:gd name="connsiteX20" fmla="*/ 3877062 w 6552531"/>
              <a:gd name="connsiteY20" fmla="*/ 691198 h 4947333"/>
              <a:gd name="connsiteX21" fmla="*/ 4633989 w 6552531"/>
              <a:gd name="connsiteY21" fmla="*/ 13545 h 4947333"/>
              <a:gd name="connsiteX22" fmla="*/ 4683323 w 6552531"/>
              <a:gd name="connsiteY22" fmla="*/ 9490 h 4947333"/>
              <a:gd name="connsiteX23" fmla="*/ 4720135 w 6552531"/>
              <a:gd name="connsiteY23" fmla="*/ 11657 h 4947333"/>
              <a:gd name="connsiteX24" fmla="*/ 4746809 w 6552531"/>
              <a:gd name="connsiteY24" fmla="*/ 6469 h 4947333"/>
              <a:gd name="connsiteX25" fmla="*/ 4854063 w 6552531"/>
              <a:gd name="connsiteY25" fmla="*/ 7 h 4947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552531" h="4947333">
                <a:moveTo>
                  <a:pt x="4854063" y="7"/>
                </a:moveTo>
                <a:cubicBezTo>
                  <a:pt x="4925952" y="311"/>
                  <a:pt x="4998520" y="9743"/>
                  <a:pt x="5071206" y="27731"/>
                </a:cubicBezTo>
                <a:cubicBezTo>
                  <a:pt x="5652694" y="171645"/>
                  <a:pt x="6241767" y="863160"/>
                  <a:pt x="6551503" y="1809287"/>
                </a:cubicBezTo>
                <a:lnTo>
                  <a:pt x="6552531" y="1812764"/>
                </a:lnTo>
                <a:lnTo>
                  <a:pt x="6552531" y="3922236"/>
                </a:lnTo>
                <a:lnTo>
                  <a:pt x="6508354" y="4056281"/>
                </a:lnTo>
                <a:cubicBezTo>
                  <a:pt x="6420252" y="4303320"/>
                  <a:pt x="6305352" y="4537096"/>
                  <a:pt x="6167266" y="4753897"/>
                </a:cubicBezTo>
                <a:lnTo>
                  <a:pt x="6033717" y="4947333"/>
                </a:lnTo>
                <a:lnTo>
                  <a:pt x="688221" y="4947333"/>
                </a:lnTo>
                <a:lnTo>
                  <a:pt x="669155" y="4921952"/>
                </a:lnTo>
                <a:cubicBezTo>
                  <a:pt x="462010" y="4623316"/>
                  <a:pt x="290452" y="4280274"/>
                  <a:pt x="159446" y="3896401"/>
                </a:cubicBezTo>
                <a:cubicBezTo>
                  <a:pt x="110759" y="3753734"/>
                  <a:pt x="70478" y="3595787"/>
                  <a:pt x="44617" y="3440846"/>
                </a:cubicBezTo>
                <a:lnTo>
                  <a:pt x="40529" y="3406626"/>
                </a:lnTo>
                <a:lnTo>
                  <a:pt x="39476" y="3401514"/>
                </a:lnTo>
                <a:cubicBezTo>
                  <a:pt x="-78551" y="2709645"/>
                  <a:pt x="67748" y="2122061"/>
                  <a:pt x="482859" y="1876033"/>
                </a:cubicBezTo>
                <a:cubicBezTo>
                  <a:pt x="607393" y="1802224"/>
                  <a:pt x="747277" y="1764396"/>
                  <a:pt x="896951" y="1759366"/>
                </a:cubicBezTo>
                <a:cubicBezTo>
                  <a:pt x="1046624" y="1754337"/>
                  <a:pt x="1206087" y="1782107"/>
                  <a:pt x="1369778" y="1839493"/>
                </a:cubicBezTo>
                <a:lnTo>
                  <a:pt x="1408346" y="1854656"/>
                </a:lnTo>
                <a:lnTo>
                  <a:pt x="1515289" y="1876395"/>
                </a:lnTo>
                <a:cubicBezTo>
                  <a:pt x="1867428" y="1960511"/>
                  <a:pt x="2467079" y="2053179"/>
                  <a:pt x="2860708" y="1855646"/>
                </a:cubicBezTo>
                <a:cubicBezTo>
                  <a:pt x="3254336" y="1658114"/>
                  <a:pt x="3625995" y="1062372"/>
                  <a:pt x="3877062" y="691198"/>
                </a:cubicBezTo>
                <a:cubicBezTo>
                  <a:pt x="4155238" y="279949"/>
                  <a:pt x="4374413" y="55026"/>
                  <a:pt x="4633989" y="13545"/>
                </a:cubicBezTo>
                <a:cubicBezTo>
                  <a:pt x="4650213" y="10953"/>
                  <a:pt x="4666671" y="9635"/>
                  <a:pt x="4683323" y="9490"/>
                </a:cubicBezTo>
                <a:lnTo>
                  <a:pt x="4720135" y="11657"/>
                </a:lnTo>
                <a:lnTo>
                  <a:pt x="4746809" y="6469"/>
                </a:lnTo>
                <a:cubicBezTo>
                  <a:pt x="4782344" y="1985"/>
                  <a:pt x="4818118" y="-145"/>
                  <a:pt x="4854063" y="7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40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38700" y="3239457"/>
            <a:ext cx="6790944" cy="1097269"/>
          </a:xfrm>
        </p:spPr>
        <p:txBody>
          <a:bodyPr lIns="0" tIns="0" bIns="0" anchor="b">
            <a:normAutofit/>
          </a:bodyPr>
          <a:lstStyle>
            <a:lvl1pPr>
              <a:lnSpc>
                <a:spcPct val="100000"/>
              </a:lnSpc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Überschrift Titelfolie</a:t>
            </a:r>
            <a:endParaRPr lang="de-CH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F2D6CD5-EBD8-4E95-8859-83C8D04BF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26177" y="1533510"/>
            <a:ext cx="2691819" cy="1264388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833464" y="5641975"/>
            <a:ext cx="1445099" cy="1846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1200">
                <a:latin typeface="+mn-lt"/>
              </a:defRPr>
            </a:lvl1pPr>
          </a:lstStyle>
          <a:p>
            <a:fld id="{55107B50-8239-4612-806B-522E71AABC09}" type="datetime1">
              <a:rPr lang="de-DE" smtClean="0"/>
              <a:t>22.02.2021</a:t>
            </a:fld>
            <a:endParaRPr lang="de-CH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69B772D-4EEB-40F5-B989-5B158C414958}"/>
              </a:ext>
            </a:extLst>
          </p:cNvPr>
          <p:cNvSpPr/>
          <p:nvPr/>
        </p:nvSpPr>
        <p:spPr>
          <a:xfrm>
            <a:off x="0" y="6723258"/>
            <a:ext cx="12198350" cy="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400"/>
          </a:p>
        </p:txBody>
      </p:sp>
      <p:sp>
        <p:nvSpPr>
          <p:cNvPr id="16" name="Textplatzhalter 14">
            <a:extLst>
              <a:ext uri="{FF2B5EF4-FFF2-40B4-BE49-F238E27FC236}">
                <a16:creationId xmlns:a16="http://schemas.microsoft.com/office/drawing/2014/main" id="{2A818FE7-2817-4CCE-892B-6DE76AF6C5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38699" y="6200774"/>
            <a:ext cx="5541757" cy="42134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buNone/>
              <a:defRPr sz="1200">
                <a:latin typeface="+mn-lt"/>
              </a:defRPr>
            </a:lvl1pPr>
          </a:lstStyle>
          <a:p>
            <a:pPr lvl="0"/>
            <a:r>
              <a:rPr lang="de-CH" dirty="0"/>
              <a:t>Departement / Abteilung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38700" y="4410388"/>
            <a:ext cx="6790944" cy="8603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000" b="1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9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33464" y="5342714"/>
            <a:ext cx="5546993" cy="184666"/>
          </a:xfrm>
          <a:prstGeom prst="rect">
            <a:avLst/>
          </a:prstGeom>
        </p:spPr>
        <p:txBody>
          <a:bodyPr wrap="none" lIns="0" tIns="0" rIns="0" bIns="0" anchor="b" anchorCtr="0">
            <a:noAutofit/>
          </a:bodyPr>
          <a:lstStyle>
            <a:lvl1pPr marL="0" marR="0" indent="0" algn="l" defTabSz="6097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+mn-lt"/>
              </a:defRPr>
            </a:lvl1pPr>
            <a:lvl2pPr marL="360362" indent="0">
              <a:buNone/>
              <a:defRPr/>
            </a:lvl2pPr>
            <a:lvl3pPr marL="719138" indent="0">
              <a:buNone/>
              <a:defRPr/>
            </a:lvl3pPr>
            <a:lvl4pPr marL="1077912" indent="0">
              <a:buNone/>
              <a:defRPr/>
            </a:lvl4pPr>
            <a:lvl5pPr marL="1438275" indent="0">
              <a:buNone/>
              <a:defRPr/>
            </a:lvl5pPr>
          </a:lstStyle>
          <a:p>
            <a:pPr marL="0" marR="0" lvl="0" indent="0" algn="l" defTabSz="6097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Vorname Nachname</a:t>
            </a:r>
          </a:p>
        </p:txBody>
      </p:sp>
    </p:spTree>
    <p:extLst>
      <p:ext uri="{BB962C8B-B14F-4D97-AF65-F5344CB8AC3E}">
        <p14:creationId xmlns:p14="http://schemas.microsoft.com/office/powerpoint/2010/main" val="3244594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7335">
          <p15:clr>
            <a:srgbClr val="FBAE40"/>
          </p15:clr>
        </p15:guide>
        <p15:guide id="3" pos="304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8A42ACE-7078-4EB7-9D05-8563ED123F7C}" type="datetime1">
              <a:rPr lang="de-DE" smtClean="0"/>
              <a:t>22.02.2021</a:t>
            </a:fld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/>
              <a:t>Konzept Thermos</a:t>
            </a:r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6449" y="334039"/>
            <a:ext cx="11053764" cy="28667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Thema</a:t>
            </a:r>
          </a:p>
        </p:txBody>
      </p:sp>
    </p:spTree>
    <p:extLst>
      <p:ext uri="{BB962C8B-B14F-4D97-AF65-F5344CB8AC3E}">
        <p14:creationId xmlns:p14="http://schemas.microsoft.com/office/powerpoint/2010/main" val="2476660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B099-0471-421B-BF54-D91DE237571F}" type="datetime1">
              <a:rPr lang="de-DE" smtClean="0"/>
              <a:t>22.02.2021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Konzept Thermos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84216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llbil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7A40-264B-4E43-A78E-2B66B4D1BFF0}" type="datetime1">
              <a:rPr lang="de-DE" smtClean="0"/>
              <a:t>22.02.2021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Konzept Thermos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20" hasCustomPrompt="1"/>
          </p:nvPr>
        </p:nvSpPr>
        <p:spPr>
          <a:xfrm>
            <a:off x="0" y="-1"/>
            <a:ext cx="12198350" cy="6200775"/>
          </a:xfrm>
          <a:prstGeom prst="rect">
            <a:avLst/>
          </a:prstGeom>
          <a:solidFill>
            <a:schemeClr val="bg2"/>
          </a:solidFill>
        </p:spPr>
        <p:txBody>
          <a:bodyPr lIns="216000" tIns="108000"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de-CH" dirty="0"/>
              <a:t>Bild über das Bild-Icon einfügen</a:t>
            </a:r>
          </a:p>
        </p:txBody>
      </p:sp>
    </p:spTree>
    <p:extLst>
      <p:ext uri="{BB962C8B-B14F-4D97-AF65-F5344CB8AC3E}">
        <p14:creationId xmlns:p14="http://schemas.microsoft.com/office/powerpoint/2010/main" val="1106125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3F2D6CD5-EBD8-4E95-8859-83C8D04BF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1804" y="5947634"/>
            <a:ext cx="1558409" cy="732008"/>
          </a:xfrm>
          <a:prstGeom prst="rect">
            <a:avLst/>
          </a:prstGeom>
        </p:spPr>
      </p:pic>
      <p:sp>
        <p:nvSpPr>
          <p:cNvPr id="14" name="Bildplatzhalter 13" descr="Hier Titelbild einfügen" title="Titelbild">
            <a:extLst>
              <a:ext uri="{FF2B5EF4-FFF2-40B4-BE49-F238E27FC236}">
                <a16:creationId xmlns:a16="http://schemas.microsoft.com/office/drawing/2014/main" id="{1DE6A71F-9A5B-4F1D-A226-20EDC05C37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8350" cy="5772670"/>
          </a:xfrm>
          <a:prstGeom prst="rect">
            <a:avLst/>
          </a:prstGeom>
          <a:solidFill>
            <a:schemeClr val="bg2"/>
          </a:solidFill>
        </p:spPr>
        <p:txBody>
          <a:bodyPr lIns="216000" tIns="108000" anchor="t" anchorCtr="0"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de-CH" dirty="0"/>
              <a:t>Tipp: Zuerst das Bild einfügen (über das Bild-Icon), dann den Titel eingeben.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38531" y="3427353"/>
            <a:ext cx="5957391" cy="797311"/>
          </a:xfrm>
          <a:solidFill>
            <a:srgbClr val="FFFFFF">
              <a:alpha val="80000"/>
            </a:srgbClr>
          </a:solidFill>
        </p:spPr>
        <p:txBody>
          <a:bodyPr wrap="square" lIns="108000" tIns="72000" rIns="108000" bIns="108000" anchor="b" anchorCtr="0">
            <a:spAutoFit/>
          </a:bodyPr>
          <a:lstStyle>
            <a:lvl1pPr algn="l">
              <a:lnSpc>
                <a:spcPct val="100000"/>
              </a:lnSpc>
              <a:defRPr sz="4000" b="1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Überschrift Titelfolie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329363" y="6453187"/>
            <a:ext cx="3377345" cy="17938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693CB3A-FA99-430B-8ACD-E5DFC4CB32B7}" type="datetime1">
              <a:rPr lang="de-DE" smtClean="0"/>
              <a:t>22.02.2021</a:t>
            </a:fld>
            <a:endParaRPr lang="de-CH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08043DE-5E81-43FD-995B-4B17DF0265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27514" y="4224664"/>
            <a:ext cx="4064000" cy="489534"/>
          </a:xfrm>
          <a:prstGeom prst="rect">
            <a:avLst/>
          </a:prstGeom>
          <a:solidFill>
            <a:srgbClr val="D72864">
              <a:alpha val="80000"/>
            </a:srgbClr>
          </a:solidFill>
        </p:spPr>
        <p:txBody>
          <a:bodyPr wrap="square" lIns="108000" tIns="72000" rIns="108000" bIns="108000" anchor="t" anchorCtr="0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329363" y="5949950"/>
            <a:ext cx="3365053" cy="5032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6097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  <a:lvl2pPr marL="360362" indent="0">
              <a:buNone/>
              <a:defRPr/>
            </a:lvl2pPr>
            <a:lvl3pPr marL="719138" indent="0">
              <a:buNone/>
              <a:defRPr/>
            </a:lvl3pPr>
            <a:lvl4pPr marL="1077912" indent="0">
              <a:buNone/>
              <a:defRPr/>
            </a:lvl4pPr>
            <a:lvl5pPr marL="1438275" indent="0">
              <a:buNone/>
              <a:defRPr/>
            </a:lvl5pPr>
          </a:lstStyle>
          <a:p>
            <a:pPr marL="0" marR="0" lvl="0" indent="0" algn="l" defTabSz="6097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Vorname Nachname</a:t>
            </a:r>
          </a:p>
        </p:txBody>
      </p:sp>
      <p:sp>
        <p:nvSpPr>
          <p:cNvPr id="10" name="Textplatzhalter 14">
            <a:extLst>
              <a:ext uri="{FF2B5EF4-FFF2-40B4-BE49-F238E27FC236}">
                <a16:creationId xmlns:a16="http://schemas.microsoft.com/office/drawing/2014/main" id="{2A818FE7-2817-4CCE-892B-6DE76AF6C5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450" y="5949950"/>
            <a:ext cx="4532081" cy="6477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buNone/>
              <a:defRPr sz="1200">
                <a:latin typeface="+mn-lt"/>
              </a:defRPr>
            </a:lvl1pPr>
          </a:lstStyle>
          <a:p>
            <a:pPr lvl="0"/>
            <a:r>
              <a:rPr lang="de-CH" dirty="0"/>
              <a:t>Departement / Abteilung</a:t>
            </a:r>
          </a:p>
        </p:txBody>
      </p:sp>
    </p:spTree>
    <p:extLst>
      <p:ext uri="{BB962C8B-B14F-4D97-AF65-F5344CB8AC3E}">
        <p14:creationId xmlns:p14="http://schemas.microsoft.com/office/powerpoint/2010/main" val="2044621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108">
          <p15:clr>
            <a:srgbClr val="FBAE40"/>
          </p15:clr>
        </p15:guide>
        <p15:guide id="2" pos="2663">
          <p15:clr>
            <a:srgbClr val="FBAE40"/>
          </p15:clr>
        </p15:guide>
        <p15:guide id="3" orient="horz" pos="2659">
          <p15:clr>
            <a:srgbClr val="FBAE40"/>
          </p15:clr>
        </p15:guide>
        <p15:guide id="8" pos="5223">
          <p15:clr>
            <a:srgbClr val="FBAE40"/>
          </p15:clr>
        </p15:guide>
        <p15:guide id="9" orient="horz" pos="3748">
          <p15:clr>
            <a:srgbClr val="FBAE40"/>
          </p15:clr>
        </p15:guide>
        <p15:guide id="10" pos="336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folie 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27B7-3682-4D51-958E-499654107076}" type="datetime1">
              <a:rPr lang="de-DE" smtClean="0"/>
              <a:t>22.02.2021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Konzept Thermos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20" hasCustomPrompt="1"/>
          </p:nvPr>
        </p:nvSpPr>
        <p:spPr>
          <a:xfrm>
            <a:off x="6494462" y="333375"/>
            <a:ext cx="5365751" cy="5867400"/>
          </a:xfrm>
          <a:prstGeom prst="rect">
            <a:avLst/>
          </a:prstGeom>
          <a:solidFill>
            <a:schemeClr val="bg2"/>
          </a:solidFill>
        </p:spPr>
        <p:txBody>
          <a:bodyPr lIns="216000" tIns="108000"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de-CH" dirty="0"/>
              <a:t>Bild über das Bild-Icon einfügen</a:t>
            </a:r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6449" y="2213149"/>
            <a:ext cx="5364164" cy="191773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806450" y="333375"/>
            <a:ext cx="5364163" cy="183515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 baseline="0"/>
            </a:lvl1pPr>
          </a:lstStyle>
          <a:p>
            <a:r>
              <a:rPr lang="de-DE" dirty="0"/>
              <a:t>Titel Abschnittsfolie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60501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89">
          <p15:clr>
            <a:srgbClr val="FBAE40"/>
          </p15:clr>
        </p15:guide>
        <p15:guide id="2" orient="horz" pos="136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folie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7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3850783"/>
            <a:ext cx="12198350" cy="2349992"/>
          </a:xfrm>
          <a:prstGeom prst="rect">
            <a:avLst/>
          </a:prstGeom>
          <a:solidFill>
            <a:schemeClr val="bg2"/>
          </a:solidFill>
        </p:spPr>
        <p:txBody>
          <a:bodyPr lIns="216000" tIns="108000"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de-CH" dirty="0"/>
              <a:t>Bild über das Bild-Icon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06450" y="333375"/>
            <a:ext cx="11053763" cy="183515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de-DE" dirty="0"/>
              <a:t>Titel Abschnittsfolie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755B-3FB3-460C-994E-BDABFD671171}" type="datetime1">
              <a:rPr lang="de-DE" smtClean="0"/>
              <a:t>22.02.2021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Konzept Thermos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6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6450" y="2213149"/>
            <a:ext cx="7371633" cy="1398501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0219040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89">
          <p15:clr>
            <a:srgbClr val="FBAE40"/>
          </p15:clr>
        </p15:guide>
        <p15:guide id="2" orient="horz" pos="136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06450" y="1449387"/>
            <a:ext cx="11053763" cy="4751387"/>
          </a:xfrm>
          <a:prstGeom prst="rect">
            <a:avLst/>
          </a:prstGeom>
        </p:spPr>
        <p:txBody>
          <a:bodyPr numCol="2" spcCol="288000">
            <a:normAutofit/>
          </a:bodyPr>
          <a:lstStyle>
            <a:lvl1pPr marL="342900" marR="0" indent="-342900" algn="l" defTabSz="609768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tabLst/>
              <a:defRPr sz="2000" baseline="0"/>
            </a:lvl1pPr>
            <a:lvl2pPr marL="360363" indent="-360363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SzPct val="120000"/>
              <a:buFontTx/>
              <a:buBlip>
                <a:blip r:embed="rId2"/>
              </a:buBlip>
              <a:defRPr sz="2000" b="1" baseline="0"/>
            </a:lvl2pPr>
            <a:lvl3pPr marL="628650" indent="-2682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/>
            </a:lvl3pPr>
            <a:lvl4pPr marL="895350" indent="-206375">
              <a:spcBef>
                <a:spcPts val="400"/>
              </a:spcBef>
              <a:spcAft>
                <a:spcPts val="0"/>
              </a:spcAft>
              <a:defRPr/>
            </a:lvl4pPr>
            <a:lvl5pPr marL="1163638" indent="-230188">
              <a:spcBef>
                <a:spcPts val="4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Thema 1 [Ebene 1]</a:t>
            </a:r>
          </a:p>
          <a:p>
            <a:pPr lvl="1"/>
            <a:r>
              <a:rPr lang="de-DE" dirty="0"/>
              <a:t>Thema 2 aktiv [Ebene 2]</a:t>
            </a:r>
          </a:p>
          <a:p>
            <a:pPr lvl="2"/>
            <a:r>
              <a:rPr lang="de-DE" dirty="0"/>
              <a:t>Unterthema 1 [Ebene 3]</a:t>
            </a:r>
          </a:p>
          <a:p>
            <a:pPr lvl="2"/>
            <a:r>
              <a:rPr lang="de-DE" dirty="0"/>
              <a:t>Unterthema 2 [Ebene 3]</a:t>
            </a:r>
          </a:p>
          <a:p>
            <a:pPr marL="342900" marR="0" lvl="0" indent="-342900" algn="l" defTabSz="609768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Thema 3 [Ebene 1]</a:t>
            </a:r>
          </a:p>
          <a:p>
            <a:pPr lvl="0"/>
            <a:endParaRPr lang="de-DE" dirty="0"/>
          </a:p>
          <a:p>
            <a:pPr lvl="2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6D897E8-B4C2-4864-94F9-241E6069721A}" type="datetime1">
              <a:rPr lang="de-DE" smtClean="0"/>
              <a:t>22.02.2021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/>
              <a:t>Konzept Thermos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AC321B-7500-4259-A00F-915439A35E15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8E42ADF-F5B2-43B8-AB96-1EFC272BC70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8468" y="6244316"/>
            <a:ext cx="1340225" cy="629524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806450" y="333376"/>
            <a:ext cx="11053763" cy="287337"/>
          </a:xfrm>
        </p:spPr>
        <p:txBody>
          <a:bodyPr/>
          <a:lstStyle>
            <a:lvl1pPr>
              <a:defRPr lang="de-DE" sz="2000" b="1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dirty="0"/>
              <a:t>Agenda-Titel eingeben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30436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A686338-86D4-4F7D-8685-814C23CA5344}" type="datetime1">
              <a:rPr lang="de-DE" smtClean="0"/>
              <a:t>22.02.2021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/>
              <a:t>Konzept Thermos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21"/>
          </p:nvPr>
        </p:nvSpPr>
        <p:spPr>
          <a:xfrm>
            <a:off x="806450" y="1449388"/>
            <a:ext cx="11053763" cy="47513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6449" y="334039"/>
            <a:ext cx="11053764" cy="28667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Thema</a:t>
            </a:r>
          </a:p>
        </p:txBody>
      </p:sp>
    </p:spTree>
    <p:extLst>
      <p:ext uri="{BB962C8B-B14F-4D97-AF65-F5344CB8AC3E}">
        <p14:creationId xmlns:p14="http://schemas.microsoft.com/office/powerpoint/2010/main" val="19332756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3920-EC08-450A-9E59-BD8EB33CF210}" type="datetime1">
              <a:rPr lang="de-DE" smtClean="0"/>
              <a:t>22.02.2021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Konzept Thermos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6450" y="692150"/>
            <a:ext cx="11053763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9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449" y="334039"/>
            <a:ext cx="11053764" cy="28667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Thema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26"/>
          </p:nvPr>
        </p:nvSpPr>
        <p:spPr>
          <a:xfrm>
            <a:off x="806450" y="1449388"/>
            <a:ext cx="5364163" cy="47513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1" name="Inhaltsplatzhalter 6"/>
          <p:cNvSpPr>
            <a:spLocks noGrp="1"/>
          </p:cNvSpPr>
          <p:nvPr>
            <p:ph sz="quarter" idx="27"/>
          </p:nvPr>
        </p:nvSpPr>
        <p:spPr>
          <a:xfrm>
            <a:off x="6496050" y="1449388"/>
            <a:ext cx="5364163" cy="47513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76854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81AAE1E-8966-4EB7-B762-2F4670C8B63D}" type="datetime1">
              <a:rPr lang="de-DE" smtClean="0"/>
              <a:t>22.02.2021</a:t>
            </a:fld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/>
              <a:t>Konzept Thermos</a:t>
            </a:r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451" y="1449388"/>
            <a:ext cx="5364576" cy="358775"/>
          </a:xfrm>
          <a:prstGeom prst="rect">
            <a:avLst/>
          </a:prstGeom>
        </p:spPr>
        <p:txBody>
          <a:bodyPr t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05072" y="1449388"/>
            <a:ext cx="5353967" cy="358775"/>
          </a:xfrm>
          <a:prstGeom prst="rect">
            <a:avLst/>
          </a:prstGeom>
        </p:spPr>
        <p:txBody>
          <a:bodyPr t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6449" y="334039"/>
            <a:ext cx="11053764" cy="28667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Thema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5" name="Inhaltsplatzhalter 4"/>
          <p:cNvSpPr>
            <a:spLocks noGrp="1"/>
          </p:cNvSpPr>
          <p:nvPr>
            <p:ph sz="quarter" idx="25"/>
          </p:nvPr>
        </p:nvSpPr>
        <p:spPr>
          <a:xfrm>
            <a:off x="806450" y="1881188"/>
            <a:ext cx="5364163" cy="43195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5" name="Inhaltsplatzhalter 4"/>
          <p:cNvSpPr>
            <a:spLocks noGrp="1"/>
          </p:cNvSpPr>
          <p:nvPr>
            <p:ph sz="quarter" idx="26"/>
          </p:nvPr>
        </p:nvSpPr>
        <p:spPr>
          <a:xfrm>
            <a:off x="6494463" y="1881188"/>
            <a:ext cx="5364163" cy="43195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6247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85">
          <p15:clr>
            <a:srgbClr val="FBAE40"/>
          </p15:clr>
        </p15:guide>
        <p15:guide id="2" orient="horz" pos="113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7"/>
          <p:cNvSpPr>
            <a:spLocks noGrp="1"/>
          </p:cNvSpPr>
          <p:nvPr>
            <p:ph type="pic" sz="quarter" idx="21" hasCustomPrompt="1"/>
          </p:nvPr>
        </p:nvSpPr>
        <p:spPr>
          <a:xfrm>
            <a:off x="7431782" y="333375"/>
            <a:ext cx="4428432" cy="5867400"/>
          </a:xfrm>
          <a:prstGeom prst="rect">
            <a:avLst/>
          </a:prstGeom>
          <a:solidFill>
            <a:schemeClr val="bg2"/>
          </a:solidFill>
        </p:spPr>
        <p:txBody>
          <a:bodyPr lIns="216000" tIns="108000"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de-CH" dirty="0"/>
              <a:t>Bild über das Bild-Icon einfügen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970C-AE0C-4281-A303-10E6051054EC}" type="datetime1">
              <a:rPr lang="de-DE" smtClean="0"/>
              <a:t>22.02.2021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Konzept Thermos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2"/>
          </p:nvPr>
        </p:nvSpPr>
        <p:spPr>
          <a:xfrm>
            <a:off x="806450" y="1449388"/>
            <a:ext cx="6337300" cy="47513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6449" y="334039"/>
            <a:ext cx="6337301" cy="28667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Thema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6451" y="692150"/>
            <a:ext cx="6337300" cy="684213"/>
          </a:xfrm>
        </p:spPr>
        <p:txBody>
          <a:bodyPr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22903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elplatzhalter 1"/>
          <p:cNvSpPr>
            <a:spLocks noGrp="1"/>
          </p:cNvSpPr>
          <p:nvPr>
            <p:ph type="title"/>
          </p:nvPr>
        </p:nvSpPr>
        <p:spPr>
          <a:xfrm>
            <a:off x="806450" y="692150"/>
            <a:ext cx="11053763" cy="68421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 dirty="0"/>
              <a:t>Titel Inhaltsfolie einzeilig</a:t>
            </a:r>
            <a:endParaRPr lang="de-CH" dirty="0"/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DCCF8EB6-970F-4B91-8E46-5B6411EAA2E4}"/>
              </a:ext>
            </a:extLst>
          </p:cNvPr>
          <p:cNvCxnSpPr>
            <a:cxnSpLocks/>
          </p:cNvCxnSpPr>
          <p:nvPr/>
        </p:nvCxnSpPr>
        <p:spPr>
          <a:xfrm>
            <a:off x="802958" y="6454845"/>
            <a:ext cx="5875" cy="40315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atumsplatzhalter 2">
            <a:extLst>
              <a:ext uri="{FF2B5EF4-FFF2-40B4-BE49-F238E27FC236}">
                <a16:creationId xmlns:a16="http://schemas.microsoft.com/office/drawing/2014/main" id="{DD859570-9479-4CD6-9E5E-B8BCB591E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94464" y="6453187"/>
            <a:ext cx="3376650" cy="179388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/>
            </a:lvl1pPr>
          </a:lstStyle>
          <a:p>
            <a:fld id="{5CEF77C0-1424-4651-8087-FB08FF081425}" type="datetime1">
              <a:rPr lang="de-DE" smtClean="0"/>
              <a:t>22.02.2021</a:t>
            </a:fld>
            <a:endParaRPr lang="de-CH" dirty="0"/>
          </a:p>
        </p:txBody>
      </p:sp>
      <p:sp>
        <p:nvSpPr>
          <p:cNvPr id="52" name="Fußzeilenplatzhalter 3">
            <a:extLst>
              <a:ext uri="{FF2B5EF4-FFF2-40B4-BE49-F238E27FC236}">
                <a16:creationId xmlns:a16="http://schemas.microsoft.com/office/drawing/2014/main" id="{2A1BCD4E-392B-40D0-9259-9419E7635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6450" y="6454845"/>
            <a:ext cx="5364163" cy="332663"/>
          </a:xfrm>
          <a:prstGeom prst="rect">
            <a:avLst/>
          </a:prstGeom>
        </p:spPr>
        <p:txBody>
          <a:bodyPr lIns="108000" tIns="0" rIns="0" bIns="0"/>
          <a:lstStyle>
            <a:lvl1pPr algn="l">
              <a:defRPr sz="1200"/>
            </a:lvl1pPr>
          </a:lstStyle>
          <a:p>
            <a:r>
              <a:rPr lang="de-CH"/>
              <a:t>Konzept Thermos</a:t>
            </a:r>
            <a:endParaRPr lang="de-CH" dirty="0"/>
          </a:p>
        </p:txBody>
      </p:sp>
      <p:sp>
        <p:nvSpPr>
          <p:cNvPr id="53" name="Foliennummernplatzhalter 4">
            <a:extLst>
              <a:ext uri="{FF2B5EF4-FFF2-40B4-BE49-F238E27FC236}">
                <a16:creationId xmlns:a16="http://schemas.microsoft.com/office/drawing/2014/main" id="{F6E723C3-915C-402C-9570-E97A66A84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8996" y="6453187"/>
            <a:ext cx="537454" cy="179387"/>
          </a:xfrm>
          <a:prstGeom prst="rect">
            <a:avLst/>
          </a:prstGeom>
        </p:spPr>
        <p:txBody>
          <a:bodyPr lIns="0" tIns="0" rIns="108000" bIns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EAC321B-7500-4259-A00F-915439A35E15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8E42ADF-F5B2-43B8-AB96-1EFC272BC700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8468" y="6244316"/>
            <a:ext cx="1340225" cy="629524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802958" y="1449388"/>
            <a:ext cx="11057254" cy="47513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4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672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hf hdr="0"/>
  <p:txStyles>
    <p:titleStyle>
      <a:lvl1pPr algn="l" defTabSz="609768" rtl="0" eaLnBrk="1" latinLnBrk="0" hangingPunct="1">
        <a:lnSpc>
          <a:spcPct val="120000"/>
        </a:lnSpc>
        <a:spcBef>
          <a:spcPct val="0"/>
        </a:spcBef>
        <a:buNone/>
        <a:defRPr sz="32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609768" rtl="0" eaLnBrk="1" latinLnBrk="0" hangingPunct="1">
        <a:spcBef>
          <a:spcPts val="18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609768" rtl="0" eaLnBrk="1" latinLnBrk="0" hangingPunct="1">
        <a:spcBef>
          <a:spcPts val="1200"/>
        </a:spcBef>
        <a:buClr>
          <a:schemeClr val="tx1"/>
        </a:buClr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609768" rtl="0" eaLnBrk="1" latinLnBrk="0" hangingPunct="1">
        <a:spcBef>
          <a:spcPts val="1000"/>
        </a:spcBef>
        <a:buSzPct val="90000"/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000" indent="-252000" algn="l" defTabSz="609768" rtl="0" eaLnBrk="1" latinLnBrk="0" hangingPunct="1">
        <a:spcBef>
          <a:spcPts val="6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marR="0" indent="-252000" algn="l" defTabSz="609768" rtl="0" eaLnBrk="1" fontAlgn="auto" latinLnBrk="0" hangingPunct="1">
        <a:lnSpc>
          <a:spcPct val="120000"/>
        </a:lnSpc>
        <a:spcBef>
          <a:spcPts val="600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12000" indent="-252000" algn="l" defTabSz="611188" rtl="0" eaLnBrk="1" latinLnBrk="0" hangingPunct="1">
        <a:lnSpc>
          <a:spcPct val="120000"/>
        </a:lnSpc>
        <a:spcBef>
          <a:spcPts val="600"/>
        </a:spcBef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64000" indent="-252000" algn="l" defTabSz="609768" rtl="0" eaLnBrk="1" latinLnBrk="0" hangingPunct="1">
        <a:lnSpc>
          <a:spcPct val="120000"/>
        </a:lnSpc>
        <a:spcBef>
          <a:spcPts val="6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6097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6097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508">
          <p15:clr>
            <a:srgbClr val="547EBF"/>
          </p15:clr>
        </p15:guide>
        <p15:guide id="7" pos="7471">
          <p15:clr>
            <a:srgbClr val="547EBF"/>
          </p15:clr>
        </p15:guide>
        <p15:guide id="8" orient="horz" pos="210">
          <p15:clr>
            <a:srgbClr val="547EBF"/>
          </p15:clr>
        </p15:guide>
        <p15:guide id="9" orient="horz" pos="4065">
          <p15:clr>
            <a:srgbClr val="C35EA4"/>
          </p15:clr>
        </p15:guide>
        <p15:guide id="10" orient="horz" pos="4156" userDrawn="1">
          <p15:clr>
            <a:srgbClr val="547EBF"/>
          </p15:clr>
        </p15:guide>
        <p15:guide id="12" orient="horz" pos="391">
          <p15:clr>
            <a:srgbClr val="C35EA4"/>
          </p15:clr>
        </p15:guide>
        <p15:guide id="13" orient="horz" pos="913">
          <p15:clr>
            <a:srgbClr val="C35EA4"/>
          </p15:clr>
        </p15:guide>
        <p15:guide id="14" orient="horz" pos="3906">
          <p15:clr>
            <a:srgbClr val="C35EA4"/>
          </p15:clr>
        </p15:guide>
        <p15:guide id="15" pos="3987">
          <p15:clr>
            <a:srgbClr val="9FCC3B"/>
          </p15:clr>
        </p15:guide>
        <p15:guide id="16" pos="4091">
          <p15:clr>
            <a:srgbClr val="C35EA4"/>
          </p15:clr>
        </p15:guide>
        <p15:guide id="17" pos="3887">
          <p15:clr>
            <a:srgbClr val="C35EA4"/>
          </p15:clr>
        </p15:guide>
        <p15:guide id="18" orient="horz" pos="867">
          <p15:clr>
            <a:srgbClr val="C35EA4"/>
          </p15:clr>
        </p15:guide>
        <p15:guide id="19" orient="horz" pos="436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Konzept Thermos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4AD5-7EAE-4066-A979-F9DB6E0550E7}" type="datetime1">
              <a:rPr lang="de-DE" smtClean="0"/>
              <a:t>22.02.2021</a:t>
            </a:fld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/>
              <a:t>Student Systemtechnik Schwerpunkt Maschinenbau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4AE6AB7-2319-4E51-B4D3-4DE32BA6CC4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CH" dirty="0"/>
              <a:t>Aktive Kühlung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227ECF-FBA0-4597-B40F-935A1D795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CH" dirty="0"/>
              <a:t>Milo Schenk</a:t>
            </a:r>
          </a:p>
        </p:txBody>
      </p:sp>
    </p:spTree>
    <p:extLst>
      <p:ext uri="{BB962C8B-B14F-4D97-AF65-F5344CB8AC3E}">
        <p14:creationId xmlns:p14="http://schemas.microsoft.com/office/powerpoint/2010/main" val="4199897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278F0B-AC4B-4250-9E97-BA0D7BCF2C7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612C109-AD6B-48DB-8FEA-788A62FC851B}" type="datetime1">
              <a:rPr lang="de-DE" smtClean="0"/>
              <a:t>22.02.2021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0D1B83A-5CAB-4EC4-B20B-0939756365A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/>
              <a:t>Konzept Thermos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7671A5-ED8E-4CA6-A8F6-1E3F8374409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10</a:t>
            </a:fld>
            <a:endParaRPr lang="de-CH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616D165-88A3-4626-BA26-D60B942B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Fazit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DC4B584-458A-4139-A5BB-CA417A52169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Kältemittel Bypass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F143D60-1B14-44C4-ADA0-AB4756CEA41A}"/>
              </a:ext>
            </a:extLst>
          </p:cNvPr>
          <p:cNvSpPr txBox="1"/>
          <p:nvPr/>
        </p:nvSpPr>
        <p:spPr>
          <a:xfrm>
            <a:off x="845475" y="1654191"/>
            <a:ext cx="10196250" cy="3970058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marL="252000" indent="-252000" algn="l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CH" sz="2000" dirty="0">
                <a:ea typeface="Roboto Medium" panose="02000000000000000000" pitchFamily="2" charset="0"/>
              </a:rPr>
              <a:t>Kältekreislauf mit 2 Ventilen (Umkehr-/</a:t>
            </a:r>
            <a:r>
              <a:rPr lang="de-CH" sz="2000" dirty="0" err="1">
                <a:ea typeface="Roboto Medium" panose="02000000000000000000" pitchFamily="2" charset="0"/>
              </a:rPr>
              <a:t>BypassVentil</a:t>
            </a:r>
            <a:r>
              <a:rPr lang="de-CH" sz="2000" dirty="0">
                <a:ea typeface="Roboto Medium" panose="02000000000000000000" pitchFamily="2" charset="0"/>
              </a:rPr>
              <a:t>)</a:t>
            </a:r>
          </a:p>
          <a:p>
            <a:pPr marL="252000" indent="-252000" algn="l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CH" sz="2000" dirty="0">
                <a:ea typeface="Roboto Medium" panose="02000000000000000000" pitchFamily="2" charset="0"/>
              </a:rPr>
              <a:t>Boiler immer im Kreislauf</a:t>
            </a:r>
            <a:r>
              <a:rPr lang="de-CH" sz="2000" dirty="0">
                <a:ea typeface="Roboto Medium" panose="02000000000000000000" pitchFamily="2" charset="0"/>
                <a:sym typeface="Wingdings" panose="05000000000000000000" pitchFamily="2" charset="2"/>
              </a:rPr>
              <a:t> Warmwasser</a:t>
            </a:r>
          </a:p>
          <a:p>
            <a:pPr marL="252000" indent="-252000" algn="l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CH" sz="2000" dirty="0">
                <a:ea typeface="Roboto Medium" panose="02000000000000000000" pitchFamily="2" charset="0"/>
                <a:sym typeface="Wingdings" panose="05000000000000000000" pitchFamily="2" charset="2"/>
              </a:rPr>
              <a:t>Heizung Bad kann über Bypass ausgesetzt werden</a:t>
            </a:r>
          </a:p>
          <a:p>
            <a:pPr algn="l">
              <a:spcAft>
                <a:spcPts val="600"/>
              </a:spcAft>
              <a:buClr>
                <a:schemeClr val="tx2"/>
              </a:buClr>
            </a:pPr>
            <a:endParaRPr lang="de-CH" sz="2000" dirty="0">
              <a:ea typeface="Roboto Medium" panose="02000000000000000000" pitchFamily="2" charset="0"/>
              <a:sym typeface="Wingdings" panose="05000000000000000000" pitchFamily="2" charset="2"/>
            </a:endParaRPr>
          </a:p>
          <a:p>
            <a:pPr algn="l">
              <a:spcAft>
                <a:spcPts val="600"/>
              </a:spcAft>
              <a:buClr>
                <a:schemeClr val="tx2"/>
              </a:buClr>
            </a:pPr>
            <a:r>
              <a:rPr lang="de-CH" sz="2000" dirty="0">
                <a:ea typeface="Roboto Medium" panose="02000000000000000000" pitchFamily="2" charset="0"/>
                <a:sym typeface="Wingdings" panose="05000000000000000000" pitchFamily="2" charset="2"/>
              </a:rPr>
              <a:t>Problem: </a:t>
            </a:r>
          </a:p>
          <a:p>
            <a:pPr marL="342900" indent="-342900" algn="l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CH" sz="2000" dirty="0">
                <a:ea typeface="Roboto Medium" panose="02000000000000000000" pitchFamily="2" charset="0"/>
                <a:sym typeface="Wingdings" panose="05000000000000000000" pitchFamily="2" charset="2"/>
              </a:rPr>
              <a:t>Kühlung kann nicht separat zum Kreislauf geschaltet werden</a:t>
            </a:r>
          </a:p>
          <a:p>
            <a:pPr algn="l">
              <a:spcAft>
                <a:spcPts val="600"/>
              </a:spcAft>
              <a:buClr>
                <a:schemeClr val="tx2"/>
              </a:buClr>
            </a:pPr>
            <a:r>
              <a:rPr lang="de-CH" sz="2000" dirty="0">
                <a:ea typeface="Roboto Medium" panose="02000000000000000000" pitchFamily="2" charset="0"/>
                <a:sym typeface="Wingdings" panose="05000000000000000000" pitchFamily="2" charset="2"/>
              </a:rPr>
              <a:t> Wärme für Brauchwarmwasser wird über Verdampfer in Zuluft generiert</a:t>
            </a:r>
            <a:endParaRPr lang="de-DE" sz="2000" dirty="0" err="1"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948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AE788E5-9B06-4377-A62B-4871CB0CE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395" y="225425"/>
            <a:ext cx="7994788" cy="5984875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91D34D-36BB-4C89-94AB-7ED9E4E4DB3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2F61314-18E8-4762-B8C5-84C0AC1FC949}" type="datetime1">
              <a:rPr lang="de-DE" smtClean="0"/>
              <a:t>22.02.2021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1A46EF-9C96-4E04-8C83-7280AFE8C93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/>
              <a:t>Konzept Thermos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7CF407-CD6A-4765-ABCF-BFBF1602653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11</a:t>
            </a:fld>
            <a:endParaRPr lang="de-CH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DF60397-6095-419D-86AB-EBD3BABD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Luft Bypass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51EBEA0-5297-4BEB-93C3-5E6B1441FFB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Konzept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744BE68-BEAB-4D58-BDA7-5E68E9B0559A}"/>
              </a:ext>
            </a:extLst>
          </p:cNvPr>
          <p:cNvSpPr txBox="1"/>
          <p:nvPr/>
        </p:nvSpPr>
        <p:spPr>
          <a:xfrm>
            <a:off x="330839" y="1791678"/>
            <a:ext cx="3801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de-CH" sz="1800" dirty="0">
                <a:solidFill>
                  <a:prstClr val="black"/>
                </a:solidFill>
                <a:latin typeface="Calibri" panose="020F0502020204030204"/>
              </a:rPr>
              <a:t>Ziel: Boiler heizen ohne Raumheizung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de-CH" sz="1800" dirty="0">
                <a:solidFill>
                  <a:prstClr val="black"/>
                </a:solidFill>
                <a:latin typeface="Calibri" panose="020F0502020204030204"/>
              </a:rPr>
              <a:t>Stand jetzt mit Enthalpie-Wärmetauscher </a:t>
            </a:r>
          </a:p>
        </p:txBody>
      </p:sp>
      <p:pic>
        <p:nvPicPr>
          <p:cNvPr id="11" name="Picture 2" descr="Bildergebnis für Zehnder Wärmetauscher ComfoAir">
            <a:extLst>
              <a:ext uri="{FF2B5EF4-FFF2-40B4-BE49-F238E27FC236}">
                <a16:creationId xmlns:a16="http://schemas.microsoft.com/office/drawing/2014/main" id="{3706E8F4-33AC-49E1-A04D-950B1F38D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7873" y="3001898"/>
            <a:ext cx="3132348" cy="339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CA05779B-5743-4BB3-B0E6-BF5D7B2B9B08}"/>
              </a:ext>
            </a:extLst>
          </p:cNvPr>
          <p:cNvSpPr/>
          <p:nvPr/>
        </p:nvSpPr>
        <p:spPr>
          <a:xfrm>
            <a:off x="3208411" y="5434631"/>
            <a:ext cx="792088" cy="3240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5260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438D137-02C3-4551-B0F1-799C16EA7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232" y="170786"/>
            <a:ext cx="8486775" cy="6353175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91D34D-36BB-4C89-94AB-7ED9E4E4DB3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7D58A6B-9857-494C-9F42-3BA0ADF35B1E}" type="datetime1">
              <a:rPr lang="de-DE" smtClean="0"/>
              <a:t>22.02.2021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1A46EF-9C96-4E04-8C83-7280AFE8C93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/>
              <a:t>Konzept Thermos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7CF407-CD6A-4765-ABCF-BFBF1602653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12</a:t>
            </a:fld>
            <a:endParaRPr lang="de-CH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DF60397-6095-419D-86AB-EBD3BABD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Luft Bypass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51EBEA0-5297-4BEB-93C3-5E6B1441FFB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Konzept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744BE68-BEAB-4D58-BDA7-5E68E9B0559A}"/>
              </a:ext>
            </a:extLst>
          </p:cNvPr>
          <p:cNvSpPr txBox="1"/>
          <p:nvPr/>
        </p:nvSpPr>
        <p:spPr>
          <a:xfrm>
            <a:off x="385978" y="1642211"/>
            <a:ext cx="3703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de-CH" sz="1800" dirty="0">
                <a:solidFill>
                  <a:prstClr val="black"/>
                </a:solidFill>
                <a:latin typeface="Calibri" panose="020F0502020204030204"/>
              </a:rPr>
              <a:t>Ziel: Boiler heizen ohne Raumheizung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de-CH" sz="1800" dirty="0">
                <a:solidFill>
                  <a:prstClr val="black"/>
                </a:solidFill>
                <a:latin typeface="Calibri" panose="020F0502020204030204"/>
              </a:rPr>
              <a:t>Wärme aus der Abluft wird über Bypass an Verdampfer geleitet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de-CH" sz="1800" dirty="0">
                <a:solidFill>
                  <a:prstClr val="black"/>
                </a:solidFill>
                <a:latin typeface="Calibri" panose="020F0502020204030204"/>
              </a:rPr>
              <a:t>Dadurch wird Kondensator in Zuluft mit weniger Wärme versorgt und hat demensprechend weniger Heizleistung</a:t>
            </a:r>
          </a:p>
          <a:p>
            <a:pPr defTabSz="914400"/>
            <a:endParaRPr lang="de-CH" sz="18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1" name="Picture 2" descr="Bildergebnis für Zehnder Wärmetauscher ComfoAir">
            <a:extLst>
              <a:ext uri="{FF2B5EF4-FFF2-40B4-BE49-F238E27FC236}">
                <a16:creationId xmlns:a16="http://schemas.microsoft.com/office/drawing/2014/main" id="{ADED2B7F-5C0F-4639-829B-15B01F1A3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4723" y="3698668"/>
            <a:ext cx="2756676" cy="298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826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AA8EDEE2-1CED-4BED-8850-368BEA28F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905" y="130597"/>
            <a:ext cx="8325368" cy="6363160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91D34D-36BB-4C89-94AB-7ED9E4E4DB3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07A31B4-C426-4AF4-A397-A45F29D541B0}" type="datetime1">
              <a:rPr lang="de-DE" smtClean="0"/>
              <a:t>22.02.2021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1A46EF-9C96-4E04-8C83-7280AFE8C93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/>
              <a:t>Konzept Thermos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7CF407-CD6A-4765-ABCF-BFBF1602653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13</a:t>
            </a:fld>
            <a:endParaRPr lang="de-CH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DF60397-6095-419D-86AB-EBD3BABD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Luft Bypass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51EBEA0-5297-4BEB-93C3-5E6B1441FFB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Konzept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744BE68-BEAB-4D58-BDA7-5E68E9B0559A}"/>
              </a:ext>
            </a:extLst>
          </p:cNvPr>
          <p:cNvSpPr txBox="1"/>
          <p:nvPr/>
        </p:nvSpPr>
        <p:spPr>
          <a:xfrm>
            <a:off x="385978" y="1642211"/>
            <a:ext cx="37035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de-CH" sz="1800" dirty="0">
                <a:solidFill>
                  <a:prstClr val="black"/>
                </a:solidFill>
                <a:latin typeface="Calibri" panose="020F0502020204030204"/>
              </a:rPr>
              <a:t>Ziel: Boiler heizen ohne Raumkühlung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Stand jetzt mit Enthalpie-Wärmetauscher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CH" sz="1800" dirty="0">
                <a:solidFill>
                  <a:prstClr val="black"/>
                </a:solidFill>
                <a:latin typeface="Calibri" panose="020F0502020204030204"/>
                <a:sym typeface="Wingdings" panose="05000000000000000000" pitchFamily="2" charset="2"/>
              </a:rPr>
              <a:t> Überflüssige Wärme wird an Fortluft abgegeben</a:t>
            </a: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defTabSz="914400"/>
            <a:endParaRPr lang="de-CH" sz="180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/>
            <a:endParaRPr lang="de-CH" sz="18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22929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F8D0FC56-C201-42BA-85B0-B3A2595E8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363" y="134651"/>
            <a:ext cx="8486775" cy="6486525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91D34D-36BB-4C89-94AB-7ED9E4E4DB3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EAC8D2A-0B53-4627-9B6E-2F2AE8D80BAC}" type="datetime1">
              <a:rPr lang="de-DE" smtClean="0"/>
              <a:t>22.02.2021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1A46EF-9C96-4E04-8C83-7280AFE8C93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/>
              <a:t>Konzept Thermos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7CF407-CD6A-4765-ABCF-BFBF1602653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14</a:t>
            </a:fld>
            <a:endParaRPr lang="de-CH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DF60397-6095-419D-86AB-EBD3BABD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Luft Bypass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51EBEA0-5297-4BEB-93C3-5E6B1441FFB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Konzept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744BE68-BEAB-4D58-BDA7-5E68E9B0559A}"/>
              </a:ext>
            </a:extLst>
          </p:cNvPr>
          <p:cNvSpPr txBox="1"/>
          <p:nvPr/>
        </p:nvSpPr>
        <p:spPr>
          <a:xfrm>
            <a:off x="385978" y="1642211"/>
            <a:ext cx="32210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de-CH" sz="1800" dirty="0">
                <a:solidFill>
                  <a:prstClr val="black"/>
                </a:solidFill>
                <a:latin typeface="Calibri" panose="020F0502020204030204"/>
              </a:rPr>
              <a:t>Ziel: Boiler heizen ohne Raumkühlung</a:t>
            </a:r>
          </a:p>
          <a:p>
            <a:pPr defTabSz="914400"/>
            <a:endParaRPr lang="de-CH" sz="180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/>
            <a:r>
              <a:rPr lang="de-CH" sz="1800" dirty="0">
                <a:solidFill>
                  <a:prstClr val="black"/>
                </a:solidFill>
                <a:latin typeface="Calibri" panose="020F0502020204030204"/>
              </a:rPr>
              <a:t>Nicht möglich</a:t>
            </a:r>
            <a:r>
              <a:rPr lang="de-CH" sz="1800" dirty="0">
                <a:solidFill>
                  <a:prstClr val="black"/>
                </a:solidFill>
                <a:latin typeface="Calibri" panose="020F0502020204030204"/>
                <a:sym typeface="Wingdings" panose="05000000000000000000" pitchFamily="2" charset="2"/>
              </a:rPr>
              <a:t> Wärme für Boiler aus Verdampfer in Zuluft </a:t>
            </a:r>
          </a:p>
          <a:p>
            <a:pPr defTabSz="914400"/>
            <a:endParaRPr lang="de-CH" sz="1800" dirty="0">
              <a:solidFill>
                <a:prstClr val="black"/>
              </a:solidFill>
              <a:latin typeface="Calibri" panose="020F0502020204030204"/>
              <a:sym typeface="Wingdings" panose="05000000000000000000" pitchFamily="2" charset="2"/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de-CH" sz="1800" dirty="0">
                <a:solidFill>
                  <a:prstClr val="black"/>
                </a:solidFill>
                <a:latin typeface="Calibri" panose="020F0502020204030204"/>
              </a:rPr>
              <a:t>Bei mittleren Aussentemperaturen kann so direkt die Aussenluft gekühlt werden und die Abluft direkt an Fortluft abgegeben werden</a:t>
            </a:r>
          </a:p>
        </p:txBody>
      </p:sp>
    </p:spTree>
    <p:extLst>
      <p:ext uri="{BB962C8B-B14F-4D97-AF65-F5344CB8AC3E}">
        <p14:creationId xmlns:p14="http://schemas.microsoft.com/office/powerpoint/2010/main" val="3900427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278F0B-AC4B-4250-9E97-BA0D7BCF2C7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22F5E9F-BD13-4AB9-83EA-7C227457E6C7}" type="datetime1">
              <a:rPr lang="de-DE" smtClean="0"/>
              <a:t>22.02.2021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0D1B83A-5CAB-4EC4-B20B-0939756365A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/>
              <a:t>Konzept Thermos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7671A5-ED8E-4CA6-A8F6-1E3F8374409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15</a:t>
            </a:fld>
            <a:endParaRPr lang="de-CH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616D165-88A3-4626-BA26-D60B942B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Fazit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DC4B584-458A-4139-A5BB-CA417A52169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Luft Bypass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F143D60-1B14-44C4-ADA0-AB4756CEA41A}"/>
              </a:ext>
            </a:extLst>
          </p:cNvPr>
          <p:cNvSpPr txBox="1"/>
          <p:nvPr/>
        </p:nvSpPr>
        <p:spPr>
          <a:xfrm>
            <a:off x="845475" y="1654191"/>
            <a:ext cx="10196250" cy="3970058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marL="252000" indent="-252000" algn="l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CH" sz="2000" dirty="0">
                <a:ea typeface="Roboto Medium" panose="02000000000000000000" pitchFamily="2" charset="0"/>
              </a:rPr>
              <a:t>Kältekreislauf mit einem Ventil</a:t>
            </a:r>
          </a:p>
          <a:p>
            <a:pPr marL="252000" indent="-25200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CH" sz="2000" dirty="0">
                <a:ea typeface="Roboto Medium" panose="02000000000000000000" pitchFamily="2" charset="0"/>
                <a:sym typeface="Wingdings" panose="05000000000000000000" pitchFamily="2" charset="2"/>
              </a:rPr>
              <a:t>Aktor in Lüftung für Bypass</a:t>
            </a:r>
            <a:endParaRPr lang="de-CH" sz="2000" dirty="0">
              <a:ea typeface="Roboto Medium" panose="02000000000000000000" pitchFamily="2" charset="0"/>
            </a:endParaRPr>
          </a:p>
          <a:p>
            <a:pPr marL="252000" indent="-252000" algn="l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CH" sz="2000" dirty="0">
                <a:ea typeface="Roboto Medium" panose="02000000000000000000" pitchFamily="2" charset="0"/>
              </a:rPr>
              <a:t>Boiler immer im Kreislauf</a:t>
            </a:r>
            <a:r>
              <a:rPr lang="de-CH" sz="2000" dirty="0">
                <a:ea typeface="Roboto Medium" panose="02000000000000000000" pitchFamily="2" charset="0"/>
                <a:sym typeface="Wingdings" panose="05000000000000000000" pitchFamily="2" charset="2"/>
              </a:rPr>
              <a:t> Warmwasser</a:t>
            </a:r>
          </a:p>
          <a:p>
            <a:pPr marL="252000" indent="-252000" algn="l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CH" sz="2000" dirty="0">
                <a:ea typeface="Roboto Medium" panose="02000000000000000000" pitchFamily="2" charset="0"/>
                <a:sym typeface="Wingdings" panose="05000000000000000000" pitchFamily="2" charset="2"/>
              </a:rPr>
              <a:t>Heizung Bad kann über Bypass verringert werden</a:t>
            </a:r>
            <a:br>
              <a:rPr lang="de-CH" sz="2000" dirty="0">
                <a:ea typeface="Roboto Medium" panose="02000000000000000000" pitchFamily="2" charset="0"/>
                <a:sym typeface="Wingdings" panose="05000000000000000000" pitchFamily="2" charset="2"/>
              </a:rPr>
            </a:br>
            <a:r>
              <a:rPr lang="de-CH" sz="2000" dirty="0">
                <a:ea typeface="Roboto Medium" panose="02000000000000000000" pitchFamily="2" charset="0"/>
                <a:sym typeface="Wingdings" panose="05000000000000000000" pitchFamily="2" charset="2"/>
              </a:rPr>
              <a:t>(Je nach Restwärme vom Boiler)</a:t>
            </a:r>
          </a:p>
          <a:p>
            <a:pPr algn="l">
              <a:spcAft>
                <a:spcPts val="600"/>
              </a:spcAft>
              <a:buClr>
                <a:schemeClr val="tx2"/>
              </a:buClr>
            </a:pPr>
            <a:endParaRPr lang="de-CH" sz="2000" dirty="0">
              <a:ea typeface="Roboto Medium" panose="02000000000000000000" pitchFamily="2" charset="0"/>
              <a:sym typeface="Wingdings" panose="05000000000000000000" pitchFamily="2" charset="2"/>
            </a:endParaRPr>
          </a:p>
          <a:p>
            <a:pPr algn="l">
              <a:spcAft>
                <a:spcPts val="600"/>
              </a:spcAft>
              <a:buClr>
                <a:schemeClr val="tx2"/>
              </a:buClr>
            </a:pPr>
            <a:r>
              <a:rPr lang="de-CH" sz="2000" dirty="0">
                <a:ea typeface="Roboto Medium" panose="02000000000000000000" pitchFamily="2" charset="0"/>
                <a:sym typeface="Wingdings" panose="05000000000000000000" pitchFamily="2" charset="2"/>
              </a:rPr>
              <a:t>Problem: </a:t>
            </a:r>
          </a:p>
          <a:p>
            <a:pPr marL="342900" indent="-342900" algn="l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CH" sz="2000" dirty="0">
                <a:ea typeface="Roboto Medium" panose="02000000000000000000" pitchFamily="2" charset="0"/>
                <a:sym typeface="Wingdings" panose="05000000000000000000" pitchFamily="2" charset="2"/>
              </a:rPr>
              <a:t>Kühlung kann nicht separat zum Kreislauf gemacht werden</a:t>
            </a:r>
          </a:p>
          <a:p>
            <a:pPr algn="l">
              <a:spcAft>
                <a:spcPts val="600"/>
              </a:spcAft>
              <a:buClr>
                <a:schemeClr val="tx2"/>
              </a:buClr>
            </a:pPr>
            <a:r>
              <a:rPr lang="de-CH" sz="2000" dirty="0">
                <a:ea typeface="Roboto Medium" panose="02000000000000000000" pitchFamily="2" charset="0"/>
                <a:sym typeface="Wingdings" panose="05000000000000000000" pitchFamily="2" charset="2"/>
              </a:rPr>
              <a:t> Wärme für Brauchwarmwasser wird über Verdampfer in Zuluft generiert</a:t>
            </a:r>
            <a:endParaRPr lang="de-DE" sz="2000" dirty="0" err="1"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797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C852F7-F606-4567-970D-C9B813079CB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CE0F64E-74E5-4A04-9B10-7CA1CADCA9D2}" type="datetime1">
              <a:rPr lang="de-DE" smtClean="0"/>
              <a:t>22.02.2021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24664B-C3C6-4717-B027-8012B5BABCC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/>
              <a:t>Konzept Thermos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1EB10B-A397-4AFC-A1EE-43623FCDCC1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16</a:t>
            </a:fld>
            <a:endParaRPr lang="de-CH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8062209-2E0B-4BE5-832D-32FB758D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Zusammenfassung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F190B82-C478-42CC-BDF4-959EAF9E3DB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BEE18C03-5B64-49B4-AE08-6305DAE79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192517"/>
              </p:ext>
            </p:extLst>
          </p:nvPr>
        </p:nvGraphicFramePr>
        <p:xfrm>
          <a:off x="376789" y="2470655"/>
          <a:ext cx="11483424" cy="2132589"/>
        </p:xfrm>
        <a:graphic>
          <a:graphicData uri="http://schemas.openxmlformats.org/drawingml/2006/table">
            <a:tbl>
              <a:tblPr firstRow="1" bandRow="1">
                <a:tableStyleId>{CA20E951-F767-40FB-8981-BDCADE0C3650}</a:tableStyleId>
              </a:tblPr>
              <a:tblGrid>
                <a:gridCol w="1947956">
                  <a:extLst>
                    <a:ext uri="{9D8B030D-6E8A-4147-A177-3AD203B41FA5}">
                      <a16:colId xmlns:a16="http://schemas.microsoft.com/office/drawing/2014/main" val="3958516530"/>
                    </a:ext>
                  </a:extLst>
                </a:gridCol>
                <a:gridCol w="1517003">
                  <a:extLst>
                    <a:ext uri="{9D8B030D-6E8A-4147-A177-3AD203B41FA5}">
                      <a16:colId xmlns:a16="http://schemas.microsoft.com/office/drawing/2014/main" val="3542716966"/>
                    </a:ext>
                  </a:extLst>
                </a:gridCol>
                <a:gridCol w="1115381">
                  <a:extLst>
                    <a:ext uri="{9D8B030D-6E8A-4147-A177-3AD203B41FA5}">
                      <a16:colId xmlns:a16="http://schemas.microsoft.com/office/drawing/2014/main" val="4031282911"/>
                    </a:ext>
                  </a:extLst>
                </a:gridCol>
                <a:gridCol w="1526779">
                  <a:extLst>
                    <a:ext uri="{9D8B030D-6E8A-4147-A177-3AD203B41FA5}">
                      <a16:colId xmlns:a16="http://schemas.microsoft.com/office/drawing/2014/main" val="742913540"/>
                    </a:ext>
                  </a:extLst>
                </a:gridCol>
                <a:gridCol w="2108695">
                  <a:extLst>
                    <a:ext uri="{9D8B030D-6E8A-4147-A177-3AD203B41FA5}">
                      <a16:colId xmlns:a16="http://schemas.microsoft.com/office/drawing/2014/main" val="4211260422"/>
                    </a:ext>
                  </a:extLst>
                </a:gridCol>
                <a:gridCol w="1833395">
                  <a:extLst>
                    <a:ext uri="{9D8B030D-6E8A-4147-A177-3AD203B41FA5}">
                      <a16:colId xmlns:a16="http://schemas.microsoft.com/office/drawing/2014/main" val="1406823432"/>
                    </a:ext>
                  </a:extLst>
                </a:gridCol>
                <a:gridCol w="1434215">
                  <a:extLst>
                    <a:ext uri="{9D8B030D-6E8A-4147-A177-3AD203B41FA5}">
                      <a16:colId xmlns:a16="http://schemas.microsoft.com/office/drawing/2014/main" val="3764473625"/>
                    </a:ext>
                  </a:extLst>
                </a:gridCol>
              </a:tblGrid>
              <a:tr h="78350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Warmwasser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Heizen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Kühlen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Warmwasser separat</a:t>
                      </a:r>
                    </a:p>
                    <a:p>
                      <a:r>
                        <a:rPr lang="de-CH" dirty="0"/>
                        <a:t>(in Heizbetrieb)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Regulierbarkeit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Umsetzbarkeit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807163"/>
                  </a:ext>
                </a:extLst>
              </a:tr>
              <a:tr h="471442">
                <a:tc>
                  <a:txBody>
                    <a:bodyPr/>
                    <a:lstStyle/>
                    <a:p>
                      <a:r>
                        <a:rPr lang="de-CH" dirty="0"/>
                        <a:t>Aktive Kühlung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beschränkt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Einfach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982699"/>
                  </a:ext>
                </a:extLst>
              </a:tr>
              <a:tr h="406198">
                <a:tc>
                  <a:txBody>
                    <a:bodyPr/>
                    <a:lstStyle/>
                    <a:p>
                      <a:r>
                        <a:rPr lang="de-CH" dirty="0"/>
                        <a:t>Kältemittel Bypass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gut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Mittel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404875"/>
                  </a:ext>
                </a:extLst>
              </a:tr>
              <a:tr h="471442">
                <a:tc>
                  <a:txBody>
                    <a:bodyPr/>
                    <a:lstStyle/>
                    <a:p>
                      <a:r>
                        <a:rPr lang="de-CH" dirty="0"/>
                        <a:t>Luft Bypass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beschränkt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Mittel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0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973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3EA54F-1FDE-46BB-8BBD-067C40B14A5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6FFDAC1-40CF-4999-A512-E54C58B6F819}" type="datetime1">
              <a:rPr lang="de-DE" smtClean="0"/>
              <a:t>22.02.2021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E40B0D-E6A8-4E2C-B123-9CD009FE6F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/>
              <a:t>Konzept Thermos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2D08D7-15F4-448C-871D-92D2FF1A248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17</a:t>
            </a:fld>
            <a:endParaRPr lang="de-CH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9BD394B-17FC-4C4D-A475-C3CB6A03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Entscheid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FF19B3B-2B46-4254-8646-8F6AEE17BD3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0C991F8-5AB0-4C0F-9074-948D7153313A}"/>
              </a:ext>
            </a:extLst>
          </p:cNvPr>
          <p:cNvSpPr txBox="1"/>
          <p:nvPr/>
        </p:nvSpPr>
        <p:spPr>
          <a:xfrm>
            <a:off x="806450" y="1612836"/>
            <a:ext cx="10694772" cy="40847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marL="252000" indent="-252000" algn="l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CH" sz="2000" dirty="0">
                <a:ea typeface="Roboto Medium" panose="02000000000000000000" pitchFamily="2" charset="0"/>
              </a:rPr>
              <a:t>Vorschlag:</a:t>
            </a:r>
          </a:p>
          <a:p>
            <a:pPr marL="861768" lvl="1" indent="-25200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CH" sz="2000" dirty="0">
                <a:ea typeface="Roboto Medium" panose="02000000000000000000" pitchFamily="2" charset="0"/>
              </a:rPr>
              <a:t>Aktive Kühlung Prototyp in Betrieb nehmen mit Umkehrventil</a:t>
            </a:r>
          </a:p>
          <a:p>
            <a:pPr marL="861768" lvl="1" indent="-25200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CH" sz="2000" dirty="0">
                <a:ea typeface="Roboto Medium" panose="02000000000000000000" pitchFamily="2" charset="0"/>
              </a:rPr>
              <a:t>Messung/Auswertung</a:t>
            </a:r>
            <a:endParaRPr lang="de-DE" sz="2000" dirty="0">
              <a:ea typeface="Roboto Medium" panose="02000000000000000000" pitchFamily="2" charset="0"/>
            </a:endParaRPr>
          </a:p>
          <a:p>
            <a:pPr marL="861768" lvl="1" indent="-25200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ea typeface="Roboto Medium" panose="02000000000000000000" pitchFamily="2" charset="0"/>
              </a:rPr>
              <a:t>Bypass Kältemittel je nach Auswertung einbauen</a:t>
            </a:r>
            <a:endParaRPr lang="de-CH" sz="2000" dirty="0">
              <a:ea typeface="Roboto Medium" panose="02000000000000000000" pitchFamily="2" charset="0"/>
            </a:endParaRPr>
          </a:p>
          <a:p>
            <a:pPr marL="861768" lvl="1" indent="-25200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CH" sz="2000" dirty="0">
                <a:ea typeface="Roboto Medium" panose="02000000000000000000" pitchFamily="2" charset="0"/>
              </a:rPr>
              <a:t>Bypass Luft kann von «Hand» ausgetestet werden</a:t>
            </a:r>
            <a:endParaRPr lang="de-DE" sz="2000" dirty="0"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2043D60-C727-4C68-8DD6-2E02C4ABFFA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01DCB38-7B6C-4AB1-9C3A-2A96DF5467BF}" type="datetime1">
              <a:rPr lang="de-DE" smtClean="0"/>
              <a:t>22.02.2021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784331C-9559-4D6F-B0F3-0F46825B7E0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/>
              <a:t>Konzept Thermos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1FDF21-CBFB-47F1-9233-FB6F9494FC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18</a:t>
            </a:fld>
            <a:endParaRPr lang="de-CH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11AA6E7-9EC0-4B27-8DEB-93A3A3B9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 / Anregungen / Wünsche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58765DD-05DC-47B9-8F44-50400E4E56A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A9E2531-8C8A-448F-B2AE-8C65C2C79EF8}"/>
              </a:ext>
            </a:extLst>
          </p:cNvPr>
          <p:cNvSpPr txBox="1"/>
          <p:nvPr/>
        </p:nvSpPr>
        <p:spPr>
          <a:xfrm>
            <a:off x="891153" y="1704814"/>
            <a:ext cx="9469464" cy="4169044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marL="252000" indent="-252000" algn="l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CH" sz="2000" dirty="0">
                <a:ea typeface="Roboto Medium" panose="02000000000000000000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3619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987B3C-1F1D-4001-B6BD-9453956378D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AB56C02-B69A-483E-A336-26D1105B898C}" type="datetime1">
              <a:rPr lang="de-DE" smtClean="0"/>
              <a:t>22.02.2021</a:t>
            </a:fld>
            <a:endParaRPr lang="de-CH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95B8C20D-CE48-43FB-B948-E714F7671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CB6C6B3-2A28-4991-93DF-049426E8555D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de-CH" dirty="0"/>
              <a:t>Konzept</a:t>
            </a:r>
          </a:p>
          <a:p>
            <a:pPr lvl="1"/>
            <a:r>
              <a:rPr lang="de-CH" dirty="0"/>
              <a:t>Aktive Kühlung: 1 x 4/2 Wegeventil</a:t>
            </a:r>
          </a:p>
          <a:p>
            <a:pPr lvl="1"/>
            <a:r>
              <a:rPr lang="de-CH" dirty="0"/>
              <a:t>Bypass Kältemittel</a:t>
            </a:r>
          </a:p>
          <a:p>
            <a:pPr lvl="1"/>
            <a:r>
              <a:rPr lang="de-CH" dirty="0"/>
              <a:t>Bypass Luft</a:t>
            </a:r>
          </a:p>
          <a:p>
            <a:r>
              <a:rPr lang="de-CH" dirty="0"/>
              <a:t>Zusammenfassung</a:t>
            </a:r>
          </a:p>
          <a:p>
            <a:r>
              <a:rPr lang="de-CH" dirty="0"/>
              <a:t>Entscheid</a:t>
            </a:r>
          </a:p>
          <a:p>
            <a:r>
              <a:rPr lang="de-CH" dirty="0"/>
              <a:t>Fragen / Anregungen / Wünsche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47FFD62-F9D7-4448-88B3-F08753D23D4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4ECADF0E-E01A-4EF9-91A7-AC68B7226F3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/>
              <a:t>Konzept Thermos</a:t>
            </a:r>
            <a:endParaRPr lang="de-CH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9422E949-B1E0-4DC1-9D34-4AC2EA83FDE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7802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43F5CD-AB00-4F1E-A36F-6C9B32FA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 Aktive Kühlung: 1 x 4/2-Wegeventil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DB0AF0-FCAF-4312-8327-035563307C0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Konzept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5C50C04-650B-4651-B695-50B73C28197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784" y="1376363"/>
            <a:ext cx="8535116" cy="5047411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923D79B-F2D3-427D-8CC2-FE551CD8200A}"/>
              </a:ext>
            </a:extLst>
          </p:cNvPr>
          <p:cNvSpPr txBox="1"/>
          <p:nvPr/>
        </p:nvSpPr>
        <p:spPr>
          <a:xfrm>
            <a:off x="1020213" y="2253343"/>
            <a:ext cx="31117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de-CH" sz="1800" dirty="0">
                <a:solidFill>
                  <a:prstClr val="black"/>
                </a:solidFill>
                <a:latin typeface="Calibri" panose="020F0502020204030204"/>
              </a:rPr>
              <a:t>Winterbetrieb: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de-CH" sz="1800" dirty="0">
                <a:solidFill>
                  <a:prstClr val="black"/>
                </a:solidFill>
                <a:latin typeface="Calibri" panose="020F0502020204030204"/>
              </a:rPr>
              <a:t>Boiler wird durch Kondensator erhitzt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de-CH" sz="1800" dirty="0">
                <a:solidFill>
                  <a:prstClr val="black"/>
                </a:solidFill>
                <a:latin typeface="Calibri" panose="020F0502020204030204"/>
              </a:rPr>
              <a:t>Ventil in Ruhestellung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de-CH" sz="1800" dirty="0">
                <a:solidFill>
                  <a:prstClr val="black"/>
                </a:solidFill>
                <a:latin typeface="Calibri" panose="020F0502020204030204"/>
              </a:rPr>
              <a:t>Je wärmer der Boiler desto mehr Wärme kann für die Zuluft genutzt werden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de-CH" sz="1800" dirty="0">
                <a:solidFill>
                  <a:prstClr val="black"/>
                </a:solidFill>
                <a:latin typeface="Calibri" panose="020F0502020204030204"/>
              </a:rPr>
              <a:t>Kompressor unter Volllast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DA271D-E1D2-43D0-8F5F-EB36D2BF4BB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59C2ABE-82B1-47CC-89A2-8348B0792EE2}" type="datetime1">
              <a:rPr lang="de-DE" smtClean="0"/>
              <a:t>22.02.2021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2DA8D0-59FF-48E5-B0ED-E93F17B4E64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/>
              <a:t>Konzept Thermos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4B412E-33FC-4BC3-B924-8E7CB0D9923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4216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43F5CD-AB00-4F1E-A36F-6C9B32FA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 Aktive Kühlung: 1 x 4/2-Wegeventil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7ABE27-0E08-4183-9987-620BF2EB3A2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Konzept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B72C5EE-0AD7-4B6E-8BCC-1FE980C2691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683" y="1292874"/>
            <a:ext cx="8972678" cy="5307548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B92C447-B3E0-4465-A1E8-CBA0BE961110}"/>
              </a:ext>
            </a:extLst>
          </p:cNvPr>
          <p:cNvSpPr txBox="1"/>
          <p:nvPr/>
        </p:nvSpPr>
        <p:spPr>
          <a:xfrm>
            <a:off x="1020213" y="2253343"/>
            <a:ext cx="31117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de-CH" sz="1800" dirty="0">
                <a:solidFill>
                  <a:prstClr val="black"/>
                </a:solidFill>
                <a:latin typeface="Calibri" panose="020F0502020204030204"/>
              </a:rPr>
              <a:t>Sommerbetrieb: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de-CH" sz="1800" dirty="0">
                <a:solidFill>
                  <a:prstClr val="black"/>
                </a:solidFill>
                <a:latin typeface="Calibri" panose="020F0502020204030204"/>
              </a:rPr>
              <a:t>Ventil angesteuert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de-CH" sz="1800" dirty="0">
                <a:solidFill>
                  <a:prstClr val="black"/>
                </a:solidFill>
                <a:latin typeface="Calibri" panose="020F0502020204030204"/>
              </a:rPr>
              <a:t>Durch Klimatisierung der Zuluft kann Boiler gewärmt werden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de-CH" sz="1800" dirty="0">
                <a:solidFill>
                  <a:prstClr val="black"/>
                </a:solidFill>
                <a:latin typeface="Calibri" panose="020F0502020204030204"/>
              </a:rPr>
              <a:t>Restwärme wird in der Fortluft abgegeben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de-CH" sz="1800" dirty="0">
                <a:solidFill>
                  <a:prstClr val="black"/>
                </a:solidFill>
                <a:latin typeface="Calibri" panose="020F0502020204030204"/>
              </a:rPr>
              <a:t>Kompressor unter Volllast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B9316B-053D-443F-94E4-AA8368C6777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00128D-85DB-4A61-9A0C-ED0ACE0900D3}" type="datetime1">
              <a:rPr lang="de-DE" smtClean="0"/>
              <a:t>22.02.2021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9D48BC-32C0-4445-B66A-575E998B3E8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/>
              <a:t>Konzept Thermos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488609-E3CF-4B4A-BC33-98380B15976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081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43F5CD-AB00-4F1E-A36F-6C9B32FA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 Aktive Kühlung: 1 x 4/2-Wegeventil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9A91F0-2828-4E63-85F6-DADABC01C8B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Konzept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40F23DC-3541-4219-8EC6-46EAB743679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486" y="1291881"/>
            <a:ext cx="8531561" cy="5046397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59D901D-D92D-404D-B3D2-06F85BDEDFB7}"/>
              </a:ext>
            </a:extLst>
          </p:cNvPr>
          <p:cNvSpPr txBox="1"/>
          <p:nvPr/>
        </p:nvSpPr>
        <p:spPr>
          <a:xfrm>
            <a:off x="1020213" y="2253344"/>
            <a:ext cx="31117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de-CH" sz="1800" dirty="0">
                <a:solidFill>
                  <a:prstClr val="black"/>
                </a:solidFill>
                <a:latin typeface="Calibri" panose="020F0502020204030204"/>
              </a:rPr>
              <a:t>Sommerbetrieb Boiler voll: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de-CH" sz="1800" dirty="0">
                <a:solidFill>
                  <a:prstClr val="black"/>
                </a:solidFill>
                <a:latin typeface="Calibri" panose="020F0502020204030204"/>
              </a:rPr>
              <a:t>Ventil angesteuert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de-CH" sz="1800" dirty="0">
                <a:solidFill>
                  <a:prstClr val="black"/>
                </a:solidFill>
                <a:latin typeface="Calibri" panose="020F0502020204030204"/>
              </a:rPr>
              <a:t>Durch Klimatisierung der Zuluft kann Boiler gewärmt werden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de-CH" sz="1800" dirty="0">
                <a:solidFill>
                  <a:prstClr val="black"/>
                </a:solidFill>
                <a:latin typeface="Calibri" panose="020F0502020204030204"/>
              </a:rPr>
              <a:t>Restwärme wird in der Fortluft abgegeben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de-CH" sz="1800" dirty="0">
                <a:solidFill>
                  <a:prstClr val="black"/>
                </a:solidFill>
                <a:latin typeface="Calibri" panose="020F0502020204030204"/>
              </a:rPr>
              <a:t>Kompressor je nach Bedarf von Kälte gedrosselt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0F29CB-3B9B-45D8-8F3F-D116B604AFA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0B89D96-7BA6-4D1A-9FF8-51171800D4B1}" type="datetime1">
              <a:rPr lang="de-DE" smtClean="0"/>
              <a:t>22.02.2021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2BFC75-7E59-4E7F-9CF7-59D159650B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/>
              <a:t>Konzept Thermos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A0235B-DBC1-4A44-B96D-EAE6947582F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38937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43F5CD-AB00-4F1E-A36F-6C9B32FA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 Aktive Kühlung: 1 x 4/2-Wegeventil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771E4F-E185-4852-A0C7-E46BD7914EC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Konzept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5BA75A1-B46C-44A1-B2A0-839BEA245CBC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94" y="1245012"/>
            <a:ext cx="8718157" cy="5155788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9E6C29C-11B8-4376-AA49-F4041664309A}"/>
              </a:ext>
            </a:extLst>
          </p:cNvPr>
          <p:cNvSpPr txBox="1"/>
          <p:nvPr/>
        </p:nvSpPr>
        <p:spPr>
          <a:xfrm>
            <a:off x="1020213" y="2253343"/>
            <a:ext cx="31117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de-CH" sz="1800" dirty="0">
                <a:solidFill>
                  <a:prstClr val="black"/>
                </a:solidFill>
                <a:latin typeface="Calibri" panose="020F0502020204030204"/>
              </a:rPr>
              <a:t>Winterbetrieb Boiler voll: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de-CH" sz="1800" dirty="0">
                <a:solidFill>
                  <a:prstClr val="black"/>
                </a:solidFill>
                <a:latin typeface="Calibri" panose="020F0502020204030204"/>
              </a:rPr>
              <a:t>Ventil in Ruhestellung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de-CH" sz="1800" dirty="0">
                <a:solidFill>
                  <a:prstClr val="black"/>
                </a:solidFill>
                <a:latin typeface="Calibri" panose="020F0502020204030204"/>
              </a:rPr>
              <a:t>Je wärmer der Boiler desto mehr Wärme kann für die Zuluft genutzt werden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de-CH" sz="1800" dirty="0">
                <a:solidFill>
                  <a:prstClr val="black"/>
                </a:solidFill>
                <a:latin typeface="Calibri" panose="020F0502020204030204"/>
              </a:rPr>
              <a:t>Kompressor kann je nach Bedarf von Raumwärme gedrosselt werden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5FA96D9-F048-4571-839D-1A35DA3E87B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DF03E65-B5A6-4FAC-9789-45882B330C82}" type="datetime1">
              <a:rPr lang="de-DE" smtClean="0"/>
              <a:t>22.02.2021</a:t>
            </a:fld>
            <a:endParaRPr lang="de-CH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56A310A-86F6-4E23-AD90-C7421CBFDFA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/>
              <a:t>Konzept Thermos</a:t>
            </a:r>
            <a:endParaRPr lang="de-CH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5AD1657-2452-4845-A51A-DCC9EFB09F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7954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278F0B-AC4B-4250-9E97-BA0D7BCF2C7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AF98644-48E6-4E04-B870-0E7875675236}" type="datetime1">
              <a:rPr lang="de-DE" smtClean="0"/>
              <a:t>22.02.2021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0D1B83A-5CAB-4EC4-B20B-0939756365A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 dirty="0"/>
              <a:t>Konzept Thermos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7671A5-ED8E-4CA6-A8F6-1E3F8374409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7</a:t>
            </a:fld>
            <a:endParaRPr lang="de-CH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616D165-88A3-4626-BA26-D60B942B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Fazit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DC4B584-458A-4139-A5BB-CA417A52169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 Aktive Kühlung: 1 x 4/2-Wegeventil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F143D60-1B14-44C4-ADA0-AB4756CEA41A}"/>
              </a:ext>
            </a:extLst>
          </p:cNvPr>
          <p:cNvSpPr txBox="1"/>
          <p:nvPr/>
        </p:nvSpPr>
        <p:spPr>
          <a:xfrm>
            <a:off x="845475" y="1654191"/>
            <a:ext cx="10196250" cy="3970058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marL="252000" indent="-252000" algn="l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CH" sz="2000" dirty="0">
                <a:ea typeface="Roboto Medium" panose="02000000000000000000" pitchFamily="2" charset="0"/>
              </a:rPr>
              <a:t>Einfacher Kältekreislauf mit einem Ventil</a:t>
            </a:r>
          </a:p>
          <a:p>
            <a:pPr marL="252000" indent="-252000" algn="l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CH" sz="2000" dirty="0">
                <a:ea typeface="Roboto Medium" panose="02000000000000000000" pitchFamily="2" charset="0"/>
              </a:rPr>
              <a:t>Boiler immer im Kreislauf</a:t>
            </a:r>
            <a:r>
              <a:rPr lang="de-CH" sz="2000" dirty="0">
                <a:ea typeface="Roboto Medium" panose="02000000000000000000" pitchFamily="2" charset="0"/>
                <a:sym typeface="Wingdings" panose="05000000000000000000" pitchFamily="2" charset="2"/>
              </a:rPr>
              <a:t> Warmwasser </a:t>
            </a:r>
          </a:p>
          <a:p>
            <a:pPr algn="l">
              <a:spcAft>
                <a:spcPts val="600"/>
              </a:spcAft>
              <a:buClr>
                <a:schemeClr val="tx2"/>
              </a:buClr>
            </a:pPr>
            <a:endParaRPr lang="de-CH" sz="2000" dirty="0">
              <a:ea typeface="Roboto Medium" panose="02000000000000000000" pitchFamily="2" charset="0"/>
              <a:sym typeface="Wingdings" panose="05000000000000000000" pitchFamily="2" charset="2"/>
            </a:endParaRPr>
          </a:p>
          <a:p>
            <a:pPr algn="l">
              <a:spcAft>
                <a:spcPts val="600"/>
              </a:spcAft>
              <a:buClr>
                <a:schemeClr val="tx2"/>
              </a:buClr>
            </a:pPr>
            <a:r>
              <a:rPr lang="de-CH" sz="2000" dirty="0">
                <a:ea typeface="Roboto Medium" panose="02000000000000000000" pitchFamily="2" charset="0"/>
                <a:sym typeface="Wingdings" panose="05000000000000000000" pitchFamily="2" charset="2"/>
              </a:rPr>
              <a:t>Problem: </a:t>
            </a:r>
          </a:p>
          <a:p>
            <a:pPr marL="342900" indent="-342900" algn="l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CH" sz="2000" dirty="0">
                <a:ea typeface="Roboto Medium" panose="02000000000000000000" pitchFamily="2" charset="0"/>
                <a:sym typeface="Wingdings" panose="05000000000000000000" pitchFamily="2" charset="2"/>
              </a:rPr>
              <a:t>Es wird immer geheizt oder gekühlt</a:t>
            </a:r>
          </a:p>
          <a:p>
            <a:pPr algn="l">
              <a:spcAft>
                <a:spcPts val="600"/>
              </a:spcAft>
              <a:buClr>
                <a:schemeClr val="tx2"/>
              </a:buClr>
            </a:pPr>
            <a:r>
              <a:rPr lang="de-CH" sz="2000" dirty="0">
                <a:ea typeface="Roboto Medium" panose="02000000000000000000" pitchFamily="2" charset="0"/>
                <a:sym typeface="Wingdings" panose="05000000000000000000" pitchFamily="2" charset="2"/>
              </a:rPr>
              <a:t> Übergangszeit: Warmwasser ohne Raumheizung/</a:t>
            </a:r>
            <a:r>
              <a:rPr lang="de-CH" sz="2000" dirty="0" err="1">
                <a:ea typeface="Roboto Medium" panose="02000000000000000000" pitchFamily="2" charset="0"/>
                <a:sym typeface="Wingdings" panose="05000000000000000000" pitchFamily="2" charset="2"/>
              </a:rPr>
              <a:t>kühlung</a:t>
            </a:r>
            <a:endParaRPr lang="de-DE" sz="2000" dirty="0" err="1"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81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A2B863F-00E0-4854-9DF7-59D2A96ABE5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B3C848D-DD0E-4A74-827F-E69ECE1DC5A9}" type="datetime1">
              <a:rPr lang="de-DE" smtClean="0"/>
              <a:t>22.02.2021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E3F7A9-BBBB-4D22-B166-4056DF1F088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/>
              <a:t>Konzept Thermos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DAA23D-BC56-4082-8250-B38415A2DC3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8</a:t>
            </a:fld>
            <a:endParaRPr lang="de-CH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B2EA559-5137-40B1-82C4-4234558C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Kältemittel Bypass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EECF462-4AE0-47E0-8F34-90EF157CB19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Konzept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16B5C51-3624-448C-9706-50E522948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508" y="1281144"/>
            <a:ext cx="8298524" cy="490833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531F3E8-7F03-451E-BFA6-E271B3655F6C}"/>
              </a:ext>
            </a:extLst>
          </p:cNvPr>
          <p:cNvSpPr txBox="1"/>
          <p:nvPr/>
        </p:nvSpPr>
        <p:spPr>
          <a:xfrm>
            <a:off x="1020213" y="2253343"/>
            <a:ext cx="31117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de-CH" sz="1800" dirty="0">
                <a:solidFill>
                  <a:prstClr val="black"/>
                </a:solidFill>
                <a:latin typeface="Calibri" panose="020F0502020204030204"/>
              </a:rPr>
              <a:t>Ziel: Boiler heizen ohne Raumheizung</a:t>
            </a:r>
            <a:r>
              <a:rPr lang="de-CH" sz="1800" dirty="0">
                <a:solidFill>
                  <a:prstClr val="black"/>
                </a:solidFill>
                <a:latin typeface="Calibri" panose="020F0502020204030204"/>
                <a:sym typeface="Wingdings" panose="05000000000000000000" pitchFamily="2" charset="2"/>
              </a:rPr>
              <a:t></a:t>
            </a:r>
            <a:endParaRPr lang="de-CH" sz="180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de-CH" sz="1800" dirty="0" err="1">
                <a:solidFill>
                  <a:prstClr val="black"/>
                </a:solidFill>
                <a:latin typeface="Calibri" panose="020F0502020204030204"/>
              </a:rPr>
              <a:t>Bypassventil</a:t>
            </a:r>
            <a:r>
              <a:rPr lang="de-CH" sz="1800" dirty="0">
                <a:solidFill>
                  <a:prstClr val="black"/>
                </a:solidFill>
                <a:latin typeface="Calibri" panose="020F0502020204030204"/>
              </a:rPr>
              <a:t> um Kondensator in Zuluft nicht mit Restwärme zu versorgen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de-CH" sz="1800" dirty="0" err="1">
                <a:solidFill>
                  <a:prstClr val="black"/>
                </a:solidFill>
                <a:latin typeface="Calibri" panose="020F0502020204030204"/>
              </a:rPr>
              <a:t>Bypassventil</a:t>
            </a:r>
            <a:r>
              <a:rPr lang="de-CH" sz="1800" dirty="0">
                <a:solidFill>
                  <a:prstClr val="black"/>
                </a:solidFill>
                <a:latin typeface="Calibri" panose="020F0502020204030204"/>
              </a:rPr>
              <a:t> muss angesteuert werden für Bypass</a:t>
            </a:r>
          </a:p>
        </p:txBody>
      </p:sp>
    </p:spTree>
    <p:extLst>
      <p:ext uri="{BB962C8B-B14F-4D97-AF65-F5344CB8AC3E}">
        <p14:creationId xmlns:p14="http://schemas.microsoft.com/office/powerpoint/2010/main" val="392708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F89456AC-5F02-4B77-894E-5645926F1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89" y="1435170"/>
            <a:ext cx="8486775" cy="5019675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445DC5B-4999-472B-946F-20170BB84F1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3DAE167-7104-4560-8A78-59155DFBB9D4}" type="datetime1">
              <a:rPr lang="de-DE" smtClean="0"/>
              <a:t>22.02.2021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F0EFD7A-17CC-4637-BB0E-EF9ADBADC5F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/>
              <a:t>Konzept Thermos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E6848A-67F0-48A9-845A-CD9BF2A2B84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9</a:t>
            </a:fld>
            <a:endParaRPr lang="de-CH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C2D5931-DA8C-4F9E-9A77-3E1FAD9D044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Konzept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8FEC3A4-B9CE-44D5-9379-066B946E53B8}"/>
              </a:ext>
            </a:extLst>
          </p:cNvPr>
          <p:cNvSpPr txBox="1"/>
          <p:nvPr/>
        </p:nvSpPr>
        <p:spPr>
          <a:xfrm>
            <a:off x="1020213" y="2253343"/>
            <a:ext cx="31117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de-CH" sz="1800" dirty="0">
                <a:solidFill>
                  <a:prstClr val="black"/>
                </a:solidFill>
                <a:latin typeface="Calibri" panose="020F0502020204030204"/>
              </a:rPr>
              <a:t>Ziel: Boiler heizen ohne Raumkühlung: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de-CH" sz="1800" dirty="0">
                <a:solidFill>
                  <a:prstClr val="black"/>
                </a:solidFill>
                <a:latin typeface="Calibri" panose="020F0502020204030204"/>
              </a:rPr>
              <a:t>Nicht möglich, da Verdampfer Wärme für Kondensator generiert</a:t>
            </a:r>
          </a:p>
          <a:p>
            <a:pPr defTabSz="914400"/>
            <a:r>
              <a:rPr lang="de-CH" sz="1800" dirty="0">
                <a:solidFill>
                  <a:prstClr val="black"/>
                </a:solidFill>
                <a:latin typeface="Calibri" panose="020F0502020204030204"/>
                <a:sym typeface="Wingdings" panose="05000000000000000000" pitchFamily="2" charset="2"/>
              </a:rPr>
              <a:t> Boiler heizen nur im Heizmodus mit aktivem Bypass</a:t>
            </a:r>
            <a:endParaRPr lang="de-CH" sz="1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Titel 4">
            <a:extLst>
              <a:ext uri="{FF2B5EF4-FFF2-40B4-BE49-F238E27FC236}">
                <a16:creationId xmlns:a16="http://schemas.microsoft.com/office/drawing/2014/main" id="{BA403337-A506-41B0-9444-CAE88064E1E8}"/>
              </a:ext>
            </a:extLst>
          </p:cNvPr>
          <p:cNvSpPr txBox="1">
            <a:spLocks/>
          </p:cNvSpPr>
          <p:nvPr/>
        </p:nvSpPr>
        <p:spPr>
          <a:xfrm>
            <a:off x="958850" y="792670"/>
            <a:ext cx="11053763" cy="68421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609768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200" b="1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Kältemittel Bypass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1384996"/>
      </p:ext>
    </p:extLst>
  </p:cSld>
  <p:clrMapOvr>
    <a:masterClrMapping/>
  </p:clrMapOvr>
</p:sld>
</file>

<file path=ppt/theme/theme1.xml><?xml version="1.0" encoding="utf-8"?>
<a:theme xmlns:a="http://schemas.openxmlformats.org/drawingml/2006/main" name="OST-Vorlage">
  <a:themeElements>
    <a:clrScheme name="OST-Farben_komplett">
      <a:dk1>
        <a:srgbClr val="191919"/>
      </a:dk1>
      <a:lt1>
        <a:srgbClr val="FFFFFF"/>
      </a:lt1>
      <a:dk2>
        <a:srgbClr val="8C195F"/>
      </a:dk2>
      <a:lt2>
        <a:srgbClr val="C6C6C6"/>
      </a:lt2>
      <a:accent1>
        <a:srgbClr val="56276D"/>
      </a:accent1>
      <a:accent2>
        <a:srgbClr val="C397C4"/>
      </a:accent2>
      <a:accent3>
        <a:srgbClr val="146C58"/>
      </a:accent3>
      <a:accent4>
        <a:srgbClr val="99CCB5"/>
      </a:accent4>
      <a:accent5>
        <a:srgbClr val="B21D19"/>
      </a:accent5>
      <a:accent6>
        <a:srgbClr val="EC867B"/>
      </a:accent6>
      <a:hlink>
        <a:srgbClr val="D72864"/>
      </a:hlink>
      <a:folHlink>
        <a:srgbClr val="8C195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/>
        <a:effectLst/>
      </a:spPr>
      <a:bodyPr rtlCol="0" anchor="t"/>
      <a:lstStyle>
        <a:defPPr algn="l">
          <a:defRPr sz="1400" dirty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rmAutofit lnSpcReduction="10000"/>
      </a:bodyPr>
      <a:lstStyle>
        <a:defPPr marL="252000" indent="-252000" algn="l">
          <a:spcAft>
            <a:spcPts val="600"/>
          </a:spcAft>
          <a:buClr>
            <a:schemeClr val="tx2"/>
          </a:buClr>
          <a:buFont typeface="Arial" panose="020B0604020202020204" pitchFamily="34" charset="0"/>
          <a:buChar char="•"/>
          <a:defRPr sz="2000" dirty="0" err="1" smtClean="0">
            <a:ea typeface="Roboto Medium" panose="02000000000000000000" pitchFamily="2" charset="0"/>
          </a:defRPr>
        </a:defPPr>
      </a:lstStyle>
    </a:txDef>
  </a:objectDefaults>
  <a:extraClrSchemeLst>
    <a:extraClrScheme>
      <a:clrScheme name="OST - Farben">
        <a:dk1>
          <a:srgbClr val="191919"/>
        </a:dk1>
        <a:lt1>
          <a:srgbClr val="FFFFFF"/>
        </a:lt1>
        <a:dk2>
          <a:srgbClr val="8C195F"/>
        </a:dk2>
        <a:lt2>
          <a:srgbClr val="D72864"/>
        </a:lt2>
        <a:accent1>
          <a:srgbClr val="56276D"/>
        </a:accent1>
        <a:accent2>
          <a:srgbClr val="C397C4"/>
        </a:accent2>
        <a:accent3>
          <a:srgbClr val="146C58"/>
        </a:accent3>
        <a:accent4>
          <a:srgbClr val="99CCB5"/>
        </a:accent4>
        <a:accent5>
          <a:srgbClr val="B21D19"/>
        </a:accent5>
        <a:accent6>
          <a:srgbClr val="EC867B"/>
        </a:accent6>
        <a:hlink>
          <a:srgbClr val="191919"/>
        </a:hlink>
        <a:folHlink>
          <a:srgbClr val="191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OST Violett">
      <a:srgbClr val="9560A4"/>
    </a:custClr>
    <a:custClr name="OST Grün">
      <a:srgbClr val="1DAF8E"/>
    </a:custClr>
    <a:custClr name="OST Rot">
      <a:srgbClr val="E84E0F"/>
    </a:custClr>
    <a:custClr name="OST Blau">
      <a:srgbClr val="0086CD"/>
    </a:custClr>
    <a:custClr name="OST Orange">
      <a:srgbClr val="FBBA00"/>
    </a:custClr>
    <a:custClr name="Weiss">
      <a:srgbClr val="FFFFFF"/>
    </a:custClr>
    <a:custClr name="Weiss">
      <a:srgbClr val="FFFFFF"/>
    </a:custClr>
    <a:custClr name="OST Schwarz">
      <a:srgbClr val="191919"/>
    </a:custClr>
    <a:custClr name="OST Brombeer">
      <a:srgbClr val="8C195F"/>
    </a:custClr>
    <a:custClr name="OST Himbeer">
      <a:srgbClr val="D72864"/>
    </a:custClr>
    <a:custClr name="OST Dunkelviolett">
      <a:srgbClr val="6B3881"/>
    </a:custClr>
    <a:custClr name="OST Dunkelgrün">
      <a:srgbClr val="007E6B"/>
    </a:custClr>
    <a:custClr name="OST Dunkelrot">
      <a:srgbClr val="C32E15"/>
    </a:custClr>
    <a:custClr name="OST Dunkelblau">
      <a:srgbClr val="0073B0"/>
    </a:custClr>
    <a:custClr name="OST Dunkelorange">
      <a:srgbClr val="D18F00"/>
    </a:custClr>
    <a:custClr name="Weiss">
      <a:srgbClr val="FFFFFF"/>
    </a:custClr>
    <a:custClr name="Weiss">
      <a:srgbClr val="FFFFFF"/>
    </a:custClr>
    <a:custClr name="Weiss">
      <a:srgbClr val="FFFFFF"/>
    </a:custClr>
    <a:custClr name="Weiss">
      <a:srgbClr val="FFFFFF"/>
    </a:custClr>
    <a:custClr name="Weiss">
      <a:srgbClr val="FFFFFF"/>
    </a:custClr>
    <a:custClr name="OST Hellviolett">
      <a:srgbClr val="D0A9D0"/>
    </a:custClr>
    <a:custClr name="OST Hellgrün">
      <a:srgbClr val="A7D5C2"/>
    </a:custClr>
    <a:custClr name="OST Hellrot">
      <a:srgbClr val="F39A8B"/>
    </a:custClr>
    <a:custClr name="OST Hellblau">
      <a:srgbClr val="5FBFED"/>
    </a:custClr>
    <a:custClr name="OST Hellorange">
      <a:srgbClr val="FDD6AF"/>
    </a:custClr>
    <a:custClr name="Weiss">
      <a:srgbClr val="FFFFFF"/>
    </a:custClr>
    <a:custClr name="Weiss">
      <a:srgbClr val="FFFFFF"/>
    </a:custClr>
    <a:custClr name="Weiss">
      <a:srgbClr val="FFFFFF"/>
    </a:custClr>
    <a:custClr name="Weiss">
      <a:srgbClr val="FFFFFF"/>
    </a:custClr>
    <a:custClr name="Weiss">
      <a:srgbClr val="FFFFFF"/>
    </a:custClr>
  </a:custClrLst>
  <a:extLst>
    <a:ext uri="{05A4C25C-085E-4340-85A3-A5531E510DB2}">
      <thm15:themeFamily xmlns:thm15="http://schemas.microsoft.com/office/thememl/2012/main" name="OST_Vorlage_16zu9.potx" id="{74606E51-92BD-4465-AC13-F790FCC5F8F7}" vid="{930CCD1D-43F8-4413-9D6F-94F1D5821F3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ST - Fonts">
      <a:majorFont>
        <a:latin typeface="Zilla Slab Light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ST - Fonts">
      <a:majorFont>
        <a:latin typeface="Zilla Slab Light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663A1BDD8BDA649A2E8700B2A992099" ma:contentTypeVersion="2" ma:contentTypeDescription="Ein neues Dokument erstellen." ma:contentTypeScope="" ma:versionID="3e11e6c948d54a0ed286f0ab869ba29c">
  <xsd:schema xmlns:xsd="http://www.w3.org/2001/XMLSchema" xmlns:xs="http://www.w3.org/2001/XMLSchema" xmlns:p="http://schemas.microsoft.com/office/2006/metadata/properties" xmlns:ns2="f40c4f67-d03e-47ae-9e2a-5eeabc7c8b19" targetNamespace="http://schemas.microsoft.com/office/2006/metadata/properties" ma:root="true" ma:fieldsID="e4515c0d65b5f7ca5984135139d0b98b" ns2:_="">
    <xsd:import namespace="f40c4f67-d03e-47ae-9e2a-5eeabc7c8b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0c4f67-d03e-47ae-9e2a-5eeabc7c8b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E249A5-ABC6-4DE4-A913-B4CC5E36A8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0c4f67-d03e-47ae-9e2a-5eeabc7c8b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7EE082-4394-46E2-A8B8-2093727A03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003CB-7B79-44C2-B5E4-5D99B696FE7A}">
  <ds:schemaRefs>
    <ds:schemaRef ds:uri="http://www.w3.org/XML/1998/namespace"/>
    <ds:schemaRef ds:uri="http://purl.org/dc/dcmitype/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f40c4f67-d03e-47ae-9e2a-5eeabc7c8b19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</Words>
  <Application>Microsoft Office PowerPoint</Application>
  <PresentationFormat>Benutzerdefiniert</PresentationFormat>
  <Paragraphs>188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Roboto</vt:lpstr>
      <vt:lpstr>Symbol</vt:lpstr>
      <vt:lpstr>OST-Vorlage</vt:lpstr>
      <vt:lpstr>Konzept Thermos</vt:lpstr>
      <vt:lpstr>Inhalt</vt:lpstr>
      <vt:lpstr> Aktive Kühlung: 1 x 4/2-Wegeventil</vt:lpstr>
      <vt:lpstr> Aktive Kühlung: 1 x 4/2-Wegeventil</vt:lpstr>
      <vt:lpstr> Aktive Kühlung: 1 x 4/2-Wegeventil</vt:lpstr>
      <vt:lpstr> Aktive Kühlung: 1 x 4/2-Wegeventil</vt:lpstr>
      <vt:lpstr>Fazit</vt:lpstr>
      <vt:lpstr>Kältemittel Bypass</vt:lpstr>
      <vt:lpstr>PowerPoint-Präsentation</vt:lpstr>
      <vt:lpstr>Fazit</vt:lpstr>
      <vt:lpstr>Luft Bypass</vt:lpstr>
      <vt:lpstr>Luft Bypass</vt:lpstr>
      <vt:lpstr>Luft Bypass</vt:lpstr>
      <vt:lpstr>Luft Bypass</vt:lpstr>
      <vt:lpstr>Fazit</vt:lpstr>
      <vt:lpstr>Zusammenfassung</vt:lpstr>
      <vt:lpstr>Entscheid</vt:lpstr>
      <vt:lpstr>Fragen / Anregungen / Wünsche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Kompaktwärmepumpe</dc:title>
  <dc:creator>Samet Özdemir</dc:creator>
  <cp:lastModifiedBy>milo schenk</cp:lastModifiedBy>
  <cp:revision>147</cp:revision>
  <dcterms:created xsi:type="dcterms:W3CDTF">2020-12-12T15:21:56Z</dcterms:created>
  <dcterms:modified xsi:type="dcterms:W3CDTF">2021-02-22T15:53:18Z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0x0101009663A1BDD8BDA649A2E8700B2A992099</vt:lpwstr>
  </property>
</Properties>
</file>