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6" r:id="rId6"/>
    <p:sldId id="264" r:id="rId7"/>
    <p:sldId id="262" r:id="rId8"/>
    <p:sldId id="263" r:id="rId9"/>
    <p:sldId id="267" r:id="rId10"/>
    <p:sldId id="261" r:id="rId11"/>
    <p:sldId id="259" r:id="rId12"/>
    <p:sldId id="260" r:id="rId13"/>
    <p:sldId id="269" r:id="rId14"/>
    <p:sldId id="272" r:id="rId15"/>
    <p:sldId id="270" r:id="rId16"/>
    <p:sldId id="271" r:id="rId17"/>
    <p:sldId id="274" r:id="rId18"/>
    <p:sldId id="276" r:id="rId19"/>
    <p:sldId id="277" r:id="rId20"/>
    <p:sldId id="273" r:id="rId21"/>
    <p:sldId id="27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B72EF-CD6D-4FC2-93F0-F0DD33074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D6B013-8761-4EDC-9249-60E3B031B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7DE7E-A290-464E-8BC4-8639B411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4529-A3E9-4A8E-87CD-376B2CD96BEB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27ECC-3506-46A8-A18C-4FC04E2A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7FEA6-149F-4D24-AC8C-3885E6C7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D583-746C-4322-A463-69BEE5B5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E5CF8-57CF-44F6-897D-430778A4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E67F03-90CD-40F8-AE7A-4953EDAE1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A669-FD93-4C53-842D-2E2A1CCC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4529-A3E9-4A8E-87CD-376B2CD96BEB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A19FC7-E992-4446-8878-0D55250C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DADA2-DFA8-45E1-84AA-00F7F5C0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D583-746C-4322-A463-69BEE5B5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73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4AD51A-774B-40A4-84D5-ED7912F81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C36566-34B2-47CF-8010-815006C06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9A979-2E02-43BE-9997-017B14D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4529-A3E9-4A8E-87CD-376B2CD96BEB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2BF7A-55D5-47F2-A543-E6FFFDBF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529A2-F07C-4F96-AD6F-8F685AD7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D583-746C-4322-A463-69BEE5B5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57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7ECDE-22A3-443D-9AE7-049C0972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B17CD-1177-43D9-8A3A-D802F0F3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2E7D97-583E-4019-8E01-2849DE23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4529-A3E9-4A8E-87CD-376B2CD96BEB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6BA4B-AE75-4FD3-8695-EE919DAF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5E415-193F-4C5C-928C-0036E8CD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D583-746C-4322-A463-69BEE5B5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89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59216-4932-494B-B829-77554C1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A0A7A3-B2F5-484C-A3A0-9665E2545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4BF66-5E1C-49A6-A175-976430D4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4529-A3E9-4A8E-87CD-376B2CD96BEB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EA181-9F79-4081-AA9B-6BED1A13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684DB-5CD6-4194-ADB1-6ED079F2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D583-746C-4322-A463-69BEE5B5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8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AFD6E-6BDF-41F3-8544-8D3F97F6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57CA87-70D7-4033-96FB-08E9680EB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CEC29-0288-4E47-A4CD-3824062C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1A268D-175D-4B4E-ADCB-F18E3F86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4529-A3E9-4A8E-87CD-376B2CD96BEB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D04765-9175-45AC-AC3C-EAE6A7C6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418462-83E1-422B-B532-4C0E626E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D583-746C-4322-A463-69BEE5B5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89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3A181-A995-40CD-A75B-98D5E028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2F51A8-1835-411F-83A4-5E16A81FC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D77890-5808-42F5-8E45-7C6A6D4B2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0F1FDD-8B12-4E52-90E6-FE80F5C50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0FC016-6113-45A5-8D47-2A4C62411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7E887C-0D67-40B2-B1F5-A7D14CFE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4529-A3E9-4A8E-87CD-376B2CD96BEB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5F938E-2CF9-466E-9268-6E5F1214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913C74-73F0-4F86-977A-16A4247D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D583-746C-4322-A463-69BEE5B5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91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BE8C9-F9B2-4393-A1FA-E33B50D2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27A71E-ED66-4F19-9066-84EE7D91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4529-A3E9-4A8E-87CD-376B2CD96BEB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E7B89-838E-4BBB-8CE9-451E268D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796831-4F88-4303-B1D5-9783F914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D583-746C-4322-A463-69BEE5B5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04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BBEF5F-467B-4EBC-8961-34AF4A82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4529-A3E9-4A8E-87CD-376B2CD96BEB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74B0D8-B3A7-4AE8-B7D7-ACE60516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B90DE7-8D11-4466-82F3-AEB67421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D583-746C-4322-A463-69BEE5B5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93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2D5D8-0872-4069-86C9-76B45C4B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B64F9-62C7-43CA-9636-8579AE84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FE09FE-8B22-4170-93A1-EDABC48C8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5E9167-1616-4360-910C-FCF81A92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4529-A3E9-4A8E-87CD-376B2CD96BEB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2AA4F7-2C6F-4463-957A-02EA3ED4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6B4FC-8CC3-4C51-BDB9-5E84F4A3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D583-746C-4322-A463-69BEE5B5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76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FC378-EFA1-4399-A0FA-FF1A0DC3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FCA774-B894-4D7F-AB40-4ECC19EED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4B93CE-81AB-4FEA-AD66-1FDD590F2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A3A244-D002-4326-9004-9195ABD7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4529-A3E9-4A8E-87CD-376B2CD96BEB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A89C4F-7441-4558-B86C-47CFD87B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F62DDD-9C91-4E00-95FC-5D2E8858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D583-746C-4322-A463-69BEE5B5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49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97A59F-B521-4032-A2BD-B402E9C9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9A8040-CDA9-4D28-A102-3CBB10B9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7D7ED-EE80-47BF-9B1B-05AC36633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4529-A3E9-4A8E-87CD-376B2CD96BEB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26E222-625E-429A-964D-FA4C26911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D69DA6-DE49-4579-A805-6021D5482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D583-746C-4322-A463-69BEE5B5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3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4C392-5E57-41DE-933D-3EC529A69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Konzepte Thermos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174EE9-BFA5-4494-BCD5-A3905282A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Aktive Kühlung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28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F4EF0-2C15-4A70-8A57-031486A5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Aktive Kühlung: optimiert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040C22-B0C5-42BC-AD7A-45F14741E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99" y="1825625"/>
            <a:ext cx="7370802" cy="4351338"/>
          </a:xfrm>
        </p:spPr>
      </p:pic>
    </p:spTree>
    <p:extLst>
      <p:ext uri="{BB962C8B-B14F-4D97-AF65-F5344CB8AC3E}">
        <p14:creationId xmlns:p14="http://schemas.microsoft.com/office/powerpoint/2010/main" val="127817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11BDC-AFAD-4EFC-86EA-940B6F14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Aktive Kühlung: optimiert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4415A4-84F6-42A7-92EE-B3B8BE369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99" y="1825625"/>
            <a:ext cx="7370802" cy="4351338"/>
          </a:xfrm>
        </p:spPr>
      </p:pic>
    </p:spTree>
    <p:extLst>
      <p:ext uri="{BB962C8B-B14F-4D97-AF65-F5344CB8AC3E}">
        <p14:creationId xmlns:p14="http://schemas.microsoft.com/office/powerpoint/2010/main" val="2808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8CCC7-4C1C-4472-B899-349B5756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Aktive Kühlung: optimiert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61AB8E-132D-4E02-AD48-08A37D61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74" y="1825625"/>
            <a:ext cx="6212651" cy="4351338"/>
          </a:xfrm>
        </p:spPr>
      </p:pic>
    </p:spTree>
    <p:extLst>
      <p:ext uri="{BB962C8B-B14F-4D97-AF65-F5344CB8AC3E}">
        <p14:creationId xmlns:p14="http://schemas.microsoft.com/office/powerpoint/2010/main" val="123330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7A2D4-8223-41F1-BE26-88A11E19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2CDB3-5158-4E51-B39F-1FB043E7C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+ «nur» 3 Ventile</a:t>
            </a:r>
          </a:p>
          <a:p>
            <a:pPr>
              <a:buFontTx/>
              <a:buChar char="-"/>
            </a:pPr>
            <a:r>
              <a:rPr lang="de-CH" dirty="0"/>
              <a:t>Boiler wärmen nur im Heizbetrieb</a:t>
            </a:r>
          </a:p>
          <a:p>
            <a:pPr>
              <a:buFontTx/>
              <a:buChar char="-"/>
            </a:pPr>
            <a:r>
              <a:rPr lang="de-CH" dirty="0"/>
              <a:t>Zu umständlich mit 3 </a:t>
            </a:r>
            <a:r>
              <a:rPr lang="de-CH" dirty="0" err="1"/>
              <a:t>wege</a:t>
            </a:r>
            <a:r>
              <a:rPr lang="de-CH" dirty="0"/>
              <a:t> Ventil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72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AA5D30-E551-42D8-BC91-F667C2901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943" y="4423481"/>
            <a:ext cx="2705876" cy="180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53EF3B-2796-4243-8BE0-20C8AEF8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Aktive Kühlung: 2 x 4/2-Wegeventil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A4D1C3-CD5D-4B97-AA4D-2D3CECBD3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63" y="1701340"/>
            <a:ext cx="7832408" cy="435133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CB9EB2-057F-451C-8B1A-43EAF74656A3}"/>
              </a:ext>
            </a:extLst>
          </p:cNvPr>
          <p:cNvSpPr txBox="1"/>
          <p:nvPr/>
        </p:nvSpPr>
        <p:spPr>
          <a:xfrm>
            <a:off x="1073306" y="2133754"/>
            <a:ext cx="270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Winterbetrieb: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Ventil 1 Ruhezustand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Ventil 2 Ruhezustand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C42F9B-BF3F-4268-8EB9-B1D51C34F8E7}"/>
              </a:ext>
            </a:extLst>
          </p:cNvPr>
          <p:cNvSpPr/>
          <p:nvPr/>
        </p:nvSpPr>
        <p:spPr>
          <a:xfrm>
            <a:off x="6602578" y="4711959"/>
            <a:ext cx="628645" cy="9170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CH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1</a:t>
            </a:r>
            <a:endParaRPr lang="de-DE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729DD5F-CC0E-48AE-B7EF-FEFF17632460}"/>
              </a:ext>
            </a:extLst>
          </p:cNvPr>
          <p:cNvSpPr/>
          <p:nvPr/>
        </p:nvSpPr>
        <p:spPr>
          <a:xfrm>
            <a:off x="8036767" y="1593594"/>
            <a:ext cx="628645" cy="9170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CH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2</a:t>
            </a:r>
            <a:endParaRPr lang="de-DE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D4AD53-D9AC-4869-ADD9-6F952444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27" y="4423481"/>
            <a:ext cx="2705877" cy="180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05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D0C1FB7-2735-48C9-836F-4B8372682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2" y="3429000"/>
            <a:ext cx="4227348" cy="281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E54F3E-CACB-4672-92FA-AAAE3AB0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Aktive Kühlung: 2 x 4/2-Wegeventil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9FA9D5-64E3-4472-9B8D-93C3F9F34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63" y="1677673"/>
            <a:ext cx="7832408" cy="435133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2D4E937-617D-4610-B667-3D449DEE697C}"/>
              </a:ext>
            </a:extLst>
          </p:cNvPr>
          <p:cNvSpPr txBox="1"/>
          <p:nvPr/>
        </p:nvSpPr>
        <p:spPr>
          <a:xfrm>
            <a:off x="1110343" y="2369976"/>
            <a:ext cx="270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Sommerbetrieb: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Ventil 1 betätigt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Ventil 2 betätigt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CB92BC-B402-4932-9B98-8F86EFBECF49}"/>
              </a:ext>
            </a:extLst>
          </p:cNvPr>
          <p:cNvSpPr/>
          <p:nvPr/>
        </p:nvSpPr>
        <p:spPr>
          <a:xfrm>
            <a:off x="8036767" y="1593594"/>
            <a:ext cx="628645" cy="9170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CH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2</a:t>
            </a:r>
            <a:endParaRPr lang="de-DE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C3D4A1-9FD7-49DA-8CF7-E9430A752996}"/>
              </a:ext>
            </a:extLst>
          </p:cNvPr>
          <p:cNvSpPr/>
          <p:nvPr/>
        </p:nvSpPr>
        <p:spPr>
          <a:xfrm>
            <a:off x="6602578" y="4711959"/>
            <a:ext cx="628645" cy="9170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CH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1</a:t>
            </a:r>
            <a:endParaRPr lang="de-DE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565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EC257-4355-4E96-B321-F210BF56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Aktive Kühlung: 2 x 4/2-Wegeventil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7634EB-F71F-413C-9180-53488BFC0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39" y="1690688"/>
            <a:ext cx="7832408" cy="4351338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E23AEAC-33EF-49C4-A56A-40C646C8B2F1}"/>
              </a:ext>
            </a:extLst>
          </p:cNvPr>
          <p:cNvSpPr txBox="1"/>
          <p:nvPr/>
        </p:nvSpPr>
        <p:spPr>
          <a:xfrm>
            <a:off x="1091682" y="2155372"/>
            <a:ext cx="270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Boiler-Betrieb: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Ventil 1 Ruhezustand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Ventil 2 Ruhezustand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EE2C9-FB08-463A-983E-8EA4C0FCFB1F}"/>
              </a:ext>
            </a:extLst>
          </p:cNvPr>
          <p:cNvSpPr/>
          <p:nvPr/>
        </p:nvSpPr>
        <p:spPr>
          <a:xfrm>
            <a:off x="8036767" y="1593594"/>
            <a:ext cx="628645" cy="9170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CH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2</a:t>
            </a:r>
            <a:endParaRPr lang="de-DE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6E0713E-D1D2-4452-958D-4EE2E58E9932}"/>
              </a:ext>
            </a:extLst>
          </p:cNvPr>
          <p:cNvSpPr/>
          <p:nvPr/>
        </p:nvSpPr>
        <p:spPr>
          <a:xfrm>
            <a:off x="6602578" y="4711959"/>
            <a:ext cx="628645" cy="9170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CH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1</a:t>
            </a:r>
            <a:endParaRPr lang="de-DE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95F5486A-FF18-4B6D-AE18-EEB99FEBA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79" y="3445507"/>
            <a:ext cx="4071356" cy="271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09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40714-4439-41F4-A971-FD4574AB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95B6F-0092-4B9E-B12E-8C4BFD39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Ventil bei Expansionsventil nicht notwendig</a:t>
            </a:r>
          </a:p>
          <a:p>
            <a:r>
              <a:rPr lang="de-CH" dirty="0"/>
              <a:t>Boiler wird im Kühlbetrieb abgekühlt</a:t>
            </a:r>
          </a:p>
          <a:p>
            <a:r>
              <a:rPr lang="de-CH" dirty="0"/>
              <a:t>Nicht brauchbar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249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3F5CD-AB00-4F1E-A36F-6C9B32FA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Aktive Kühlung: 1 x 4/2-Wegeventil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5C50C04-650B-4651-B695-50B73C281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69" y="1690688"/>
            <a:ext cx="7356816" cy="43513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923D79B-F2D3-427D-8CC2-FE551CD8200A}"/>
              </a:ext>
            </a:extLst>
          </p:cNvPr>
          <p:cNvSpPr txBox="1"/>
          <p:nvPr/>
        </p:nvSpPr>
        <p:spPr>
          <a:xfrm>
            <a:off x="1017037" y="2253343"/>
            <a:ext cx="3111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Winterbetrieb: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Boiler wird durch Kondensator erhitzt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Ventil in Ruhestellung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Je wärmer der Boiler desto mehr Wärme kann für die Zuluft genutzt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Kompressor unter Volllast</a:t>
            </a:r>
          </a:p>
        </p:txBody>
      </p:sp>
    </p:spTree>
    <p:extLst>
      <p:ext uri="{BB962C8B-B14F-4D97-AF65-F5344CB8AC3E}">
        <p14:creationId xmlns:p14="http://schemas.microsoft.com/office/powerpoint/2010/main" val="174216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3F5CD-AB00-4F1E-A36F-6C9B32FA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Aktive Kühlung: 1 x 4/2-Wegeventil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BA75A1-B46C-44A1-B2A0-839BEA245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57" y="1690688"/>
            <a:ext cx="7356816" cy="43513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9E6C29C-11B8-4376-AA49-F4041664309A}"/>
              </a:ext>
            </a:extLst>
          </p:cNvPr>
          <p:cNvSpPr txBox="1"/>
          <p:nvPr/>
        </p:nvSpPr>
        <p:spPr>
          <a:xfrm>
            <a:off x="1017037" y="2253343"/>
            <a:ext cx="3111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Winterbetrieb Boiler voll: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Ventil in Ruhestellung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Je wärmer der Boiler desto mehr Wärme kann für die Zuluft genutzt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Kompressor kann je nach Bedarf von Raumwärme gedrosselt werden</a:t>
            </a:r>
          </a:p>
        </p:txBody>
      </p:sp>
    </p:spTree>
    <p:extLst>
      <p:ext uri="{BB962C8B-B14F-4D97-AF65-F5344CB8AC3E}">
        <p14:creationId xmlns:p14="http://schemas.microsoft.com/office/powerpoint/2010/main" val="248795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5DCEE-0341-485B-A89E-A26D1E2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Varianten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EAA2B-4C68-4ABF-9DAD-0449A3B7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Eierlegende Wollmilchsau</a:t>
            </a:r>
          </a:p>
          <a:p>
            <a:r>
              <a:rPr lang="de-CH" dirty="0"/>
              <a:t>Aktive Kühlung: reduziert</a:t>
            </a:r>
          </a:p>
          <a:p>
            <a:r>
              <a:rPr lang="de-CH" dirty="0"/>
              <a:t>Aktive Kühlung: optimiert</a:t>
            </a:r>
          </a:p>
          <a:p>
            <a:r>
              <a:rPr lang="de-CH" dirty="0"/>
              <a:t>Aktive Kühlung: 2 x 4/2-Wegeventil</a:t>
            </a:r>
          </a:p>
          <a:p>
            <a:r>
              <a:rPr lang="de-CH" dirty="0"/>
              <a:t>Aktive Kühlung: 1 x 4/2-Wegeventil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69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3F5CD-AB00-4F1E-A36F-6C9B32FA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Aktive Kühlung: 1 x 4/2-Wegeventil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72C5EE-0AD7-4B6E-8BCC-1FE980C26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04" y="1690688"/>
            <a:ext cx="7752775" cy="4585536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92C447-B3E0-4465-A1E8-CBA0BE961110}"/>
              </a:ext>
            </a:extLst>
          </p:cNvPr>
          <p:cNvSpPr txBox="1"/>
          <p:nvPr/>
        </p:nvSpPr>
        <p:spPr>
          <a:xfrm>
            <a:off x="1017037" y="2253343"/>
            <a:ext cx="3111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Sommerbetrieb: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Ventil angesteuert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Durch Klimatisierung der Zuluft kann Boiler gewärmt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Restwärme wird in der Fortluft abgegeben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Kompressor unter Volllast</a:t>
            </a:r>
          </a:p>
        </p:txBody>
      </p:sp>
    </p:spTree>
    <p:extLst>
      <p:ext uri="{BB962C8B-B14F-4D97-AF65-F5344CB8AC3E}">
        <p14:creationId xmlns:p14="http://schemas.microsoft.com/office/powerpoint/2010/main" val="1250815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3F5CD-AB00-4F1E-A36F-6C9B32FA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Aktive Kühlung: 1 x 4/2-Wegeventil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0F23DC-3541-4219-8EC6-46EAB7436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33" y="1690688"/>
            <a:ext cx="7356816" cy="43513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9D901D-D92D-404D-B3D2-06F85BDEDFB7}"/>
              </a:ext>
            </a:extLst>
          </p:cNvPr>
          <p:cNvSpPr txBox="1"/>
          <p:nvPr/>
        </p:nvSpPr>
        <p:spPr>
          <a:xfrm>
            <a:off x="1017037" y="2253343"/>
            <a:ext cx="31117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Sommerbetrieb Boiler voll: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Ventil angesteuert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Durch Klimatisierung der Zuluft kann Boiler gewärmt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Restwärme wird in der Fortluft abgegeben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Kompressor je nach Bedarf von Kälte gedrosselt</a:t>
            </a:r>
          </a:p>
        </p:txBody>
      </p:sp>
    </p:spTree>
    <p:extLst>
      <p:ext uri="{BB962C8B-B14F-4D97-AF65-F5344CB8AC3E}">
        <p14:creationId xmlns:p14="http://schemas.microsoft.com/office/powerpoint/2010/main" val="403893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8B29419-F271-4303-8574-564D4DC3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Eierlegende Wollmilchsau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DE80D7-3EE9-465B-B1FC-73E16536D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31" y="1825625"/>
            <a:ext cx="6523537" cy="4351338"/>
          </a:xfrm>
        </p:spPr>
      </p:pic>
    </p:spTree>
    <p:extLst>
      <p:ext uri="{BB962C8B-B14F-4D97-AF65-F5344CB8AC3E}">
        <p14:creationId xmlns:p14="http://schemas.microsoft.com/office/powerpoint/2010/main" val="118880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4706DB4-6C1E-4E50-9F05-27D607FA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Eierlegende Wollmilchsau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E4D197-33DB-4D66-85E5-88E179815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31" y="1825625"/>
            <a:ext cx="6523537" cy="4351338"/>
          </a:xfrm>
        </p:spPr>
      </p:pic>
    </p:spTree>
    <p:extLst>
      <p:ext uri="{BB962C8B-B14F-4D97-AF65-F5344CB8AC3E}">
        <p14:creationId xmlns:p14="http://schemas.microsoft.com/office/powerpoint/2010/main" val="315331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BFDCF-DBA6-4CB5-80D7-C4327A2F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64F38-A014-4060-8134-32E867ED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+ Alle Betriebszustände machbar</a:t>
            </a:r>
          </a:p>
          <a:p>
            <a:pPr>
              <a:buFontTx/>
              <a:buChar char="-"/>
            </a:pPr>
            <a:r>
              <a:rPr lang="de-CH" dirty="0"/>
              <a:t>Fünf Ventile</a:t>
            </a:r>
          </a:p>
          <a:p>
            <a:pPr>
              <a:buFontTx/>
              <a:buChar char="-"/>
            </a:pPr>
            <a:r>
              <a:rPr lang="de-CH" dirty="0"/>
              <a:t>Massenstrom ungewiss</a:t>
            </a:r>
          </a:p>
          <a:p>
            <a:pPr marL="0" indent="0">
              <a:buNone/>
            </a:pPr>
            <a:r>
              <a:rPr lang="de-DE" dirty="0"/>
              <a:t>- Technisch nicht möglich</a:t>
            </a:r>
          </a:p>
        </p:txBody>
      </p:sp>
    </p:spTree>
    <p:extLst>
      <p:ext uri="{BB962C8B-B14F-4D97-AF65-F5344CB8AC3E}">
        <p14:creationId xmlns:p14="http://schemas.microsoft.com/office/powerpoint/2010/main" val="48280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5C48B-FC75-4838-B6C7-83B5659F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Aktive Kühlung: reduziert 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CE7F4F3-5E59-4DEB-BF4B-6241F45B6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4" y="1825625"/>
            <a:ext cx="7961072" cy="4351338"/>
          </a:xfrm>
        </p:spPr>
      </p:pic>
    </p:spTree>
    <p:extLst>
      <p:ext uri="{BB962C8B-B14F-4D97-AF65-F5344CB8AC3E}">
        <p14:creationId xmlns:p14="http://schemas.microsoft.com/office/powerpoint/2010/main" val="228042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95903-8E22-408F-834C-31C825D5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Aktive Kühlung:  reduziert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1C71072-4AEC-4B8F-B8F4-D2ED61FAB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21" y="1825625"/>
            <a:ext cx="7944758" cy="4351338"/>
          </a:xfrm>
        </p:spPr>
      </p:pic>
    </p:spTree>
    <p:extLst>
      <p:ext uri="{BB962C8B-B14F-4D97-AF65-F5344CB8AC3E}">
        <p14:creationId xmlns:p14="http://schemas.microsoft.com/office/powerpoint/2010/main" val="188041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B8032-187D-4553-86E9-ACC0FF3D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Aktive Kühlung: reduziert 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139C1DB-8EEA-42B4-B38B-93F6F1E9D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31" y="1825625"/>
            <a:ext cx="6879938" cy="4351338"/>
          </a:xfrm>
        </p:spPr>
      </p:pic>
    </p:spTree>
    <p:extLst>
      <p:ext uri="{BB962C8B-B14F-4D97-AF65-F5344CB8AC3E}">
        <p14:creationId xmlns:p14="http://schemas.microsoft.com/office/powerpoint/2010/main" val="25084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7A2D4-8223-41F1-BE26-88A11E19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2CDB3-5158-4E51-B39F-1FB043E7C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+ «nur» 3 Ventile</a:t>
            </a:r>
          </a:p>
          <a:p>
            <a:pPr>
              <a:buFontTx/>
              <a:buChar char="-"/>
            </a:pPr>
            <a:r>
              <a:rPr lang="de-CH" dirty="0"/>
              <a:t>Boiler wärmen nur im Kühlbetrieb</a:t>
            </a:r>
          </a:p>
          <a:p>
            <a:pPr>
              <a:buFontTx/>
              <a:buChar char="-"/>
            </a:pPr>
            <a:r>
              <a:rPr lang="de-CH" dirty="0"/>
              <a:t>Zu viele Ventile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66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74</Paragraphs>
  <Slides>21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</vt:lpstr>
      <vt:lpstr>Konzepte Thermos</vt:lpstr>
      <vt:lpstr>Varianten</vt:lpstr>
      <vt:lpstr>Eierlegende Wollmilchsau</vt:lpstr>
      <vt:lpstr>Eierlegende Wollmilchsau</vt:lpstr>
      <vt:lpstr>Fazit</vt:lpstr>
      <vt:lpstr>Aktive Kühlung: reduziert </vt:lpstr>
      <vt:lpstr>Aktive Kühlung:  reduziert</vt:lpstr>
      <vt:lpstr>Aktive Kühlung: reduziert </vt:lpstr>
      <vt:lpstr>Fazit</vt:lpstr>
      <vt:lpstr>Aktive Kühlung: optimiert</vt:lpstr>
      <vt:lpstr>Aktive Kühlung: optimiert</vt:lpstr>
      <vt:lpstr>Aktive Kühlung: optimiert</vt:lpstr>
      <vt:lpstr>Fazit</vt:lpstr>
      <vt:lpstr> Aktive Kühlung: 2 x 4/2-Wegeventil</vt:lpstr>
      <vt:lpstr> Aktive Kühlung: 2 x 4/2-Wegeventil</vt:lpstr>
      <vt:lpstr> Aktive Kühlung: 2 x 4/2-Wegeventil</vt:lpstr>
      <vt:lpstr>Fazit</vt:lpstr>
      <vt:lpstr> Aktive Kühlung: 1 x 4/2-Wegeventil</vt:lpstr>
      <vt:lpstr> Aktive Kühlung: 1 x 4/2-Wegeventil</vt:lpstr>
      <vt:lpstr> Aktive Kühlung: 1 x 4/2-Wegeventil</vt:lpstr>
      <vt:lpstr> Aktive Kühlung: 1 x 4/2-Wegeventil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milo schenk</dc:creator>
  <cp:lastModifiedBy>milo schenk</cp:lastModifiedBy>
  <cp:revision>21</cp:revision>
  <dcterms:created xsi:type="dcterms:W3CDTF">2021-01-29T09:48:27Z</dcterms:created>
  <dcterms:modified xsi:type="dcterms:W3CDTF">2021-02-16T19:04:03Z</dcterms:modified>
</cp:coreProperties>
</file>