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57" r:id="rId5"/>
    <p:sldId id="258" r:id="rId6"/>
    <p:sldId id="259" r:id="rId7"/>
    <p:sldId id="260" r:id="rId8"/>
  </p:sldIdLst>
  <p:sldSz cx="12192000" cy="6858000"/>
  <p:notesSz cx="6858000" cy="9144000"/>
  <p:defaultText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2" autoAdjust="0"/>
    <p:restoredTop sz="94660"/>
  </p:normalViewPr>
  <p:slideViewPr>
    <p:cSldViewPr snapToGrid="0">
      <p:cViewPr varScale="1">
        <p:scale>
          <a:sx n="42" d="100"/>
          <a:sy n="42" d="100"/>
        </p:scale>
        <p:origin x="64"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itelslai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DBEA0512-371F-4835-9D5A-25617D5407BA}"/>
              </a:ext>
            </a:extLst>
          </p:cNvPr>
          <p:cNvSpPr>
            <a:spLocks noGrp="1"/>
          </p:cNvSpPr>
          <p:nvPr>
            <p:ph type="ctrTitle"/>
          </p:nvPr>
        </p:nvSpPr>
        <p:spPr>
          <a:xfrm>
            <a:off x="1524000" y="1122363"/>
            <a:ext cx="9144000" cy="2387600"/>
          </a:xfrm>
        </p:spPr>
        <p:txBody>
          <a:bodyPr anchor="b"/>
          <a:lstStyle>
            <a:lvl1pPr algn="ctr">
              <a:defRPr sz="6000"/>
            </a:lvl1pPr>
          </a:lstStyle>
          <a:p>
            <a:r>
              <a:rPr lang="et-EE"/>
              <a:t>Klõpsake juhteksemplari pealkirja laadi redigeerimiseks</a:t>
            </a:r>
          </a:p>
        </p:txBody>
      </p:sp>
      <p:sp>
        <p:nvSpPr>
          <p:cNvPr id="3" name="Alapealkiri 2">
            <a:extLst>
              <a:ext uri="{FF2B5EF4-FFF2-40B4-BE49-F238E27FC236}">
                <a16:creationId xmlns:a16="http://schemas.microsoft.com/office/drawing/2014/main" id="{CDBAB2CB-0C29-44A6-AA55-75853B8C1D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t-EE"/>
              <a:t>Klõpsake juhteksemplari alapealkirja laadi redigeerimiseks</a:t>
            </a:r>
          </a:p>
        </p:txBody>
      </p:sp>
      <p:sp>
        <p:nvSpPr>
          <p:cNvPr id="4" name="Kuupäeva kohatäide 3">
            <a:extLst>
              <a:ext uri="{FF2B5EF4-FFF2-40B4-BE49-F238E27FC236}">
                <a16:creationId xmlns:a16="http://schemas.microsoft.com/office/drawing/2014/main" id="{1F6921AB-A03F-4CE2-B4BC-8B168F102085}"/>
              </a:ext>
            </a:extLst>
          </p:cNvPr>
          <p:cNvSpPr>
            <a:spLocks noGrp="1"/>
          </p:cNvSpPr>
          <p:nvPr>
            <p:ph type="dt" sz="half" idx="10"/>
          </p:nvPr>
        </p:nvSpPr>
        <p:spPr/>
        <p:txBody>
          <a:bodyPr/>
          <a:lstStyle/>
          <a:p>
            <a:fld id="{2AAC5A01-7A1D-42B4-A4D6-22C79D0F7F56}" type="datetimeFigureOut">
              <a:rPr lang="et-EE" smtClean="0"/>
              <a:t>31.05.2021</a:t>
            </a:fld>
            <a:endParaRPr lang="et-EE"/>
          </a:p>
        </p:txBody>
      </p:sp>
      <p:sp>
        <p:nvSpPr>
          <p:cNvPr id="5" name="Jaluse kohatäide 4">
            <a:extLst>
              <a:ext uri="{FF2B5EF4-FFF2-40B4-BE49-F238E27FC236}">
                <a16:creationId xmlns:a16="http://schemas.microsoft.com/office/drawing/2014/main" id="{D512F2F4-A59A-443D-89FE-ED5D3DF8F43E}"/>
              </a:ext>
            </a:extLst>
          </p:cNvPr>
          <p:cNvSpPr>
            <a:spLocks noGrp="1"/>
          </p:cNvSpPr>
          <p:nvPr>
            <p:ph type="ftr" sz="quarter" idx="11"/>
          </p:nvPr>
        </p:nvSpPr>
        <p:spPr/>
        <p:txBody>
          <a:bodyPr/>
          <a:lstStyle/>
          <a:p>
            <a:endParaRPr lang="et-EE"/>
          </a:p>
        </p:txBody>
      </p:sp>
      <p:sp>
        <p:nvSpPr>
          <p:cNvPr id="6" name="Slaidinumbri kohatäide 5">
            <a:extLst>
              <a:ext uri="{FF2B5EF4-FFF2-40B4-BE49-F238E27FC236}">
                <a16:creationId xmlns:a16="http://schemas.microsoft.com/office/drawing/2014/main" id="{90B8572B-3F47-4E26-B60A-AC94CEA7AB20}"/>
              </a:ext>
            </a:extLst>
          </p:cNvPr>
          <p:cNvSpPr>
            <a:spLocks noGrp="1"/>
          </p:cNvSpPr>
          <p:nvPr>
            <p:ph type="sldNum" sz="quarter" idx="12"/>
          </p:nvPr>
        </p:nvSpPr>
        <p:spPr/>
        <p:txBody>
          <a:bodyPr/>
          <a:lstStyle/>
          <a:p>
            <a:fld id="{67D9FFF0-5759-4A82-96F3-51F293DDAEE2}" type="slidenum">
              <a:rPr lang="et-EE" smtClean="0"/>
              <a:t>‹#›</a:t>
            </a:fld>
            <a:endParaRPr lang="et-EE"/>
          </a:p>
        </p:txBody>
      </p:sp>
    </p:spTree>
    <p:extLst>
      <p:ext uri="{BB962C8B-B14F-4D97-AF65-F5344CB8AC3E}">
        <p14:creationId xmlns:p14="http://schemas.microsoft.com/office/powerpoint/2010/main" val="551148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itel ja vertikaaltekst">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FE693B20-67BE-4F5E-9F54-E47AA1C88D33}"/>
              </a:ext>
            </a:extLst>
          </p:cNvPr>
          <p:cNvSpPr>
            <a:spLocks noGrp="1"/>
          </p:cNvSpPr>
          <p:nvPr>
            <p:ph type="title"/>
          </p:nvPr>
        </p:nvSpPr>
        <p:spPr/>
        <p:txBody>
          <a:bodyPr/>
          <a:lstStyle/>
          <a:p>
            <a:r>
              <a:rPr lang="et-EE"/>
              <a:t>Klõpsake juhteksemplari pealkirja laadi redigeerimiseks</a:t>
            </a:r>
          </a:p>
        </p:txBody>
      </p:sp>
      <p:sp>
        <p:nvSpPr>
          <p:cNvPr id="3" name="Vertikaalteksti kohatäide 2">
            <a:extLst>
              <a:ext uri="{FF2B5EF4-FFF2-40B4-BE49-F238E27FC236}">
                <a16:creationId xmlns:a16="http://schemas.microsoft.com/office/drawing/2014/main" id="{1B477809-D96F-49AD-8505-9636C871CBD3}"/>
              </a:ext>
            </a:extLst>
          </p:cNvPr>
          <p:cNvSpPr>
            <a:spLocks noGrp="1"/>
          </p:cNvSpPr>
          <p:nvPr>
            <p:ph type="body" orient="vert" idx="1"/>
          </p:nvPr>
        </p:nvSpPr>
        <p:spPr/>
        <p:txBody>
          <a:bodyPr vert="eaVert"/>
          <a:lstStyle/>
          <a:p>
            <a:pPr lvl="0"/>
            <a:r>
              <a:rPr lang="et-EE"/>
              <a:t>Klõpsake juhteksemplari tekstilaadide redigeerimiseks</a:t>
            </a:r>
          </a:p>
          <a:p>
            <a:pPr lvl="1"/>
            <a:r>
              <a:rPr lang="et-EE"/>
              <a:t>Teine tase</a:t>
            </a:r>
          </a:p>
          <a:p>
            <a:pPr lvl="2"/>
            <a:r>
              <a:rPr lang="et-EE"/>
              <a:t>Kolmas tase</a:t>
            </a:r>
          </a:p>
          <a:p>
            <a:pPr lvl="3"/>
            <a:r>
              <a:rPr lang="et-EE"/>
              <a:t>Neljas tase</a:t>
            </a:r>
          </a:p>
          <a:p>
            <a:pPr lvl="4"/>
            <a:r>
              <a:rPr lang="et-EE"/>
              <a:t>Viies tase</a:t>
            </a:r>
          </a:p>
        </p:txBody>
      </p:sp>
      <p:sp>
        <p:nvSpPr>
          <p:cNvPr id="4" name="Kuupäeva kohatäide 3">
            <a:extLst>
              <a:ext uri="{FF2B5EF4-FFF2-40B4-BE49-F238E27FC236}">
                <a16:creationId xmlns:a16="http://schemas.microsoft.com/office/drawing/2014/main" id="{B5201BD0-47E5-4DC5-A3E7-A99F95F19F06}"/>
              </a:ext>
            </a:extLst>
          </p:cNvPr>
          <p:cNvSpPr>
            <a:spLocks noGrp="1"/>
          </p:cNvSpPr>
          <p:nvPr>
            <p:ph type="dt" sz="half" idx="10"/>
          </p:nvPr>
        </p:nvSpPr>
        <p:spPr/>
        <p:txBody>
          <a:bodyPr/>
          <a:lstStyle/>
          <a:p>
            <a:fld id="{2AAC5A01-7A1D-42B4-A4D6-22C79D0F7F56}" type="datetimeFigureOut">
              <a:rPr lang="et-EE" smtClean="0"/>
              <a:t>31.05.2021</a:t>
            </a:fld>
            <a:endParaRPr lang="et-EE"/>
          </a:p>
        </p:txBody>
      </p:sp>
      <p:sp>
        <p:nvSpPr>
          <p:cNvPr id="5" name="Jaluse kohatäide 4">
            <a:extLst>
              <a:ext uri="{FF2B5EF4-FFF2-40B4-BE49-F238E27FC236}">
                <a16:creationId xmlns:a16="http://schemas.microsoft.com/office/drawing/2014/main" id="{2F25C067-D5E6-4D66-BB9C-1E3C4FDC952D}"/>
              </a:ext>
            </a:extLst>
          </p:cNvPr>
          <p:cNvSpPr>
            <a:spLocks noGrp="1"/>
          </p:cNvSpPr>
          <p:nvPr>
            <p:ph type="ftr" sz="quarter" idx="11"/>
          </p:nvPr>
        </p:nvSpPr>
        <p:spPr/>
        <p:txBody>
          <a:bodyPr/>
          <a:lstStyle/>
          <a:p>
            <a:endParaRPr lang="et-EE"/>
          </a:p>
        </p:txBody>
      </p:sp>
      <p:sp>
        <p:nvSpPr>
          <p:cNvPr id="6" name="Slaidinumbri kohatäide 5">
            <a:extLst>
              <a:ext uri="{FF2B5EF4-FFF2-40B4-BE49-F238E27FC236}">
                <a16:creationId xmlns:a16="http://schemas.microsoft.com/office/drawing/2014/main" id="{A42B406C-2F5F-4990-BDF1-DB6F6C9AB6D4}"/>
              </a:ext>
            </a:extLst>
          </p:cNvPr>
          <p:cNvSpPr>
            <a:spLocks noGrp="1"/>
          </p:cNvSpPr>
          <p:nvPr>
            <p:ph type="sldNum" sz="quarter" idx="12"/>
          </p:nvPr>
        </p:nvSpPr>
        <p:spPr/>
        <p:txBody>
          <a:bodyPr/>
          <a:lstStyle/>
          <a:p>
            <a:fld id="{67D9FFF0-5759-4A82-96F3-51F293DDAEE2}" type="slidenum">
              <a:rPr lang="et-EE" smtClean="0"/>
              <a:t>‹#›</a:t>
            </a:fld>
            <a:endParaRPr lang="et-EE"/>
          </a:p>
        </p:txBody>
      </p:sp>
    </p:spTree>
    <p:extLst>
      <p:ext uri="{BB962C8B-B14F-4D97-AF65-F5344CB8AC3E}">
        <p14:creationId xmlns:p14="http://schemas.microsoft.com/office/powerpoint/2010/main" val="914186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altiitel ja tekst">
    <p:spTree>
      <p:nvGrpSpPr>
        <p:cNvPr id="1" name=""/>
        <p:cNvGrpSpPr/>
        <p:nvPr/>
      </p:nvGrpSpPr>
      <p:grpSpPr>
        <a:xfrm>
          <a:off x="0" y="0"/>
          <a:ext cx="0" cy="0"/>
          <a:chOff x="0" y="0"/>
          <a:chExt cx="0" cy="0"/>
        </a:xfrm>
      </p:grpSpPr>
      <p:sp>
        <p:nvSpPr>
          <p:cNvPr id="2" name="Vertikaaltiitel 1">
            <a:extLst>
              <a:ext uri="{FF2B5EF4-FFF2-40B4-BE49-F238E27FC236}">
                <a16:creationId xmlns:a16="http://schemas.microsoft.com/office/drawing/2014/main" id="{D2F39CCF-E0B6-4775-B462-ECFC7CCEE922}"/>
              </a:ext>
            </a:extLst>
          </p:cNvPr>
          <p:cNvSpPr>
            <a:spLocks noGrp="1"/>
          </p:cNvSpPr>
          <p:nvPr>
            <p:ph type="title" orient="vert"/>
          </p:nvPr>
        </p:nvSpPr>
        <p:spPr>
          <a:xfrm>
            <a:off x="8724900" y="365125"/>
            <a:ext cx="2628900" cy="5811838"/>
          </a:xfrm>
        </p:spPr>
        <p:txBody>
          <a:bodyPr vert="eaVert"/>
          <a:lstStyle/>
          <a:p>
            <a:r>
              <a:rPr lang="et-EE"/>
              <a:t>Klõpsake juhteksemplari pealkirja laadi redigeerimiseks</a:t>
            </a:r>
          </a:p>
        </p:txBody>
      </p:sp>
      <p:sp>
        <p:nvSpPr>
          <p:cNvPr id="3" name="Vertikaalteksti kohatäide 2">
            <a:extLst>
              <a:ext uri="{FF2B5EF4-FFF2-40B4-BE49-F238E27FC236}">
                <a16:creationId xmlns:a16="http://schemas.microsoft.com/office/drawing/2014/main" id="{68492193-E178-4C83-B59F-261A5737DC68}"/>
              </a:ext>
            </a:extLst>
          </p:cNvPr>
          <p:cNvSpPr>
            <a:spLocks noGrp="1"/>
          </p:cNvSpPr>
          <p:nvPr>
            <p:ph type="body" orient="vert" idx="1"/>
          </p:nvPr>
        </p:nvSpPr>
        <p:spPr>
          <a:xfrm>
            <a:off x="838200" y="365125"/>
            <a:ext cx="7734300" cy="5811838"/>
          </a:xfrm>
        </p:spPr>
        <p:txBody>
          <a:bodyPr vert="eaVert"/>
          <a:lstStyle/>
          <a:p>
            <a:pPr lvl="0"/>
            <a:r>
              <a:rPr lang="et-EE"/>
              <a:t>Klõpsake juhteksemplari tekstilaadide redigeerimiseks</a:t>
            </a:r>
          </a:p>
          <a:p>
            <a:pPr lvl="1"/>
            <a:r>
              <a:rPr lang="et-EE"/>
              <a:t>Teine tase</a:t>
            </a:r>
          </a:p>
          <a:p>
            <a:pPr lvl="2"/>
            <a:r>
              <a:rPr lang="et-EE"/>
              <a:t>Kolmas tase</a:t>
            </a:r>
          </a:p>
          <a:p>
            <a:pPr lvl="3"/>
            <a:r>
              <a:rPr lang="et-EE"/>
              <a:t>Neljas tase</a:t>
            </a:r>
          </a:p>
          <a:p>
            <a:pPr lvl="4"/>
            <a:r>
              <a:rPr lang="et-EE"/>
              <a:t>Viies tase</a:t>
            </a:r>
          </a:p>
        </p:txBody>
      </p:sp>
      <p:sp>
        <p:nvSpPr>
          <p:cNvPr id="4" name="Kuupäeva kohatäide 3">
            <a:extLst>
              <a:ext uri="{FF2B5EF4-FFF2-40B4-BE49-F238E27FC236}">
                <a16:creationId xmlns:a16="http://schemas.microsoft.com/office/drawing/2014/main" id="{39D7A05E-768D-42DC-87ED-F5FDBCD926EB}"/>
              </a:ext>
            </a:extLst>
          </p:cNvPr>
          <p:cNvSpPr>
            <a:spLocks noGrp="1"/>
          </p:cNvSpPr>
          <p:nvPr>
            <p:ph type="dt" sz="half" idx="10"/>
          </p:nvPr>
        </p:nvSpPr>
        <p:spPr/>
        <p:txBody>
          <a:bodyPr/>
          <a:lstStyle/>
          <a:p>
            <a:fld id="{2AAC5A01-7A1D-42B4-A4D6-22C79D0F7F56}" type="datetimeFigureOut">
              <a:rPr lang="et-EE" smtClean="0"/>
              <a:t>31.05.2021</a:t>
            </a:fld>
            <a:endParaRPr lang="et-EE"/>
          </a:p>
        </p:txBody>
      </p:sp>
      <p:sp>
        <p:nvSpPr>
          <p:cNvPr id="5" name="Jaluse kohatäide 4">
            <a:extLst>
              <a:ext uri="{FF2B5EF4-FFF2-40B4-BE49-F238E27FC236}">
                <a16:creationId xmlns:a16="http://schemas.microsoft.com/office/drawing/2014/main" id="{372EE493-973D-41EC-8122-5D61757D97DD}"/>
              </a:ext>
            </a:extLst>
          </p:cNvPr>
          <p:cNvSpPr>
            <a:spLocks noGrp="1"/>
          </p:cNvSpPr>
          <p:nvPr>
            <p:ph type="ftr" sz="quarter" idx="11"/>
          </p:nvPr>
        </p:nvSpPr>
        <p:spPr/>
        <p:txBody>
          <a:bodyPr/>
          <a:lstStyle/>
          <a:p>
            <a:endParaRPr lang="et-EE"/>
          </a:p>
        </p:txBody>
      </p:sp>
      <p:sp>
        <p:nvSpPr>
          <p:cNvPr id="6" name="Slaidinumbri kohatäide 5">
            <a:extLst>
              <a:ext uri="{FF2B5EF4-FFF2-40B4-BE49-F238E27FC236}">
                <a16:creationId xmlns:a16="http://schemas.microsoft.com/office/drawing/2014/main" id="{2DD53777-0AEE-4399-831D-FCD5D9DB175A}"/>
              </a:ext>
            </a:extLst>
          </p:cNvPr>
          <p:cNvSpPr>
            <a:spLocks noGrp="1"/>
          </p:cNvSpPr>
          <p:nvPr>
            <p:ph type="sldNum" sz="quarter" idx="12"/>
          </p:nvPr>
        </p:nvSpPr>
        <p:spPr/>
        <p:txBody>
          <a:bodyPr/>
          <a:lstStyle/>
          <a:p>
            <a:fld id="{67D9FFF0-5759-4A82-96F3-51F293DDAEE2}" type="slidenum">
              <a:rPr lang="et-EE" smtClean="0"/>
              <a:t>‹#›</a:t>
            </a:fld>
            <a:endParaRPr lang="et-EE"/>
          </a:p>
        </p:txBody>
      </p:sp>
    </p:spTree>
    <p:extLst>
      <p:ext uri="{BB962C8B-B14F-4D97-AF65-F5344CB8AC3E}">
        <p14:creationId xmlns:p14="http://schemas.microsoft.com/office/powerpoint/2010/main" val="166393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ealkiri ja sisu">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BA91ADBA-1169-424D-90A3-32E4AE48FDDF}"/>
              </a:ext>
            </a:extLst>
          </p:cNvPr>
          <p:cNvSpPr>
            <a:spLocks noGrp="1"/>
          </p:cNvSpPr>
          <p:nvPr>
            <p:ph type="title"/>
          </p:nvPr>
        </p:nvSpPr>
        <p:spPr/>
        <p:txBody>
          <a:bodyPr/>
          <a:lstStyle/>
          <a:p>
            <a:r>
              <a:rPr lang="et-EE"/>
              <a:t>Klõpsake juhteksemplari pealkirja laadi redigeerimiseks</a:t>
            </a:r>
          </a:p>
        </p:txBody>
      </p:sp>
      <p:sp>
        <p:nvSpPr>
          <p:cNvPr id="3" name="Sisu kohatäide 2">
            <a:extLst>
              <a:ext uri="{FF2B5EF4-FFF2-40B4-BE49-F238E27FC236}">
                <a16:creationId xmlns:a16="http://schemas.microsoft.com/office/drawing/2014/main" id="{680C76AB-2B12-4FCB-B8AF-037C2BDEE8B9}"/>
              </a:ext>
            </a:extLst>
          </p:cNvPr>
          <p:cNvSpPr>
            <a:spLocks noGrp="1"/>
          </p:cNvSpPr>
          <p:nvPr>
            <p:ph idx="1"/>
          </p:nvPr>
        </p:nvSpPr>
        <p:spPr/>
        <p:txBody>
          <a:bodyPr/>
          <a:lstStyle/>
          <a:p>
            <a:pPr lvl="0"/>
            <a:r>
              <a:rPr lang="et-EE"/>
              <a:t>Klõpsake juhteksemplari tekstilaadide redigeerimiseks</a:t>
            </a:r>
          </a:p>
          <a:p>
            <a:pPr lvl="1"/>
            <a:r>
              <a:rPr lang="et-EE"/>
              <a:t>Teine tase</a:t>
            </a:r>
          </a:p>
          <a:p>
            <a:pPr lvl="2"/>
            <a:r>
              <a:rPr lang="et-EE"/>
              <a:t>Kolmas tase</a:t>
            </a:r>
          </a:p>
          <a:p>
            <a:pPr lvl="3"/>
            <a:r>
              <a:rPr lang="et-EE"/>
              <a:t>Neljas tase</a:t>
            </a:r>
          </a:p>
          <a:p>
            <a:pPr lvl="4"/>
            <a:r>
              <a:rPr lang="et-EE"/>
              <a:t>Viies tase</a:t>
            </a:r>
          </a:p>
        </p:txBody>
      </p:sp>
      <p:sp>
        <p:nvSpPr>
          <p:cNvPr id="4" name="Kuupäeva kohatäide 3">
            <a:extLst>
              <a:ext uri="{FF2B5EF4-FFF2-40B4-BE49-F238E27FC236}">
                <a16:creationId xmlns:a16="http://schemas.microsoft.com/office/drawing/2014/main" id="{288376F7-0045-4845-ADFA-22CB4DE4CCFE}"/>
              </a:ext>
            </a:extLst>
          </p:cNvPr>
          <p:cNvSpPr>
            <a:spLocks noGrp="1"/>
          </p:cNvSpPr>
          <p:nvPr>
            <p:ph type="dt" sz="half" idx="10"/>
          </p:nvPr>
        </p:nvSpPr>
        <p:spPr/>
        <p:txBody>
          <a:bodyPr/>
          <a:lstStyle/>
          <a:p>
            <a:fld id="{2AAC5A01-7A1D-42B4-A4D6-22C79D0F7F56}" type="datetimeFigureOut">
              <a:rPr lang="et-EE" smtClean="0"/>
              <a:t>31.05.2021</a:t>
            </a:fld>
            <a:endParaRPr lang="et-EE"/>
          </a:p>
        </p:txBody>
      </p:sp>
      <p:sp>
        <p:nvSpPr>
          <p:cNvPr id="5" name="Jaluse kohatäide 4">
            <a:extLst>
              <a:ext uri="{FF2B5EF4-FFF2-40B4-BE49-F238E27FC236}">
                <a16:creationId xmlns:a16="http://schemas.microsoft.com/office/drawing/2014/main" id="{2AD7DEF4-59FD-48A3-ABB1-E9B830395C4E}"/>
              </a:ext>
            </a:extLst>
          </p:cNvPr>
          <p:cNvSpPr>
            <a:spLocks noGrp="1"/>
          </p:cNvSpPr>
          <p:nvPr>
            <p:ph type="ftr" sz="quarter" idx="11"/>
          </p:nvPr>
        </p:nvSpPr>
        <p:spPr/>
        <p:txBody>
          <a:bodyPr/>
          <a:lstStyle/>
          <a:p>
            <a:endParaRPr lang="et-EE"/>
          </a:p>
        </p:txBody>
      </p:sp>
      <p:sp>
        <p:nvSpPr>
          <p:cNvPr id="6" name="Slaidinumbri kohatäide 5">
            <a:extLst>
              <a:ext uri="{FF2B5EF4-FFF2-40B4-BE49-F238E27FC236}">
                <a16:creationId xmlns:a16="http://schemas.microsoft.com/office/drawing/2014/main" id="{0E5ADDC3-BB65-49A4-8DAA-F8A9271C7454}"/>
              </a:ext>
            </a:extLst>
          </p:cNvPr>
          <p:cNvSpPr>
            <a:spLocks noGrp="1"/>
          </p:cNvSpPr>
          <p:nvPr>
            <p:ph type="sldNum" sz="quarter" idx="12"/>
          </p:nvPr>
        </p:nvSpPr>
        <p:spPr/>
        <p:txBody>
          <a:bodyPr/>
          <a:lstStyle/>
          <a:p>
            <a:fld id="{67D9FFF0-5759-4A82-96F3-51F293DDAEE2}" type="slidenum">
              <a:rPr lang="et-EE" smtClean="0"/>
              <a:t>‹#›</a:t>
            </a:fld>
            <a:endParaRPr lang="et-EE"/>
          </a:p>
        </p:txBody>
      </p:sp>
    </p:spTree>
    <p:extLst>
      <p:ext uri="{BB962C8B-B14F-4D97-AF65-F5344CB8AC3E}">
        <p14:creationId xmlns:p14="http://schemas.microsoft.com/office/powerpoint/2010/main" val="464542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Jaotise päis">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A92D2FD4-EE29-4685-9088-394376DCA193}"/>
              </a:ext>
            </a:extLst>
          </p:cNvPr>
          <p:cNvSpPr>
            <a:spLocks noGrp="1"/>
          </p:cNvSpPr>
          <p:nvPr>
            <p:ph type="title"/>
          </p:nvPr>
        </p:nvSpPr>
        <p:spPr>
          <a:xfrm>
            <a:off x="831850" y="1709738"/>
            <a:ext cx="10515600" cy="2852737"/>
          </a:xfrm>
        </p:spPr>
        <p:txBody>
          <a:bodyPr anchor="b"/>
          <a:lstStyle>
            <a:lvl1pPr>
              <a:defRPr sz="6000"/>
            </a:lvl1pPr>
          </a:lstStyle>
          <a:p>
            <a:r>
              <a:rPr lang="et-EE"/>
              <a:t>Klõpsake juhteksemplari pealkirja laadi redigeerimiseks</a:t>
            </a:r>
          </a:p>
        </p:txBody>
      </p:sp>
      <p:sp>
        <p:nvSpPr>
          <p:cNvPr id="3" name="Teksti kohatäide 2">
            <a:extLst>
              <a:ext uri="{FF2B5EF4-FFF2-40B4-BE49-F238E27FC236}">
                <a16:creationId xmlns:a16="http://schemas.microsoft.com/office/drawing/2014/main" id="{953E3815-EA8B-4433-B5BB-72E5B6299A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t-EE"/>
              <a:t>Klõpsake juhteksemplari tekstilaadide redigeerimiseks</a:t>
            </a:r>
          </a:p>
        </p:txBody>
      </p:sp>
      <p:sp>
        <p:nvSpPr>
          <p:cNvPr id="4" name="Kuupäeva kohatäide 3">
            <a:extLst>
              <a:ext uri="{FF2B5EF4-FFF2-40B4-BE49-F238E27FC236}">
                <a16:creationId xmlns:a16="http://schemas.microsoft.com/office/drawing/2014/main" id="{11BCA60F-B958-4F73-AC67-D86C3088A6D5}"/>
              </a:ext>
            </a:extLst>
          </p:cNvPr>
          <p:cNvSpPr>
            <a:spLocks noGrp="1"/>
          </p:cNvSpPr>
          <p:nvPr>
            <p:ph type="dt" sz="half" idx="10"/>
          </p:nvPr>
        </p:nvSpPr>
        <p:spPr/>
        <p:txBody>
          <a:bodyPr/>
          <a:lstStyle/>
          <a:p>
            <a:fld id="{2AAC5A01-7A1D-42B4-A4D6-22C79D0F7F56}" type="datetimeFigureOut">
              <a:rPr lang="et-EE" smtClean="0"/>
              <a:t>31.05.2021</a:t>
            </a:fld>
            <a:endParaRPr lang="et-EE"/>
          </a:p>
        </p:txBody>
      </p:sp>
      <p:sp>
        <p:nvSpPr>
          <p:cNvPr id="5" name="Jaluse kohatäide 4">
            <a:extLst>
              <a:ext uri="{FF2B5EF4-FFF2-40B4-BE49-F238E27FC236}">
                <a16:creationId xmlns:a16="http://schemas.microsoft.com/office/drawing/2014/main" id="{3EA5D42B-AF8E-4502-8123-F74E850C18BB}"/>
              </a:ext>
            </a:extLst>
          </p:cNvPr>
          <p:cNvSpPr>
            <a:spLocks noGrp="1"/>
          </p:cNvSpPr>
          <p:nvPr>
            <p:ph type="ftr" sz="quarter" idx="11"/>
          </p:nvPr>
        </p:nvSpPr>
        <p:spPr/>
        <p:txBody>
          <a:bodyPr/>
          <a:lstStyle/>
          <a:p>
            <a:endParaRPr lang="et-EE"/>
          </a:p>
        </p:txBody>
      </p:sp>
      <p:sp>
        <p:nvSpPr>
          <p:cNvPr id="6" name="Slaidinumbri kohatäide 5">
            <a:extLst>
              <a:ext uri="{FF2B5EF4-FFF2-40B4-BE49-F238E27FC236}">
                <a16:creationId xmlns:a16="http://schemas.microsoft.com/office/drawing/2014/main" id="{DBBD738E-36E5-4002-BD6A-FB0B89FFA299}"/>
              </a:ext>
            </a:extLst>
          </p:cNvPr>
          <p:cNvSpPr>
            <a:spLocks noGrp="1"/>
          </p:cNvSpPr>
          <p:nvPr>
            <p:ph type="sldNum" sz="quarter" idx="12"/>
          </p:nvPr>
        </p:nvSpPr>
        <p:spPr/>
        <p:txBody>
          <a:bodyPr/>
          <a:lstStyle/>
          <a:p>
            <a:fld id="{67D9FFF0-5759-4A82-96F3-51F293DDAEE2}" type="slidenum">
              <a:rPr lang="et-EE" smtClean="0"/>
              <a:t>‹#›</a:t>
            </a:fld>
            <a:endParaRPr lang="et-EE"/>
          </a:p>
        </p:txBody>
      </p:sp>
    </p:spTree>
    <p:extLst>
      <p:ext uri="{BB962C8B-B14F-4D97-AF65-F5344CB8AC3E}">
        <p14:creationId xmlns:p14="http://schemas.microsoft.com/office/powerpoint/2010/main" val="2513061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 sisu">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1558EA16-3FBF-4D29-9851-6C3437283932}"/>
              </a:ext>
            </a:extLst>
          </p:cNvPr>
          <p:cNvSpPr>
            <a:spLocks noGrp="1"/>
          </p:cNvSpPr>
          <p:nvPr>
            <p:ph type="title"/>
          </p:nvPr>
        </p:nvSpPr>
        <p:spPr/>
        <p:txBody>
          <a:bodyPr/>
          <a:lstStyle/>
          <a:p>
            <a:r>
              <a:rPr lang="et-EE"/>
              <a:t>Klõpsake juhteksemplari pealkirja laadi redigeerimiseks</a:t>
            </a:r>
          </a:p>
        </p:txBody>
      </p:sp>
      <p:sp>
        <p:nvSpPr>
          <p:cNvPr id="3" name="Sisu kohatäide 2">
            <a:extLst>
              <a:ext uri="{FF2B5EF4-FFF2-40B4-BE49-F238E27FC236}">
                <a16:creationId xmlns:a16="http://schemas.microsoft.com/office/drawing/2014/main" id="{277F9D3C-E24A-44CA-96CB-5DB3A04F30E0}"/>
              </a:ext>
            </a:extLst>
          </p:cNvPr>
          <p:cNvSpPr>
            <a:spLocks noGrp="1"/>
          </p:cNvSpPr>
          <p:nvPr>
            <p:ph sz="half" idx="1"/>
          </p:nvPr>
        </p:nvSpPr>
        <p:spPr>
          <a:xfrm>
            <a:off x="838200" y="1825625"/>
            <a:ext cx="5181600" cy="4351338"/>
          </a:xfrm>
        </p:spPr>
        <p:txBody>
          <a:bodyPr/>
          <a:lstStyle/>
          <a:p>
            <a:pPr lvl="0"/>
            <a:r>
              <a:rPr lang="et-EE"/>
              <a:t>Klõpsake juhteksemplari tekstilaadide redigeerimiseks</a:t>
            </a:r>
          </a:p>
          <a:p>
            <a:pPr lvl="1"/>
            <a:r>
              <a:rPr lang="et-EE"/>
              <a:t>Teine tase</a:t>
            </a:r>
          </a:p>
          <a:p>
            <a:pPr lvl="2"/>
            <a:r>
              <a:rPr lang="et-EE"/>
              <a:t>Kolmas tase</a:t>
            </a:r>
          </a:p>
          <a:p>
            <a:pPr lvl="3"/>
            <a:r>
              <a:rPr lang="et-EE"/>
              <a:t>Neljas tase</a:t>
            </a:r>
          </a:p>
          <a:p>
            <a:pPr lvl="4"/>
            <a:r>
              <a:rPr lang="et-EE"/>
              <a:t>Viies tase</a:t>
            </a:r>
          </a:p>
        </p:txBody>
      </p:sp>
      <p:sp>
        <p:nvSpPr>
          <p:cNvPr id="4" name="Sisu kohatäide 3">
            <a:extLst>
              <a:ext uri="{FF2B5EF4-FFF2-40B4-BE49-F238E27FC236}">
                <a16:creationId xmlns:a16="http://schemas.microsoft.com/office/drawing/2014/main" id="{0F67C2CC-DC50-4AE8-899D-CECDA90AD3F9}"/>
              </a:ext>
            </a:extLst>
          </p:cNvPr>
          <p:cNvSpPr>
            <a:spLocks noGrp="1"/>
          </p:cNvSpPr>
          <p:nvPr>
            <p:ph sz="half" idx="2"/>
          </p:nvPr>
        </p:nvSpPr>
        <p:spPr>
          <a:xfrm>
            <a:off x="6172200" y="1825625"/>
            <a:ext cx="5181600" cy="4351338"/>
          </a:xfrm>
        </p:spPr>
        <p:txBody>
          <a:bodyPr/>
          <a:lstStyle/>
          <a:p>
            <a:pPr lvl="0"/>
            <a:r>
              <a:rPr lang="et-EE"/>
              <a:t>Klõpsake juhteksemplari tekstilaadide redigeerimiseks</a:t>
            </a:r>
          </a:p>
          <a:p>
            <a:pPr lvl="1"/>
            <a:r>
              <a:rPr lang="et-EE"/>
              <a:t>Teine tase</a:t>
            </a:r>
          </a:p>
          <a:p>
            <a:pPr lvl="2"/>
            <a:r>
              <a:rPr lang="et-EE"/>
              <a:t>Kolmas tase</a:t>
            </a:r>
          </a:p>
          <a:p>
            <a:pPr lvl="3"/>
            <a:r>
              <a:rPr lang="et-EE"/>
              <a:t>Neljas tase</a:t>
            </a:r>
          </a:p>
          <a:p>
            <a:pPr lvl="4"/>
            <a:r>
              <a:rPr lang="et-EE"/>
              <a:t>Viies tase</a:t>
            </a:r>
          </a:p>
        </p:txBody>
      </p:sp>
      <p:sp>
        <p:nvSpPr>
          <p:cNvPr id="5" name="Kuupäeva kohatäide 4">
            <a:extLst>
              <a:ext uri="{FF2B5EF4-FFF2-40B4-BE49-F238E27FC236}">
                <a16:creationId xmlns:a16="http://schemas.microsoft.com/office/drawing/2014/main" id="{A1C36CC5-36E3-4A09-A662-AC7127F3335D}"/>
              </a:ext>
            </a:extLst>
          </p:cNvPr>
          <p:cNvSpPr>
            <a:spLocks noGrp="1"/>
          </p:cNvSpPr>
          <p:nvPr>
            <p:ph type="dt" sz="half" idx="10"/>
          </p:nvPr>
        </p:nvSpPr>
        <p:spPr/>
        <p:txBody>
          <a:bodyPr/>
          <a:lstStyle/>
          <a:p>
            <a:fld id="{2AAC5A01-7A1D-42B4-A4D6-22C79D0F7F56}" type="datetimeFigureOut">
              <a:rPr lang="et-EE" smtClean="0"/>
              <a:t>31.05.2021</a:t>
            </a:fld>
            <a:endParaRPr lang="et-EE"/>
          </a:p>
        </p:txBody>
      </p:sp>
      <p:sp>
        <p:nvSpPr>
          <p:cNvPr id="6" name="Jaluse kohatäide 5">
            <a:extLst>
              <a:ext uri="{FF2B5EF4-FFF2-40B4-BE49-F238E27FC236}">
                <a16:creationId xmlns:a16="http://schemas.microsoft.com/office/drawing/2014/main" id="{305A11E1-19A1-41AC-930A-53143FAE7F63}"/>
              </a:ext>
            </a:extLst>
          </p:cNvPr>
          <p:cNvSpPr>
            <a:spLocks noGrp="1"/>
          </p:cNvSpPr>
          <p:nvPr>
            <p:ph type="ftr" sz="quarter" idx="11"/>
          </p:nvPr>
        </p:nvSpPr>
        <p:spPr/>
        <p:txBody>
          <a:bodyPr/>
          <a:lstStyle/>
          <a:p>
            <a:endParaRPr lang="et-EE"/>
          </a:p>
        </p:txBody>
      </p:sp>
      <p:sp>
        <p:nvSpPr>
          <p:cNvPr id="7" name="Slaidinumbri kohatäide 6">
            <a:extLst>
              <a:ext uri="{FF2B5EF4-FFF2-40B4-BE49-F238E27FC236}">
                <a16:creationId xmlns:a16="http://schemas.microsoft.com/office/drawing/2014/main" id="{137C224C-4D19-437D-B344-3D6BA7BE16D9}"/>
              </a:ext>
            </a:extLst>
          </p:cNvPr>
          <p:cNvSpPr>
            <a:spLocks noGrp="1"/>
          </p:cNvSpPr>
          <p:nvPr>
            <p:ph type="sldNum" sz="quarter" idx="12"/>
          </p:nvPr>
        </p:nvSpPr>
        <p:spPr/>
        <p:txBody>
          <a:bodyPr/>
          <a:lstStyle/>
          <a:p>
            <a:fld id="{67D9FFF0-5759-4A82-96F3-51F293DDAEE2}" type="slidenum">
              <a:rPr lang="et-EE" smtClean="0"/>
              <a:t>‹#›</a:t>
            </a:fld>
            <a:endParaRPr lang="et-EE"/>
          </a:p>
        </p:txBody>
      </p:sp>
    </p:spTree>
    <p:extLst>
      <p:ext uri="{BB962C8B-B14F-4D97-AF65-F5344CB8AC3E}">
        <p14:creationId xmlns:p14="http://schemas.microsoft.com/office/powerpoint/2010/main" val="174581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õrdlus">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FFBFB713-367F-45D5-A229-395785D09D6C}"/>
              </a:ext>
            </a:extLst>
          </p:cNvPr>
          <p:cNvSpPr>
            <a:spLocks noGrp="1"/>
          </p:cNvSpPr>
          <p:nvPr>
            <p:ph type="title"/>
          </p:nvPr>
        </p:nvSpPr>
        <p:spPr>
          <a:xfrm>
            <a:off x="839788" y="365125"/>
            <a:ext cx="10515600" cy="1325563"/>
          </a:xfrm>
        </p:spPr>
        <p:txBody>
          <a:bodyPr/>
          <a:lstStyle/>
          <a:p>
            <a:r>
              <a:rPr lang="et-EE"/>
              <a:t>Klõpsake juhteksemplari pealkirja laadi redigeerimiseks</a:t>
            </a:r>
          </a:p>
        </p:txBody>
      </p:sp>
      <p:sp>
        <p:nvSpPr>
          <p:cNvPr id="3" name="Teksti kohatäide 2">
            <a:extLst>
              <a:ext uri="{FF2B5EF4-FFF2-40B4-BE49-F238E27FC236}">
                <a16:creationId xmlns:a16="http://schemas.microsoft.com/office/drawing/2014/main" id="{6503DF10-3EDE-4E98-A30A-49E67DF30D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t-EE"/>
              <a:t>Klõpsake juhteksemplari tekstilaadide redigeerimiseks</a:t>
            </a:r>
          </a:p>
        </p:txBody>
      </p:sp>
      <p:sp>
        <p:nvSpPr>
          <p:cNvPr id="4" name="Sisu kohatäide 3">
            <a:extLst>
              <a:ext uri="{FF2B5EF4-FFF2-40B4-BE49-F238E27FC236}">
                <a16:creationId xmlns:a16="http://schemas.microsoft.com/office/drawing/2014/main" id="{8416D996-CA4F-43A1-AA05-963DA0742086}"/>
              </a:ext>
            </a:extLst>
          </p:cNvPr>
          <p:cNvSpPr>
            <a:spLocks noGrp="1"/>
          </p:cNvSpPr>
          <p:nvPr>
            <p:ph sz="half" idx="2"/>
          </p:nvPr>
        </p:nvSpPr>
        <p:spPr>
          <a:xfrm>
            <a:off x="839788" y="2505075"/>
            <a:ext cx="5157787" cy="3684588"/>
          </a:xfrm>
        </p:spPr>
        <p:txBody>
          <a:bodyPr/>
          <a:lstStyle/>
          <a:p>
            <a:pPr lvl="0"/>
            <a:r>
              <a:rPr lang="et-EE"/>
              <a:t>Klõpsake juhteksemplari tekstilaadide redigeerimiseks</a:t>
            </a:r>
          </a:p>
          <a:p>
            <a:pPr lvl="1"/>
            <a:r>
              <a:rPr lang="et-EE"/>
              <a:t>Teine tase</a:t>
            </a:r>
          </a:p>
          <a:p>
            <a:pPr lvl="2"/>
            <a:r>
              <a:rPr lang="et-EE"/>
              <a:t>Kolmas tase</a:t>
            </a:r>
          </a:p>
          <a:p>
            <a:pPr lvl="3"/>
            <a:r>
              <a:rPr lang="et-EE"/>
              <a:t>Neljas tase</a:t>
            </a:r>
          </a:p>
          <a:p>
            <a:pPr lvl="4"/>
            <a:r>
              <a:rPr lang="et-EE"/>
              <a:t>Viies tase</a:t>
            </a:r>
          </a:p>
        </p:txBody>
      </p:sp>
      <p:sp>
        <p:nvSpPr>
          <p:cNvPr id="5" name="Teksti kohatäide 4">
            <a:extLst>
              <a:ext uri="{FF2B5EF4-FFF2-40B4-BE49-F238E27FC236}">
                <a16:creationId xmlns:a16="http://schemas.microsoft.com/office/drawing/2014/main" id="{0212EC14-5756-4611-9723-5D5945476D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t-EE"/>
              <a:t>Klõpsake juhteksemplari tekstilaadide redigeerimiseks</a:t>
            </a:r>
          </a:p>
        </p:txBody>
      </p:sp>
      <p:sp>
        <p:nvSpPr>
          <p:cNvPr id="6" name="Sisu kohatäide 5">
            <a:extLst>
              <a:ext uri="{FF2B5EF4-FFF2-40B4-BE49-F238E27FC236}">
                <a16:creationId xmlns:a16="http://schemas.microsoft.com/office/drawing/2014/main" id="{3B33511F-BCE7-4EE0-8792-9653BE777422}"/>
              </a:ext>
            </a:extLst>
          </p:cNvPr>
          <p:cNvSpPr>
            <a:spLocks noGrp="1"/>
          </p:cNvSpPr>
          <p:nvPr>
            <p:ph sz="quarter" idx="4"/>
          </p:nvPr>
        </p:nvSpPr>
        <p:spPr>
          <a:xfrm>
            <a:off x="6172200" y="2505075"/>
            <a:ext cx="5183188" cy="3684588"/>
          </a:xfrm>
        </p:spPr>
        <p:txBody>
          <a:bodyPr/>
          <a:lstStyle/>
          <a:p>
            <a:pPr lvl="0"/>
            <a:r>
              <a:rPr lang="et-EE"/>
              <a:t>Klõpsake juhteksemplari tekstilaadide redigeerimiseks</a:t>
            </a:r>
          </a:p>
          <a:p>
            <a:pPr lvl="1"/>
            <a:r>
              <a:rPr lang="et-EE"/>
              <a:t>Teine tase</a:t>
            </a:r>
          </a:p>
          <a:p>
            <a:pPr lvl="2"/>
            <a:r>
              <a:rPr lang="et-EE"/>
              <a:t>Kolmas tase</a:t>
            </a:r>
          </a:p>
          <a:p>
            <a:pPr lvl="3"/>
            <a:r>
              <a:rPr lang="et-EE"/>
              <a:t>Neljas tase</a:t>
            </a:r>
          </a:p>
          <a:p>
            <a:pPr lvl="4"/>
            <a:r>
              <a:rPr lang="et-EE"/>
              <a:t>Viies tase</a:t>
            </a:r>
          </a:p>
        </p:txBody>
      </p:sp>
      <p:sp>
        <p:nvSpPr>
          <p:cNvPr id="7" name="Kuupäeva kohatäide 6">
            <a:extLst>
              <a:ext uri="{FF2B5EF4-FFF2-40B4-BE49-F238E27FC236}">
                <a16:creationId xmlns:a16="http://schemas.microsoft.com/office/drawing/2014/main" id="{A5ECBC99-6B6D-4543-BEF3-CD28D9FB4A9C}"/>
              </a:ext>
            </a:extLst>
          </p:cNvPr>
          <p:cNvSpPr>
            <a:spLocks noGrp="1"/>
          </p:cNvSpPr>
          <p:nvPr>
            <p:ph type="dt" sz="half" idx="10"/>
          </p:nvPr>
        </p:nvSpPr>
        <p:spPr/>
        <p:txBody>
          <a:bodyPr/>
          <a:lstStyle/>
          <a:p>
            <a:fld id="{2AAC5A01-7A1D-42B4-A4D6-22C79D0F7F56}" type="datetimeFigureOut">
              <a:rPr lang="et-EE" smtClean="0"/>
              <a:t>31.05.2021</a:t>
            </a:fld>
            <a:endParaRPr lang="et-EE"/>
          </a:p>
        </p:txBody>
      </p:sp>
      <p:sp>
        <p:nvSpPr>
          <p:cNvPr id="8" name="Jaluse kohatäide 7">
            <a:extLst>
              <a:ext uri="{FF2B5EF4-FFF2-40B4-BE49-F238E27FC236}">
                <a16:creationId xmlns:a16="http://schemas.microsoft.com/office/drawing/2014/main" id="{1B2F7205-A803-43DD-A9CC-6B53AA396A1F}"/>
              </a:ext>
            </a:extLst>
          </p:cNvPr>
          <p:cNvSpPr>
            <a:spLocks noGrp="1"/>
          </p:cNvSpPr>
          <p:nvPr>
            <p:ph type="ftr" sz="quarter" idx="11"/>
          </p:nvPr>
        </p:nvSpPr>
        <p:spPr/>
        <p:txBody>
          <a:bodyPr/>
          <a:lstStyle/>
          <a:p>
            <a:endParaRPr lang="et-EE"/>
          </a:p>
        </p:txBody>
      </p:sp>
      <p:sp>
        <p:nvSpPr>
          <p:cNvPr id="9" name="Slaidinumbri kohatäide 8">
            <a:extLst>
              <a:ext uri="{FF2B5EF4-FFF2-40B4-BE49-F238E27FC236}">
                <a16:creationId xmlns:a16="http://schemas.microsoft.com/office/drawing/2014/main" id="{A791DCAB-B8E2-4709-8F04-8781DE99622F}"/>
              </a:ext>
            </a:extLst>
          </p:cNvPr>
          <p:cNvSpPr>
            <a:spLocks noGrp="1"/>
          </p:cNvSpPr>
          <p:nvPr>
            <p:ph type="sldNum" sz="quarter" idx="12"/>
          </p:nvPr>
        </p:nvSpPr>
        <p:spPr/>
        <p:txBody>
          <a:bodyPr/>
          <a:lstStyle/>
          <a:p>
            <a:fld id="{67D9FFF0-5759-4A82-96F3-51F293DDAEE2}" type="slidenum">
              <a:rPr lang="et-EE" smtClean="0"/>
              <a:t>‹#›</a:t>
            </a:fld>
            <a:endParaRPr lang="et-EE"/>
          </a:p>
        </p:txBody>
      </p:sp>
    </p:spTree>
    <p:extLst>
      <p:ext uri="{BB962C8B-B14F-4D97-AF65-F5344CB8AC3E}">
        <p14:creationId xmlns:p14="http://schemas.microsoft.com/office/powerpoint/2010/main" val="709667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inult pealkiri">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CC5E58BA-EEF8-44CA-8AAF-9A4AAC67FD6C}"/>
              </a:ext>
            </a:extLst>
          </p:cNvPr>
          <p:cNvSpPr>
            <a:spLocks noGrp="1"/>
          </p:cNvSpPr>
          <p:nvPr>
            <p:ph type="title"/>
          </p:nvPr>
        </p:nvSpPr>
        <p:spPr/>
        <p:txBody>
          <a:bodyPr/>
          <a:lstStyle/>
          <a:p>
            <a:r>
              <a:rPr lang="et-EE"/>
              <a:t>Klõpsake juhteksemplari pealkirja laadi redigeerimiseks</a:t>
            </a:r>
          </a:p>
        </p:txBody>
      </p:sp>
      <p:sp>
        <p:nvSpPr>
          <p:cNvPr id="3" name="Kuupäeva kohatäide 2">
            <a:extLst>
              <a:ext uri="{FF2B5EF4-FFF2-40B4-BE49-F238E27FC236}">
                <a16:creationId xmlns:a16="http://schemas.microsoft.com/office/drawing/2014/main" id="{7119ABE5-653E-419A-8C70-67EEA1902D41}"/>
              </a:ext>
            </a:extLst>
          </p:cNvPr>
          <p:cNvSpPr>
            <a:spLocks noGrp="1"/>
          </p:cNvSpPr>
          <p:nvPr>
            <p:ph type="dt" sz="half" idx="10"/>
          </p:nvPr>
        </p:nvSpPr>
        <p:spPr/>
        <p:txBody>
          <a:bodyPr/>
          <a:lstStyle/>
          <a:p>
            <a:fld id="{2AAC5A01-7A1D-42B4-A4D6-22C79D0F7F56}" type="datetimeFigureOut">
              <a:rPr lang="et-EE" smtClean="0"/>
              <a:t>31.05.2021</a:t>
            </a:fld>
            <a:endParaRPr lang="et-EE"/>
          </a:p>
        </p:txBody>
      </p:sp>
      <p:sp>
        <p:nvSpPr>
          <p:cNvPr id="4" name="Jaluse kohatäide 3">
            <a:extLst>
              <a:ext uri="{FF2B5EF4-FFF2-40B4-BE49-F238E27FC236}">
                <a16:creationId xmlns:a16="http://schemas.microsoft.com/office/drawing/2014/main" id="{159BD48E-3A11-45C1-BA69-6C329F2B6E36}"/>
              </a:ext>
            </a:extLst>
          </p:cNvPr>
          <p:cNvSpPr>
            <a:spLocks noGrp="1"/>
          </p:cNvSpPr>
          <p:nvPr>
            <p:ph type="ftr" sz="quarter" idx="11"/>
          </p:nvPr>
        </p:nvSpPr>
        <p:spPr/>
        <p:txBody>
          <a:bodyPr/>
          <a:lstStyle/>
          <a:p>
            <a:endParaRPr lang="et-EE"/>
          </a:p>
        </p:txBody>
      </p:sp>
      <p:sp>
        <p:nvSpPr>
          <p:cNvPr id="5" name="Slaidinumbri kohatäide 4">
            <a:extLst>
              <a:ext uri="{FF2B5EF4-FFF2-40B4-BE49-F238E27FC236}">
                <a16:creationId xmlns:a16="http://schemas.microsoft.com/office/drawing/2014/main" id="{F6A77E75-1143-4D03-92D7-44680E208947}"/>
              </a:ext>
            </a:extLst>
          </p:cNvPr>
          <p:cNvSpPr>
            <a:spLocks noGrp="1"/>
          </p:cNvSpPr>
          <p:nvPr>
            <p:ph type="sldNum" sz="quarter" idx="12"/>
          </p:nvPr>
        </p:nvSpPr>
        <p:spPr/>
        <p:txBody>
          <a:bodyPr/>
          <a:lstStyle/>
          <a:p>
            <a:fld id="{67D9FFF0-5759-4A82-96F3-51F293DDAEE2}" type="slidenum">
              <a:rPr lang="et-EE" smtClean="0"/>
              <a:t>‹#›</a:t>
            </a:fld>
            <a:endParaRPr lang="et-EE"/>
          </a:p>
        </p:txBody>
      </p:sp>
    </p:spTree>
    <p:extLst>
      <p:ext uri="{BB962C8B-B14F-4D97-AF65-F5344CB8AC3E}">
        <p14:creationId xmlns:p14="http://schemas.microsoft.com/office/powerpoint/2010/main" val="681123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ühi">
    <p:spTree>
      <p:nvGrpSpPr>
        <p:cNvPr id="1" name=""/>
        <p:cNvGrpSpPr/>
        <p:nvPr/>
      </p:nvGrpSpPr>
      <p:grpSpPr>
        <a:xfrm>
          <a:off x="0" y="0"/>
          <a:ext cx="0" cy="0"/>
          <a:chOff x="0" y="0"/>
          <a:chExt cx="0" cy="0"/>
        </a:xfrm>
      </p:grpSpPr>
      <p:sp>
        <p:nvSpPr>
          <p:cNvPr id="2" name="Kuupäeva kohatäide 1">
            <a:extLst>
              <a:ext uri="{FF2B5EF4-FFF2-40B4-BE49-F238E27FC236}">
                <a16:creationId xmlns:a16="http://schemas.microsoft.com/office/drawing/2014/main" id="{F03009F4-3410-411F-BF43-542E40635587}"/>
              </a:ext>
            </a:extLst>
          </p:cNvPr>
          <p:cNvSpPr>
            <a:spLocks noGrp="1"/>
          </p:cNvSpPr>
          <p:nvPr>
            <p:ph type="dt" sz="half" idx="10"/>
          </p:nvPr>
        </p:nvSpPr>
        <p:spPr/>
        <p:txBody>
          <a:bodyPr/>
          <a:lstStyle/>
          <a:p>
            <a:fld id="{2AAC5A01-7A1D-42B4-A4D6-22C79D0F7F56}" type="datetimeFigureOut">
              <a:rPr lang="et-EE" smtClean="0"/>
              <a:t>31.05.2021</a:t>
            </a:fld>
            <a:endParaRPr lang="et-EE"/>
          </a:p>
        </p:txBody>
      </p:sp>
      <p:sp>
        <p:nvSpPr>
          <p:cNvPr id="3" name="Jaluse kohatäide 2">
            <a:extLst>
              <a:ext uri="{FF2B5EF4-FFF2-40B4-BE49-F238E27FC236}">
                <a16:creationId xmlns:a16="http://schemas.microsoft.com/office/drawing/2014/main" id="{4833ADB9-F754-4FAE-A375-4CF0E5137B74}"/>
              </a:ext>
            </a:extLst>
          </p:cNvPr>
          <p:cNvSpPr>
            <a:spLocks noGrp="1"/>
          </p:cNvSpPr>
          <p:nvPr>
            <p:ph type="ftr" sz="quarter" idx="11"/>
          </p:nvPr>
        </p:nvSpPr>
        <p:spPr/>
        <p:txBody>
          <a:bodyPr/>
          <a:lstStyle/>
          <a:p>
            <a:endParaRPr lang="et-EE"/>
          </a:p>
        </p:txBody>
      </p:sp>
      <p:sp>
        <p:nvSpPr>
          <p:cNvPr id="4" name="Slaidinumbri kohatäide 3">
            <a:extLst>
              <a:ext uri="{FF2B5EF4-FFF2-40B4-BE49-F238E27FC236}">
                <a16:creationId xmlns:a16="http://schemas.microsoft.com/office/drawing/2014/main" id="{501685D9-6ECD-465C-B305-4F58B66C0545}"/>
              </a:ext>
            </a:extLst>
          </p:cNvPr>
          <p:cNvSpPr>
            <a:spLocks noGrp="1"/>
          </p:cNvSpPr>
          <p:nvPr>
            <p:ph type="sldNum" sz="quarter" idx="12"/>
          </p:nvPr>
        </p:nvSpPr>
        <p:spPr/>
        <p:txBody>
          <a:bodyPr/>
          <a:lstStyle/>
          <a:p>
            <a:fld id="{67D9FFF0-5759-4A82-96F3-51F293DDAEE2}" type="slidenum">
              <a:rPr lang="et-EE" smtClean="0"/>
              <a:t>‹#›</a:t>
            </a:fld>
            <a:endParaRPr lang="et-EE"/>
          </a:p>
        </p:txBody>
      </p:sp>
    </p:spTree>
    <p:extLst>
      <p:ext uri="{BB962C8B-B14F-4D97-AF65-F5344CB8AC3E}">
        <p14:creationId xmlns:p14="http://schemas.microsoft.com/office/powerpoint/2010/main" val="822140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Pealdisega sisu">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BF17B19B-FC01-4D4C-A95C-6981545A5B21}"/>
              </a:ext>
            </a:extLst>
          </p:cNvPr>
          <p:cNvSpPr>
            <a:spLocks noGrp="1"/>
          </p:cNvSpPr>
          <p:nvPr>
            <p:ph type="title"/>
          </p:nvPr>
        </p:nvSpPr>
        <p:spPr>
          <a:xfrm>
            <a:off x="839788" y="457200"/>
            <a:ext cx="3932237" cy="1600200"/>
          </a:xfrm>
        </p:spPr>
        <p:txBody>
          <a:bodyPr anchor="b"/>
          <a:lstStyle>
            <a:lvl1pPr>
              <a:defRPr sz="3200"/>
            </a:lvl1pPr>
          </a:lstStyle>
          <a:p>
            <a:r>
              <a:rPr lang="et-EE"/>
              <a:t>Klõpsake juhteksemplari pealkirja laadi redigeerimiseks</a:t>
            </a:r>
          </a:p>
        </p:txBody>
      </p:sp>
      <p:sp>
        <p:nvSpPr>
          <p:cNvPr id="3" name="Sisu kohatäide 2">
            <a:extLst>
              <a:ext uri="{FF2B5EF4-FFF2-40B4-BE49-F238E27FC236}">
                <a16:creationId xmlns:a16="http://schemas.microsoft.com/office/drawing/2014/main" id="{D4E06611-CA3A-40AA-B307-4EE51AD848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t-EE"/>
              <a:t>Klõpsake juhteksemplari tekstilaadide redigeerimiseks</a:t>
            </a:r>
          </a:p>
          <a:p>
            <a:pPr lvl="1"/>
            <a:r>
              <a:rPr lang="et-EE"/>
              <a:t>Teine tase</a:t>
            </a:r>
          </a:p>
          <a:p>
            <a:pPr lvl="2"/>
            <a:r>
              <a:rPr lang="et-EE"/>
              <a:t>Kolmas tase</a:t>
            </a:r>
          </a:p>
          <a:p>
            <a:pPr lvl="3"/>
            <a:r>
              <a:rPr lang="et-EE"/>
              <a:t>Neljas tase</a:t>
            </a:r>
          </a:p>
          <a:p>
            <a:pPr lvl="4"/>
            <a:r>
              <a:rPr lang="et-EE"/>
              <a:t>Viies tase</a:t>
            </a:r>
          </a:p>
        </p:txBody>
      </p:sp>
      <p:sp>
        <p:nvSpPr>
          <p:cNvPr id="4" name="Teksti kohatäide 3">
            <a:extLst>
              <a:ext uri="{FF2B5EF4-FFF2-40B4-BE49-F238E27FC236}">
                <a16:creationId xmlns:a16="http://schemas.microsoft.com/office/drawing/2014/main" id="{014AA6CD-6A3F-496B-895C-830DFA0607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t-EE"/>
              <a:t>Klõpsake juhteksemplari tekstilaadide redigeerimiseks</a:t>
            </a:r>
          </a:p>
        </p:txBody>
      </p:sp>
      <p:sp>
        <p:nvSpPr>
          <p:cNvPr id="5" name="Kuupäeva kohatäide 4">
            <a:extLst>
              <a:ext uri="{FF2B5EF4-FFF2-40B4-BE49-F238E27FC236}">
                <a16:creationId xmlns:a16="http://schemas.microsoft.com/office/drawing/2014/main" id="{46CEE8F7-2C4B-47F9-B3B7-18783EFA3067}"/>
              </a:ext>
            </a:extLst>
          </p:cNvPr>
          <p:cNvSpPr>
            <a:spLocks noGrp="1"/>
          </p:cNvSpPr>
          <p:nvPr>
            <p:ph type="dt" sz="half" idx="10"/>
          </p:nvPr>
        </p:nvSpPr>
        <p:spPr/>
        <p:txBody>
          <a:bodyPr/>
          <a:lstStyle/>
          <a:p>
            <a:fld id="{2AAC5A01-7A1D-42B4-A4D6-22C79D0F7F56}" type="datetimeFigureOut">
              <a:rPr lang="et-EE" smtClean="0"/>
              <a:t>31.05.2021</a:t>
            </a:fld>
            <a:endParaRPr lang="et-EE"/>
          </a:p>
        </p:txBody>
      </p:sp>
      <p:sp>
        <p:nvSpPr>
          <p:cNvPr id="6" name="Jaluse kohatäide 5">
            <a:extLst>
              <a:ext uri="{FF2B5EF4-FFF2-40B4-BE49-F238E27FC236}">
                <a16:creationId xmlns:a16="http://schemas.microsoft.com/office/drawing/2014/main" id="{3730BA7F-F242-4ACE-BA5D-01FC39FD6D10}"/>
              </a:ext>
            </a:extLst>
          </p:cNvPr>
          <p:cNvSpPr>
            <a:spLocks noGrp="1"/>
          </p:cNvSpPr>
          <p:nvPr>
            <p:ph type="ftr" sz="quarter" idx="11"/>
          </p:nvPr>
        </p:nvSpPr>
        <p:spPr/>
        <p:txBody>
          <a:bodyPr/>
          <a:lstStyle/>
          <a:p>
            <a:endParaRPr lang="et-EE"/>
          </a:p>
        </p:txBody>
      </p:sp>
      <p:sp>
        <p:nvSpPr>
          <p:cNvPr id="7" name="Slaidinumbri kohatäide 6">
            <a:extLst>
              <a:ext uri="{FF2B5EF4-FFF2-40B4-BE49-F238E27FC236}">
                <a16:creationId xmlns:a16="http://schemas.microsoft.com/office/drawing/2014/main" id="{F10D5CDB-C2D0-4395-A00D-14EBB762920F}"/>
              </a:ext>
            </a:extLst>
          </p:cNvPr>
          <p:cNvSpPr>
            <a:spLocks noGrp="1"/>
          </p:cNvSpPr>
          <p:nvPr>
            <p:ph type="sldNum" sz="quarter" idx="12"/>
          </p:nvPr>
        </p:nvSpPr>
        <p:spPr/>
        <p:txBody>
          <a:bodyPr/>
          <a:lstStyle/>
          <a:p>
            <a:fld id="{67D9FFF0-5759-4A82-96F3-51F293DDAEE2}" type="slidenum">
              <a:rPr lang="et-EE" smtClean="0"/>
              <a:t>‹#›</a:t>
            </a:fld>
            <a:endParaRPr lang="et-EE"/>
          </a:p>
        </p:txBody>
      </p:sp>
    </p:spTree>
    <p:extLst>
      <p:ext uri="{BB962C8B-B14F-4D97-AF65-F5344CB8AC3E}">
        <p14:creationId xmlns:p14="http://schemas.microsoft.com/office/powerpoint/2010/main" val="4134665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ldiallkirjaga pilt">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97814339-2957-45BB-9557-35ABD9882758}"/>
              </a:ext>
            </a:extLst>
          </p:cNvPr>
          <p:cNvSpPr>
            <a:spLocks noGrp="1"/>
          </p:cNvSpPr>
          <p:nvPr>
            <p:ph type="title"/>
          </p:nvPr>
        </p:nvSpPr>
        <p:spPr>
          <a:xfrm>
            <a:off x="839788" y="457200"/>
            <a:ext cx="3932237" cy="1600200"/>
          </a:xfrm>
        </p:spPr>
        <p:txBody>
          <a:bodyPr anchor="b"/>
          <a:lstStyle>
            <a:lvl1pPr>
              <a:defRPr sz="3200"/>
            </a:lvl1pPr>
          </a:lstStyle>
          <a:p>
            <a:r>
              <a:rPr lang="et-EE"/>
              <a:t>Klõpsake juhteksemplari pealkirja laadi redigeerimiseks</a:t>
            </a:r>
          </a:p>
        </p:txBody>
      </p:sp>
      <p:sp>
        <p:nvSpPr>
          <p:cNvPr id="3" name="Pildi kohatäide 2">
            <a:extLst>
              <a:ext uri="{FF2B5EF4-FFF2-40B4-BE49-F238E27FC236}">
                <a16:creationId xmlns:a16="http://schemas.microsoft.com/office/drawing/2014/main" id="{C3955D15-F8D2-4ED3-A238-C940297730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t-EE"/>
          </a:p>
        </p:txBody>
      </p:sp>
      <p:sp>
        <p:nvSpPr>
          <p:cNvPr id="4" name="Teksti kohatäide 3">
            <a:extLst>
              <a:ext uri="{FF2B5EF4-FFF2-40B4-BE49-F238E27FC236}">
                <a16:creationId xmlns:a16="http://schemas.microsoft.com/office/drawing/2014/main" id="{0F558EFF-D344-4301-BB20-C90CD2A393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t-EE"/>
              <a:t>Klõpsake juhteksemplari tekstilaadide redigeerimiseks</a:t>
            </a:r>
          </a:p>
        </p:txBody>
      </p:sp>
      <p:sp>
        <p:nvSpPr>
          <p:cNvPr id="5" name="Kuupäeva kohatäide 4">
            <a:extLst>
              <a:ext uri="{FF2B5EF4-FFF2-40B4-BE49-F238E27FC236}">
                <a16:creationId xmlns:a16="http://schemas.microsoft.com/office/drawing/2014/main" id="{5AE8D85D-F3BD-4C94-9072-8C163D4684E4}"/>
              </a:ext>
            </a:extLst>
          </p:cNvPr>
          <p:cNvSpPr>
            <a:spLocks noGrp="1"/>
          </p:cNvSpPr>
          <p:nvPr>
            <p:ph type="dt" sz="half" idx="10"/>
          </p:nvPr>
        </p:nvSpPr>
        <p:spPr/>
        <p:txBody>
          <a:bodyPr/>
          <a:lstStyle/>
          <a:p>
            <a:fld id="{2AAC5A01-7A1D-42B4-A4D6-22C79D0F7F56}" type="datetimeFigureOut">
              <a:rPr lang="et-EE" smtClean="0"/>
              <a:t>31.05.2021</a:t>
            </a:fld>
            <a:endParaRPr lang="et-EE"/>
          </a:p>
        </p:txBody>
      </p:sp>
      <p:sp>
        <p:nvSpPr>
          <p:cNvPr id="6" name="Jaluse kohatäide 5">
            <a:extLst>
              <a:ext uri="{FF2B5EF4-FFF2-40B4-BE49-F238E27FC236}">
                <a16:creationId xmlns:a16="http://schemas.microsoft.com/office/drawing/2014/main" id="{5B13440B-1141-4D0D-BE7E-AD339BC308FE}"/>
              </a:ext>
            </a:extLst>
          </p:cNvPr>
          <p:cNvSpPr>
            <a:spLocks noGrp="1"/>
          </p:cNvSpPr>
          <p:nvPr>
            <p:ph type="ftr" sz="quarter" idx="11"/>
          </p:nvPr>
        </p:nvSpPr>
        <p:spPr/>
        <p:txBody>
          <a:bodyPr/>
          <a:lstStyle/>
          <a:p>
            <a:endParaRPr lang="et-EE"/>
          </a:p>
        </p:txBody>
      </p:sp>
      <p:sp>
        <p:nvSpPr>
          <p:cNvPr id="7" name="Slaidinumbri kohatäide 6">
            <a:extLst>
              <a:ext uri="{FF2B5EF4-FFF2-40B4-BE49-F238E27FC236}">
                <a16:creationId xmlns:a16="http://schemas.microsoft.com/office/drawing/2014/main" id="{01FF1527-F293-4312-A203-FC39B9E17E30}"/>
              </a:ext>
            </a:extLst>
          </p:cNvPr>
          <p:cNvSpPr>
            <a:spLocks noGrp="1"/>
          </p:cNvSpPr>
          <p:nvPr>
            <p:ph type="sldNum" sz="quarter" idx="12"/>
          </p:nvPr>
        </p:nvSpPr>
        <p:spPr/>
        <p:txBody>
          <a:bodyPr/>
          <a:lstStyle/>
          <a:p>
            <a:fld id="{67D9FFF0-5759-4A82-96F3-51F293DDAEE2}" type="slidenum">
              <a:rPr lang="et-EE" smtClean="0"/>
              <a:t>‹#›</a:t>
            </a:fld>
            <a:endParaRPr lang="et-EE"/>
          </a:p>
        </p:txBody>
      </p:sp>
    </p:spTree>
    <p:extLst>
      <p:ext uri="{BB962C8B-B14F-4D97-AF65-F5344CB8AC3E}">
        <p14:creationId xmlns:p14="http://schemas.microsoft.com/office/powerpoint/2010/main" val="2933070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ealkirja kohatäide 1">
            <a:extLst>
              <a:ext uri="{FF2B5EF4-FFF2-40B4-BE49-F238E27FC236}">
                <a16:creationId xmlns:a16="http://schemas.microsoft.com/office/drawing/2014/main" id="{CF23FE92-189E-4B53-87FC-1A20A07BEA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t-EE"/>
              <a:t>Klõpsake juhteksemplari pealkirja laadi redigeerimiseks</a:t>
            </a:r>
          </a:p>
        </p:txBody>
      </p:sp>
      <p:sp>
        <p:nvSpPr>
          <p:cNvPr id="3" name="Teksti kohatäide 2">
            <a:extLst>
              <a:ext uri="{FF2B5EF4-FFF2-40B4-BE49-F238E27FC236}">
                <a16:creationId xmlns:a16="http://schemas.microsoft.com/office/drawing/2014/main" id="{73D38610-0508-4108-B121-F80EE937EB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t-EE"/>
              <a:t>Klõpsake juhteksemplari tekstilaadide redigeerimiseks</a:t>
            </a:r>
          </a:p>
          <a:p>
            <a:pPr lvl="1"/>
            <a:r>
              <a:rPr lang="et-EE"/>
              <a:t>Teine tase</a:t>
            </a:r>
          </a:p>
          <a:p>
            <a:pPr lvl="2"/>
            <a:r>
              <a:rPr lang="et-EE"/>
              <a:t>Kolmas tase</a:t>
            </a:r>
          </a:p>
          <a:p>
            <a:pPr lvl="3"/>
            <a:r>
              <a:rPr lang="et-EE"/>
              <a:t>Neljas tase</a:t>
            </a:r>
          </a:p>
          <a:p>
            <a:pPr lvl="4"/>
            <a:r>
              <a:rPr lang="et-EE"/>
              <a:t>Viies tase</a:t>
            </a:r>
          </a:p>
        </p:txBody>
      </p:sp>
      <p:sp>
        <p:nvSpPr>
          <p:cNvPr id="4" name="Kuupäeva kohatäide 3">
            <a:extLst>
              <a:ext uri="{FF2B5EF4-FFF2-40B4-BE49-F238E27FC236}">
                <a16:creationId xmlns:a16="http://schemas.microsoft.com/office/drawing/2014/main" id="{F03D2721-659A-48F6-935D-2B06CC465E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C5A01-7A1D-42B4-A4D6-22C79D0F7F56}" type="datetimeFigureOut">
              <a:rPr lang="et-EE" smtClean="0"/>
              <a:t>31.05.2021</a:t>
            </a:fld>
            <a:endParaRPr lang="et-EE"/>
          </a:p>
        </p:txBody>
      </p:sp>
      <p:sp>
        <p:nvSpPr>
          <p:cNvPr id="5" name="Jaluse kohatäide 4">
            <a:extLst>
              <a:ext uri="{FF2B5EF4-FFF2-40B4-BE49-F238E27FC236}">
                <a16:creationId xmlns:a16="http://schemas.microsoft.com/office/drawing/2014/main" id="{95824315-E5FF-4B31-81D2-10AB90C7B2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t-EE"/>
          </a:p>
        </p:txBody>
      </p:sp>
      <p:sp>
        <p:nvSpPr>
          <p:cNvPr id="6" name="Slaidinumbri kohatäide 5">
            <a:extLst>
              <a:ext uri="{FF2B5EF4-FFF2-40B4-BE49-F238E27FC236}">
                <a16:creationId xmlns:a16="http://schemas.microsoft.com/office/drawing/2014/main" id="{4533AA68-3866-49FC-A46B-C2DDBCA583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D9FFF0-5759-4A82-96F3-51F293DDAEE2}" type="slidenum">
              <a:rPr lang="et-EE" smtClean="0"/>
              <a:t>‹#›</a:t>
            </a:fld>
            <a:endParaRPr lang="et-EE"/>
          </a:p>
        </p:txBody>
      </p:sp>
    </p:spTree>
    <p:extLst>
      <p:ext uri="{BB962C8B-B14F-4D97-AF65-F5344CB8AC3E}">
        <p14:creationId xmlns:p14="http://schemas.microsoft.com/office/powerpoint/2010/main" val="2593746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8556A706-6531-42DD-92F4-065CEAD2F9B3}"/>
              </a:ext>
            </a:extLst>
          </p:cNvPr>
          <p:cNvSpPr>
            <a:spLocks noGrp="1"/>
          </p:cNvSpPr>
          <p:nvPr>
            <p:ph type="title"/>
          </p:nvPr>
        </p:nvSpPr>
        <p:spPr/>
        <p:txBody>
          <a:bodyPr/>
          <a:lstStyle/>
          <a:p>
            <a:r>
              <a:rPr lang="et-EE" dirty="0"/>
              <a:t>Teoreetiline kirjandus</a:t>
            </a:r>
          </a:p>
        </p:txBody>
      </p:sp>
      <p:sp>
        <p:nvSpPr>
          <p:cNvPr id="4" name="Sisu kohatäide 3">
            <a:extLst>
              <a:ext uri="{FF2B5EF4-FFF2-40B4-BE49-F238E27FC236}">
                <a16:creationId xmlns:a16="http://schemas.microsoft.com/office/drawing/2014/main" id="{837B898A-A55D-48D0-8132-83C3E828209C}"/>
              </a:ext>
            </a:extLst>
          </p:cNvPr>
          <p:cNvSpPr>
            <a:spLocks noGrp="1"/>
          </p:cNvSpPr>
          <p:nvPr>
            <p:ph idx="1"/>
          </p:nvPr>
        </p:nvSpPr>
        <p:spPr/>
        <p:txBody>
          <a:bodyPr/>
          <a:lstStyle/>
          <a:p>
            <a:r>
              <a:rPr lang="et-EE" dirty="0"/>
              <a:t>Diisliaktsiisi hinnaelastsuseid on maailmas üsna põhjalikult uuritud. Viimase aja uurimuste põhiline fookus on „kui kõrgele tuleks tõsta fossiilsete kütuste maksukoormus, et saavutada 2030 kliimaeesmärke“. Seega rõhuasetus on otseselt maksukoormuse ja tarbimise vahelisel seosel</a:t>
            </a:r>
          </a:p>
          <a:p>
            <a:r>
              <a:rPr lang="et-EE" dirty="0"/>
              <a:t>Kõige sagedasemalt hinnatakse seost, kus kütuse tarbimine sõltub hinnast (regionaalsete võrdluste puhul enda ja naaberregiooni hinnast), sissetulekutest ja muudest teguritest.</a:t>
            </a:r>
          </a:p>
          <a:p>
            <a:r>
              <a:rPr lang="et-EE" dirty="0"/>
              <a:t>Sageli teisendatakse „ARIMA-laadne“ mudel veaparandusmudeliks ning hinnatakse lühiajalist ja pikaajalist seost eraldi</a:t>
            </a:r>
          </a:p>
        </p:txBody>
      </p:sp>
    </p:spTree>
    <p:extLst>
      <p:ext uri="{BB962C8B-B14F-4D97-AF65-F5344CB8AC3E}">
        <p14:creationId xmlns:p14="http://schemas.microsoft.com/office/powerpoint/2010/main" val="2164725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lt 4">
            <a:extLst>
              <a:ext uri="{FF2B5EF4-FFF2-40B4-BE49-F238E27FC236}">
                <a16:creationId xmlns:a16="http://schemas.microsoft.com/office/drawing/2014/main" id="{4B31D94E-CB14-4BA8-83D2-2355CA8EAE12}"/>
              </a:ext>
            </a:extLst>
          </p:cNvPr>
          <p:cNvPicPr>
            <a:picLocks noChangeAspect="1"/>
          </p:cNvPicPr>
          <p:nvPr/>
        </p:nvPicPr>
        <p:blipFill>
          <a:blip r:embed="rId2"/>
          <a:stretch>
            <a:fillRect/>
          </a:stretch>
        </p:blipFill>
        <p:spPr>
          <a:xfrm>
            <a:off x="1466850" y="1190625"/>
            <a:ext cx="9258300" cy="5667375"/>
          </a:xfrm>
          <a:prstGeom prst="rect">
            <a:avLst/>
          </a:prstGeom>
        </p:spPr>
      </p:pic>
      <p:sp>
        <p:nvSpPr>
          <p:cNvPr id="4" name="Pealkiri 3">
            <a:extLst>
              <a:ext uri="{FF2B5EF4-FFF2-40B4-BE49-F238E27FC236}">
                <a16:creationId xmlns:a16="http://schemas.microsoft.com/office/drawing/2014/main" id="{AF3E46C0-C01D-4063-9EB7-D108F3C9449E}"/>
              </a:ext>
            </a:extLst>
          </p:cNvPr>
          <p:cNvSpPr>
            <a:spLocks noGrp="1"/>
          </p:cNvSpPr>
          <p:nvPr>
            <p:ph type="title"/>
          </p:nvPr>
        </p:nvSpPr>
        <p:spPr>
          <a:xfrm>
            <a:off x="838200" y="0"/>
            <a:ext cx="10515600" cy="1325563"/>
          </a:xfrm>
        </p:spPr>
        <p:txBody>
          <a:bodyPr>
            <a:noAutofit/>
          </a:bodyPr>
          <a:lstStyle/>
          <a:p>
            <a:r>
              <a:rPr lang="et-EE" sz="3200" b="1" dirty="0"/>
              <a:t>Kliimamurel on ka põhjus – diisli tarbimine </a:t>
            </a:r>
            <a:r>
              <a:rPr lang="et-EE" sz="3200" b="1" dirty="0" err="1"/>
              <a:t>per</a:t>
            </a:r>
            <a:r>
              <a:rPr lang="et-EE" sz="3200" b="1" dirty="0"/>
              <a:t> </a:t>
            </a:r>
            <a:r>
              <a:rPr lang="et-EE" sz="3200" b="1" dirty="0" err="1"/>
              <a:t>capita</a:t>
            </a:r>
            <a:r>
              <a:rPr lang="et-EE" sz="3200" b="1" dirty="0"/>
              <a:t> on Euroopas ajaloolises võrdluses väga kõrge (hall joon) (</a:t>
            </a:r>
            <a:r>
              <a:rPr lang="et-EE" sz="3200" b="1" dirty="0" err="1"/>
              <a:t>Liddle</a:t>
            </a:r>
            <a:r>
              <a:rPr lang="et-EE" sz="3200" b="1" dirty="0"/>
              <a:t> et </a:t>
            </a:r>
            <a:r>
              <a:rPr lang="et-EE" sz="3200" b="1" dirty="0" err="1"/>
              <a:t>al</a:t>
            </a:r>
            <a:r>
              <a:rPr lang="et-EE" sz="3200" b="1" dirty="0"/>
              <a:t> 2020)</a:t>
            </a:r>
          </a:p>
        </p:txBody>
      </p:sp>
    </p:spTree>
    <p:extLst>
      <p:ext uri="{BB962C8B-B14F-4D97-AF65-F5344CB8AC3E}">
        <p14:creationId xmlns:p14="http://schemas.microsoft.com/office/powerpoint/2010/main" val="3060639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0BF8DD74-88B8-4EBF-815D-6DE9175B85ED}"/>
              </a:ext>
            </a:extLst>
          </p:cNvPr>
          <p:cNvSpPr>
            <a:spLocks noGrp="1"/>
          </p:cNvSpPr>
          <p:nvPr>
            <p:ph type="title"/>
          </p:nvPr>
        </p:nvSpPr>
        <p:spPr/>
        <p:txBody>
          <a:bodyPr/>
          <a:lstStyle/>
          <a:p>
            <a:r>
              <a:rPr lang="et-EE" dirty="0"/>
              <a:t>…ja eks hinda on selle taustal ka krutitud Euroopas kõrgemale (</a:t>
            </a:r>
            <a:r>
              <a:rPr lang="et-EE" dirty="0" err="1"/>
              <a:t>Zeleke</a:t>
            </a:r>
            <a:r>
              <a:rPr lang="et-EE" dirty="0"/>
              <a:t> 2016)</a:t>
            </a:r>
          </a:p>
        </p:txBody>
      </p:sp>
      <p:pic>
        <p:nvPicPr>
          <p:cNvPr id="3" name="Pilt 2">
            <a:extLst>
              <a:ext uri="{FF2B5EF4-FFF2-40B4-BE49-F238E27FC236}">
                <a16:creationId xmlns:a16="http://schemas.microsoft.com/office/drawing/2014/main" id="{FA6674BB-057D-4D2B-933E-5865C2778FDD}"/>
              </a:ext>
            </a:extLst>
          </p:cNvPr>
          <p:cNvPicPr>
            <a:picLocks noChangeAspect="1"/>
          </p:cNvPicPr>
          <p:nvPr/>
        </p:nvPicPr>
        <p:blipFill>
          <a:blip r:embed="rId2"/>
          <a:stretch>
            <a:fillRect/>
          </a:stretch>
        </p:blipFill>
        <p:spPr>
          <a:xfrm>
            <a:off x="296227" y="2057400"/>
            <a:ext cx="11546132" cy="4435475"/>
          </a:xfrm>
          <a:prstGeom prst="rect">
            <a:avLst/>
          </a:prstGeom>
        </p:spPr>
      </p:pic>
    </p:spTree>
    <p:extLst>
      <p:ext uri="{BB962C8B-B14F-4D97-AF65-F5344CB8AC3E}">
        <p14:creationId xmlns:p14="http://schemas.microsoft.com/office/powerpoint/2010/main" val="178898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lt 2">
            <a:extLst>
              <a:ext uri="{FF2B5EF4-FFF2-40B4-BE49-F238E27FC236}">
                <a16:creationId xmlns:a16="http://schemas.microsoft.com/office/drawing/2014/main" id="{E9346FA6-5EE7-40F0-AC41-A2BCC09D659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7979" y="924559"/>
            <a:ext cx="7828767" cy="5912803"/>
          </a:xfrm>
          <a:prstGeom prst="rect">
            <a:avLst/>
          </a:prstGeom>
          <a:noFill/>
          <a:ln>
            <a:noFill/>
          </a:ln>
        </p:spPr>
      </p:pic>
      <p:sp>
        <p:nvSpPr>
          <p:cNvPr id="2" name="Pealkiri 1">
            <a:extLst>
              <a:ext uri="{FF2B5EF4-FFF2-40B4-BE49-F238E27FC236}">
                <a16:creationId xmlns:a16="http://schemas.microsoft.com/office/drawing/2014/main" id="{24E10414-1181-4FF5-94FC-46E79FB53976}"/>
              </a:ext>
            </a:extLst>
          </p:cNvPr>
          <p:cNvSpPr>
            <a:spLocks noGrp="1"/>
          </p:cNvSpPr>
          <p:nvPr>
            <p:ph type="title"/>
          </p:nvPr>
        </p:nvSpPr>
        <p:spPr>
          <a:xfrm>
            <a:off x="838200" y="20637"/>
            <a:ext cx="10515600" cy="1325563"/>
          </a:xfrm>
        </p:spPr>
        <p:txBody>
          <a:bodyPr>
            <a:normAutofit/>
          </a:bodyPr>
          <a:lstStyle/>
          <a:p>
            <a:r>
              <a:rPr lang="et-EE" sz="4000" b="1" dirty="0"/>
              <a:t>Diiselkütuse hinnaelastsus 124 riigi näitel</a:t>
            </a:r>
          </a:p>
        </p:txBody>
      </p:sp>
      <p:sp>
        <p:nvSpPr>
          <p:cNvPr id="4" name="Ovaal 3">
            <a:extLst>
              <a:ext uri="{FF2B5EF4-FFF2-40B4-BE49-F238E27FC236}">
                <a16:creationId xmlns:a16="http://schemas.microsoft.com/office/drawing/2014/main" id="{175970BB-D52A-4FA7-9007-494F42939550}"/>
              </a:ext>
            </a:extLst>
          </p:cNvPr>
          <p:cNvSpPr/>
          <p:nvPr/>
        </p:nvSpPr>
        <p:spPr>
          <a:xfrm>
            <a:off x="4262362" y="2973219"/>
            <a:ext cx="228600" cy="24384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cxnSp>
        <p:nvCxnSpPr>
          <p:cNvPr id="8" name="Sirge noolkonnektor 7">
            <a:extLst>
              <a:ext uri="{FF2B5EF4-FFF2-40B4-BE49-F238E27FC236}">
                <a16:creationId xmlns:a16="http://schemas.microsoft.com/office/drawing/2014/main" id="{2B4BCE8D-37BD-4D4D-89CF-68F5E38EDCAF}"/>
              </a:ext>
            </a:extLst>
          </p:cNvPr>
          <p:cNvCxnSpPr/>
          <p:nvPr/>
        </p:nvCxnSpPr>
        <p:spPr>
          <a:xfrm flipH="1">
            <a:off x="4490962" y="1738778"/>
            <a:ext cx="4323429" cy="128122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541A71F-74B4-41F9-99D8-78CD424605A5}"/>
              </a:ext>
            </a:extLst>
          </p:cNvPr>
          <p:cNvSpPr txBox="1"/>
          <p:nvPr/>
        </p:nvSpPr>
        <p:spPr>
          <a:xfrm>
            <a:off x="8814391" y="1377004"/>
            <a:ext cx="2349795" cy="523220"/>
          </a:xfrm>
          <a:prstGeom prst="rect">
            <a:avLst/>
          </a:prstGeom>
          <a:noFill/>
        </p:spPr>
        <p:txBody>
          <a:bodyPr wrap="square" rtlCol="0">
            <a:spAutoFit/>
          </a:bodyPr>
          <a:lstStyle/>
          <a:p>
            <a:r>
              <a:rPr lang="et-EE" sz="2800" dirty="0"/>
              <a:t>Eesti -0,38</a:t>
            </a:r>
          </a:p>
        </p:txBody>
      </p:sp>
      <p:sp>
        <p:nvSpPr>
          <p:cNvPr id="10" name="Ovaal 9">
            <a:extLst>
              <a:ext uri="{FF2B5EF4-FFF2-40B4-BE49-F238E27FC236}">
                <a16:creationId xmlns:a16="http://schemas.microsoft.com/office/drawing/2014/main" id="{89A93C7C-EA11-40D3-B93D-32C01C84A24A}"/>
              </a:ext>
            </a:extLst>
          </p:cNvPr>
          <p:cNvSpPr/>
          <p:nvPr/>
        </p:nvSpPr>
        <p:spPr>
          <a:xfrm>
            <a:off x="5394955" y="4381461"/>
            <a:ext cx="228600" cy="24384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cxnSp>
        <p:nvCxnSpPr>
          <p:cNvPr id="11" name="Sirge noolkonnektor 10">
            <a:extLst>
              <a:ext uri="{FF2B5EF4-FFF2-40B4-BE49-F238E27FC236}">
                <a16:creationId xmlns:a16="http://schemas.microsoft.com/office/drawing/2014/main" id="{7E24586A-7856-4598-88EE-D36C06300678}"/>
              </a:ext>
            </a:extLst>
          </p:cNvPr>
          <p:cNvCxnSpPr>
            <a:cxnSpLocks/>
          </p:cNvCxnSpPr>
          <p:nvPr/>
        </p:nvCxnSpPr>
        <p:spPr>
          <a:xfrm flipH="1" flipV="1">
            <a:off x="5730240" y="4503381"/>
            <a:ext cx="3274075" cy="34640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F4C3BD4-D698-4CF4-94E4-D3418B4B9F35}"/>
              </a:ext>
            </a:extLst>
          </p:cNvPr>
          <p:cNvSpPr txBox="1"/>
          <p:nvPr/>
        </p:nvSpPr>
        <p:spPr>
          <a:xfrm>
            <a:off x="9080739" y="4503381"/>
            <a:ext cx="2349795" cy="954107"/>
          </a:xfrm>
          <a:prstGeom prst="rect">
            <a:avLst/>
          </a:prstGeom>
          <a:noFill/>
        </p:spPr>
        <p:txBody>
          <a:bodyPr wrap="square" rtlCol="0">
            <a:spAutoFit/>
          </a:bodyPr>
          <a:lstStyle/>
          <a:p>
            <a:r>
              <a:rPr lang="et-EE" sz="2800" dirty="0"/>
              <a:t>Läti -0,13</a:t>
            </a:r>
          </a:p>
          <a:p>
            <a:r>
              <a:rPr lang="et-EE" sz="2800" dirty="0"/>
              <a:t>Leedu -0,13</a:t>
            </a:r>
          </a:p>
        </p:txBody>
      </p:sp>
      <p:sp>
        <p:nvSpPr>
          <p:cNvPr id="15" name="TextBox 14">
            <a:extLst>
              <a:ext uri="{FF2B5EF4-FFF2-40B4-BE49-F238E27FC236}">
                <a16:creationId xmlns:a16="http://schemas.microsoft.com/office/drawing/2014/main" id="{AD3F4B4F-A391-41CA-8730-F205B1752DC8}"/>
              </a:ext>
            </a:extLst>
          </p:cNvPr>
          <p:cNvSpPr txBox="1"/>
          <p:nvPr/>
        </p:nvSpPr>
        <p:spPr>
          <a:xfrm>
            <a:off x="8654547" y="2973219"/>
            <a:ext cx="3274074" cy="1200329"/>
          </a:xfrm>
          <a:prstGeom prst="rect">
            <a:avLst/>
          </a:prstGeom>
          <a:noFill/>
        </p:spPr>
        <p:txBody>
          <a:bodyPr wrap="square" rtlCol="0">
            <a:spAutoFit/>
          </a:bodyPr>
          <a:lstStyle/>
          <a:p>
            <a:r>
              <a:rPr lang="et-EE" dirty="0"/>
              <a:t>Miks nii suur erinevus?</a:t>
            </a:r>
          </a:p>
          <a:p>
            <a:r>
              <a:rPr lang="et-EE" dirty="0"/>
              <a:t>Kas/kuidas piirikaubandus mõjutab? (See on ca 10 aastat vana uurimus aastast 2010)</a:t>
            </a:r>
          </a:p>
        </p:txBody>
      </p:sp>
    </p:spTree>
    <p:extLst>
      <p:ext uri="{BB962C8B-B14F-4D97-AF65-F5344CB8AC3E}">
        <p14:creationId xmlns:p14="http://schemas.microsoft.com/office/powerpoint/2010/main" val="3185049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lt 11">
            <a:extLst>
              <a:ext uri="{FF2B5EF4-FFF2-40B4-BE49-F238E27FC236}">
                <a16:creationId xmlns:a16="http://schemas.microsoft.com/office/drawing/2014/main" id="{90CE9F53-4A9C-4FB4-8EB8-76A2EDB9FC1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2067" y="662506"/>
            <a:ext cx="6338853" cy="5968090"/>
          </a:xfrm>
          <a:prstGeom prst="rect">
            <a:avLst/>
          </a:prstGeom>
          <a:noFill/>
          <a:ln>
            <a:noFill/>
          </a:ln>
        </p:spPr>
      </p:pic>
      <p:sp>
        <p:nvSpPr>
          <p:cNvPr id="2" name="Pealkiri 1">
            <a:extLst>
              <a:ext uri="{FF2B5EF4-FFF2-40B4-BE49-F238E27FC236}">
                <a16:creationId xmlns:a16="http://schemas.microsoft.com/office/drawing/2014/main" id="{24E10414-1181-4FF5-94FC-46E79FB53976}"/>
              </a:ext>
            </a:extLst>
          </p:cNvPr>
          <p:cNvSpPr>
            <a:spLocks noGrp="1"/>
          </p:cNvSpPr>
          <p:nvPr>
            <p:ph type="title"/>
          </p:nvPr>
        </p:nvSpPr>
        <p:spPr>
          <a:xfrm>
            <a:off x="838200" y="20637"/>
            <a:ext cx="10515600" cy="1325563"/>
          </a:xfrm>
        </p:spPr>
        <p:txBody>
          <a:bodyPr>
            <a:normAutofit/>
          </a:bodyPr>
          <a:lstStyle/>
          <a:p>
            <a:r>
              <a:rPr lang="et-EE" sz="4000" b="1" dirty="0"/>
              <a:t>Diiselkütuse sissetulekuelastsus 124 riigi näitel</a:t>
            </a:r>
          </a:p>
        </p:txBody>
      </p:sp>
      <p:sp>
        <p:nvSpPr>
          <p:cNvPr id="4" name="Ovaal 3">
            <a:extLst>
              <a:ext uri="{FF2B5EF4-FFF2-40B4-BE49-F238E27FC236}">
                <a16:creationId xmlns:a16="http://schemas.microsoft.com/office/drawing/2014/main" id="{175970BB-D52A-4FA7-9007-494F42939550}"/>
              </a:ext>
            </a:extLst>
          </p:cNvPr>
          <p:cNvSpPr/>
          <p:nvPr/>
        </p:nvSpPr>
        <p:spPr>
          <a:xfrm>
            <a:off x="3911487" y="3185160"/>
            <a:ext cx="228600" cy="24384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cxnSp>
        <p:nvCxnSpPr>
          <p:cNvPr id="8" name="Sirge noolkonnektor 7">
            <a:extLst>
              <a:ext uri="{FF2B5EF4-FFF2-40B4-BE49-F238E27FC236}">
                <a16:creationId xmlns:a16="http://schemas.microsoft.com/office/drawing/2014/main" id="{2B4BCE8D-37BD-4D4D-89CF-68F5E38EDCAF}"/>
              </a:ext>
            </a:extLst>
          </p:cNvPr>
          <p:cNvCxnSpPr>
            <a:cxnSpLocks/>
          </p:cNvCxnSpPr>
          <p:nvPr/>
        </p:nvCxnSpPr>
        <p:spPr>
          <a:xfrm flipH="1">
            <a:off x="4140087" y="1738778"/>
            <a:ext cx="4674305" cy="14463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541A71F-74B4-41F9-99D8-78CD424605A5}"/>
              </a:ext>
            </a:extLst>
          </p:cNvPr>
          <p:cNvSpPr txBox="1"/>
          <p:nvPr/>
        </p:nvSpPr>
        <p:spPr>
          <a:xfrm>
            <a:off x="8814391" y="1377004"/>
            <a:ext cx="2349795" cy="523220"/>
          </a:xfrm>
          <a:prstGeom prst="rect">
            <a:avLst/>
          </a:prstGeom>
          <a:noFill/>
        </p:spPr>
        <p:txBody>
          <a:bodyPr wrap="square" rtlCol="0">
            <a:spAutoFit/>
          </a:bodyPr>
          <a:lstStyle/>
          <a:p>
            <a:r>
              <a:rPr lang="et-EE" sz="2800" dirty="0"/>
              <a:t>Eesti 	1,32</a:t>
            </a:r>
          </a:p>
        </p:txBody>
      </p:sp>
      <p:cxnSp>
        <p:nvCxnSpPr>
          <p:cNvPr id="11" name="Sirge noolkonnektor 10">
            <a:extLst>
              <a:ext uri="{FF2B5EF4-FFF2-40B4-BE49-F238E27FC236}">
                <a16:creationId xmlns:a16="http://schemas.microsoft.com/office/drawing/2014/main" id="{7E24586A-7856-4598-88EE-D36C06300678}"/>
              </a:ext>
            </a:extLst>
          </p:cNvPr>
          <p:cNvCxnSpPr>
            <a:cxnSpLocks/>
          </p:cNvCxnSpPr>
          <p:nvPr/>
        </p:nvCxnSpPr>
        <p:spPr>
          <a:xfrm flipH="1" flipV="1">
            <a:off x="4140087" y="3336970"/>
            <a:ext cx="4864229" cy="151282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F4C3BD4-D698-4CF4-94E4-D3418B4B9F35}"/>
              </a:ext>
            </a:extLst>
          </p:cNvPr>
          <p:cNvSpPr txBox="1"/>
          <p:nvPr/>
        </p:nvSpPr>
        <p:spPr>
          <a:xfrm>
            <a:off x="9080739" y="4503381"/>
            <a:ext cx="2349795" cy="954107"/>
          </a:xfrm>
          <a:prstGeom prst="rect">
            <a:avLst/>
          </a:prstGeom>
          <a:noFill/>
        </p:spPr>
        <p:txBody>
          <a:bodyPr wrap="square" rtlCol="0">
            <a:spAutoFit/>
          </a:bodyPr>
          <a:lstStyle/>
          <a:p>
            <a:r>
              <a:rPr lang="et-EE" sz="2800" dirty="0"/>
              <a:t>Läti 	1,32</a:t>
            </a:r>
          </a:p>
          <a:p>
            <a:r>
              <a:rPr lang="et-EE" sz="2800" dirty="0"/>
              <a:t>Leedu 1,32</a:t>
            </a:r>
          </a:p>
        </p:txBody>
      </p:sp>
    </p:spTree>
    <p:extLst>
      <p:ext uri="{BB962C8B-B14F-4D97-AF65-F5344CB8AC3E}">
        <p14:creationId xmlns:p14="http://schemas.microsoft.com/office/powerpoint/2010/main" val="2083029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alkiri 2">
            <a:extLst>
              <a:ext uri="{FF2B5EF4-FFF2-40B4-BE49-F238E27FC236}">
                <a16:creationId xmlns:a16="http://schemas.microsoft.com/office/drawing/2014/main" id="{B1B6AAF0-0422-4F96-A191-68B412B87ABC}"/>
              </a:ext>
            </a:extLst>
          </p:cNvPr>
          <p:cNvSpPr>
            <a:spLocks noGrp="1"/>
          </p:cNvSpPr>
          <p:nvPr>
            <p:ph type="title"/>
          </p:nvPr>
        </p:nvSpPr>
        <p:spPr/>
        <p:txBody>
          <a:bodyPr/>
          <a:lstStyle/>
          <a:p>
            <a:r>
              <a:rPr lang="et-EE" dirty="0"/>
              <a:t>Teoreetiline kirjandus</a:t>
            </a:r>
          </a:p>
        </p:txBody>
      </p:sp>
      <p:sp>
        <p:nvSpPr>
          <p:cNvPr id="4" name="Sisu kohatäide 3">
            <a:extLst>
              <a:ext uri="{FF2B5EF4-FFF2-40B4-BE49-F238E27FC236}">
                <a16:creationId xmlns:a16="http://schemas.microsoft.com/office/drawing/2014/main" id="{9F24DE47-C9C1-470C-9633-F17D8F2D84DB}"/>
              </a:ext>
            </a:extLst>
          </p:cNvPr>
          <p:cNvSpPr>
            <a:spLocks noGrp="1"/>
          </p:cNvSpPr>
          <p:nvPr>
            <p:ph idx="1"/>
          </p:nvPr>
        </p:nvSpPr>
        <p:spPr/>
        <p:txBody>
          <a:bodyPr/>
          <a:lstStyle/>
          <a:p>
            <a:r>
              <a:rPr lang="et-EE" dirty="0" err="1"/>
              <a:t>Labandeira</a:t>
            </a:r>
            <a:r>
              <a:rPr lang="et-EE" dirty="0"/>
              <a:t> et. </a:t>
            </a:r>
            <a:r>
              <a:rPr lang="et-EE" dirty="0" err="1"/>
              <a:t>al</a:t>
            </a:r>
            <a:r>
              <a:rPr lang="et-EE" dirty="0"/>
              <a:t> (2017) </a:t>
            </a:r>
            <a:r>
              <a:rPr lang="et-EE" dirty="0" err="1"/>
              <a:t>metauuring</a:t>
            </a:r>
            <a:r>
              <a:rPr lang="et-EE" dirty="0"/>
              <a:t> 428 uurimistöö põhjal: maailmas keskmisena on diiselkütuse lühiajaline hinnaelastsus -0,153 ja pikaajaline -0,443.</a:t>
            </a:r>
          </a:p>
          <a:p>
            <a:pPr lvl="1"/>
            <a:r>
              <a:rPr lang="et-EE" sz="2800" b="1" dirty="0"/>
              <a:t>Ehk et meie numbrid ei eristu maailma kontekstis kuidagi erandlikena. </a:t>
            </a:r>
          </a:p>
          <a:p>
            <a:r>
              <a:rPr lang="et-EE" dirty="0"/>
              <a:t>Bensiini keskmine hinnaelastsus maailmas on sama uurimuse järgi ca 2x suurem -0,293 lühiajaliselt ning pikaajaliselt -0,773. </a:t>
            </a:r>
          </a:p>
        </p:txBody>
      </p:sp>
    </p:spTree>
    <p:extLst>
      <p:ext uri="{BB962C8B-B14F-4D97-AF65-F5344CB8AC3E}">
        <p14:creationId xmlns:p14="http://schemas.microsoft.com/office/powerpoint/2010/main" val="3402146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lt 2">
            <a:extLst>
              <a:ext uri="{FF2B5EF4-FFF2-40B4-BE49-F238E27FC236}">
                <a16:creationId xmlns:a16="http://schemas.microsoft.com/office/drawing/2014/main" id="{E27EC199-55CF-48F5-A529-42025CDCF8E3}"/>
              </a:ext>
            </a:extLst>
          </p:cNvPr>
          <p:cNvPicPr>
            <a:picLocks noChangeAspect="1"/>
          </p:cNvPicPr>
          <p:nvPr/>
        </p:nvPicPr>
        <p:blipFill>
          <a:blip r:embed="rId2"/>
          <a:stretch>
            <a:fillRect/>
          </a:stretch>
        </p:blipFill>
        <p:spPr>
          <a:xfrm>
            <a:off x="703897" y="1282700"/>
            <a:ext cx="8620125" cy="5210175"/>
          </a:xfrm>
          <a:prstGeom prst="rect">
            <a:avLst/>
          </a:prstGeom>
        </p:spPr>
      </p:pic>
      <p:sp>
        <p:nvSpPr>
          <p:cNvPr id="2" name="Pealkiri 1">
            <a:extLst>
              <a:ext uri="{FF2B5EF4-FFF2-40B4-BE49-F238E27FC236}">
                <a16:creationId xmlns:a16="http://schemas.microsoft.com/office/drawing/2014/main" id="{0FE38765-4928-4C98-8A51-19E798F3CB61}"/>
              </a:ext>
            </a:extLst>
          </p:cNvPr>
          <p:cNvSpPr>
            <a:spLocks noGrp="1"/>
          </p:cNvSpPr>
          <p:nvPr>
            <p:ph type="title"/>
          </p:nvPr>
        </p:nvSpPr>
        <p:spPr/>
        <p:txBody>
          <a:bodyPr/>
          <a:lstStyle/>
          <a:p>
            <a:r>
              <a:rPr lang="et-EE" dirty="0"/>
              <a:t>Diiselkütuse suhteline hind on maailmas üsna varieeruv</a:t>
            </a:r>
          </a:p>
        </p:txBody>
      </p:sp>
      <p:sp>
        <p:nvSpPr>
          <p:cNvPr id="4" name="TextBox 3">
            <a:extLst>
              <a:ext uri="{FF2B5EF4-FFF2-40B4-BE49-F238E27FC236}">
                <a16:creationId xmlns:a16="http://schemas.microsoft.com/office/drawing/2014/main" id="{6462D5BA-5289-434F-9055-2CFEF165D874}"/>
              </a:ext>
            </a:extLst>
          </p:cNvPr>
          <p:cNvSpPr txBox="1"/>
          <p:nvPr/>
        </p:nvSpPr>
        <p:spPr>
          <a:xfrm>
            <a:off x="8483563" y="1935480"/>
            <a:ext cx="3163238" cy="2862322"/>
          </a:xfrm>
          <a:prstGeom prst="rect">
            <a:avLst/>
          </a:prstGeom>
          <a:noFill/>
        </p:spPr>
        <p:txBody>
          <a:bodyPr wrap="none" rtlCol="0">
            <a:spAutoFit/>
          </a:bodyPr>
          <a:lstStyle/>
          <a:p>
            <a:pPr marL="285750" indent="-285750">
              <a:buFont typeface="Arial" panose="020B0604020202020204" pitchFamily="34" charset="0"/>
              <a:buChar char="•"/>
            </a:pPr>
            <a:r>
              <a:rPr lang="et-EE" dirty="0" err="1"/>
              <a:t>Liddle</a:t>
            </a:r>
            <a:r>
              <a:rPr lang="et-EE" dirty="0"/>
              <a:t> et </a:t>
            </a:r>
            <a:r>
              <a:rPr lang="et-EE" dirty="0" err="1"/>
              <a:t>al</a:t>
            </a:r>
            <a:r>
              <a:rPr lang="et-EE" dirty="0"/>
              <a:t> 2020</a:t>
            </a:r>
          </a:p>
          <a:p>
            <a:pPr marL="285750" indent="-285750">
              <a:buFont typeface="Arial" panose="020B0604020202020204" pitchFamily="34" charset="0"/>
              <a:buChar char="•"/>
            </a:pPr>
            <a:r>
              <a:rPr lang="et-EE" dirty="0"/>
              <a:t>118 riiki</a:t>
            </a:r>
          </a:p>
          <a:p>
            <a:pPr marL="285750" indent="-285750">
              <a:buFont typeface="Arial" panose="020B0604020202020204" pitchFamily="34" charset="0"/>
              <a:buChar char="•"/>
            </a:pPr>
            <a:r>
              <a:rPr lang="et-EE" dirty="0"/>
              <a:t>Kuna kasutatakse USD PPP</a:t>
            </a:r>
            <a:br>
              <a:rPr lang="et-EE" dirty="0"/>
            </a:br>
            <a:r>
              <a:rPr lang="et-EE" dirty="0"/>
              <a:t>järgi, siis raske tuvastada</a:t>
            </a:r>
            <a:br>
              <a:rPr lang="et-EE" dirty="0"/>
            </a:br>
            <a:r>
              <a:rPr lang="et-EE" dirty="0"/>
              <a:t>Eesti täpset asukohta…</a:t>
            </a:r>
          </a:p>
          <a:p>
            <a:pPr marL="285750" indent="-285750">
              <a:buFont typeface="Arial" panose="020B0604020202020204" pitchFamily="34" charset="0"/>
              <a:buChar char="•"/>
            </a:pPr>
            <a:endParaRPr lang="et-EE" dirty="0"/>
          </a:p>
          <a:p>
            <a:pPr marL="285750" indent="-285750">
              <a:buFont typeface="Arial" panose="020B0604020202020204" pitchFamily="34" charset="0"/>
              <a:buChar char="•"/>
            </a:pPr>
            <a:r>
              <a:rPr lang="et-EE" dirty="0"/>
              <a:t>Võrdlema peaks meie hinda</a:t>
            </a:r>
            <a:br>
              <a:rPr lang="et-EE" dirty="0"/>
            </a:br>
            <a:r>
              <a:rPr lang="et-EE" dirty="0"/>
              <a:t>selle ca 2$/liiter PPP järgi, </a:t>
            </a:r>
            <a:br>
              <a:rPr lang="et-EE" dirty="0"/>
            </a:br>
            <a:r>
              <a:rPr lang="et-EE" dirty="0"/>
              <a:t>et kas on maailma kontekstis</a:t>
            </a:r>
            <a:br>
              <a:rPr lang="et-EE" dirty="0"/>
            </a:br>
            <a:r>
              <a:rPr lang="et-EE" dirty="0"/>
              <a:t>kõrge või mitte.</a:t>
            </a:r>
          </a:p>
        </p:txBody>
      </p:sp>
    </p:spTree>
    <p:extLst>
      <p:ext uri="{BB962C8B-B14F-4D97-AF65-F5344CB8AC3E}">
        <p14:creationId xmlns:p14="http://schemas.microsoft.com/office/powerpoint/2010/main" val="155739912"/>
      </p:ext>
    </p:extLst>
  </p:cSld>
  <p:clrMapOvr>
    <a:masterClrMapping/>
  </p:clrMapOvr>
</p:sld>
</file>

<file path=ppt/theme/theme1.xml><?xml version="1.0" encoding="utf-8"?>
<a:theme xmlns:a="http://schemas.openxmlformats.org/drawingml/2006/main" name="Office'i kujundu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275</Words>
  <Application>Microsoft Office PowerPoint</Application>
  <PresentationFormat>Laiekraan</PresentationFormat>
  <Paragraphs>26</Paragraphs>
  <Slides>7</Slides>
  <Notes>0</Notes>
  <HiddenSlides>0</HiddenSlides>
  <MMClips>0</MMClips>
  <ScaleCrop>false</ScaleCrop>
  <HeadingPairs>
    <vt:vector size="6" baseType="variant">
      <vt:variant>
        <vt:lpstr>Kasutatud fondid</vt:lpstr>
      </vt:variant>
      <vt:variant>
        <vt:i4>3</vt:i4>
      </vt:variant>
      <vt:variant>
        <vt:lpstr>Kujundus</vt:lpstr>
      </vt:variant>
      <vt:variant>
        <vt:i4>1</vt:i4>
      </vt:variant>
      <vt:variant>
        <vt:lpstr>Slaidipealkirjad</vt:lpstr>
      </vt:variant>
      <vt:variant>
        <vt:i4>7</vt:i4>
      </vt:variant>
    </vt:vector>
  </HeadingPairs>
  <TitlesOfParts>
    <vt:vector size="11" baseType="lpstr">
      <vt:lpstr>Arial</vt:lpstr>
      <vt:lpstr>Calibri</vt:lpstr>
      <vt:lpstr>Calibri Light</vt:lpstr>
      <vt:lpstr>Office'i kujundus</vt:lpstr>
      <vt:lpstr>Teoreetiline kirjandus</vt:lpstr>
      <vt:lpstr>Kliimamurel on ka põhjus – diisli tarbimine per capita on Euroopas ajaloolises võrdluses väga kõrge (hall joon) (Liddle et al 2020)</vt:lpstr>
      <vt:lpstr>…ja eks hinda on selle taustal ka krutitud Euroopas kõrgemale (Zeleke 2016)</vt:lpstr>
      <vt:lpstr>Diiselkütuse hinnaelastsus 124 riigi näitel</vt:lpstr>
      <vt:lpstr>Diiselkütuse sissetulekuelastsus 124 riigi näitel</vt:lpstr>
      <vt:lpstr>Teoreetiline kirjandus</vt:lpstr>
      <vt:lpstr>Diiselkütuse suhteline hind on maailmas üsna varieeruv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Teoreetiline kirjandus</dc:title>
  <dc:creator>Raoul Lättemäe</dc:creator>
  <cp:lastModifiedBy>Raoul Lättemäe</cp:lastModifiedBy>
  <cp:revision>7</cp:revision>
  <dcterms:created xsi:type="dcterms:W3CDTF">2021-05-31T06:00:09Z</dcterms:created>
  <dcterms:modified xsi:type="dcterms:W3CDTF">2021-05-31T07:04:04Z</dcterms:modified>
</cp:coreProperties>
</file>