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E9F5B-3963-48A4-B205-22A38D34256A}" v="1" dt="2022-09-15T12:11:25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os" userId="8d169a4a09342d68" providerId="LiveId" clId="{5BBE9F5B-3963-48A4-B205-22A38D34256A}"/>
    <pc:docChg chg="custSel addSld modSld">
      <pc:chgData name="Milos" userId="8d169a4a09342d68" providerId="LiveId" clId="{5BBE9F5B-3963-48A4-B205-22A38D34256A}" dt="2022-09-15T12:11:48.052" v="9" actId="14100"/>
      <pc:docMkLst>
        <pc:docMk/>
      </pc:docMkLst>
      <pc:sldChg chg="addSp delSp modSp new mod">
        <pc:chgData name="Milos" userId="8d169a4a09342d68" providerId="LiveId" clId="{5BBE9F5B-3963-48A4-B205-22A38D34256A}" dt="2022-09-15T12:11:48.052" v="9" actId="14100"/>
        <pc:sldMkLst>
          <pc:docMk/>
          <pc:sldMk cId="3478419864" sldId="265"/>
        </pc:sldMkLst>
        <pc:spChg chg="del">
          <ac:chgData name="Milos" userId="8d169a4a09342d68" providerId="LiveId" clId="{5BBE9F5B-3963-48A4-B205-22A38D34256A}" dt="2022-09-15T12:11:05.974" v="1" actId="478"/>
          <ac:spMkLst>
            <pc:docMk/>
            <pc:sldMk cId="3478419864" sldId="265"/>
            <ac:spMk id="2" creationId="{BDA1CC21-3A10-D0BB-3F78-E2C4131BB763}"/>
          </ac:spMkLst>
        </pc:spChg>
        <pc:spChg chg="del">
          <ac:chgData name="Milos" userId="8d169a4a09342d68" providerId="LiveId" clId="{5BBE9F5B-3963-48A4-B205-22A38D34256A}" dt="2022-09-15T12:11:25.322" v="2" actId="931"/>
          <ac:spMkLst>
            <pc:docMk/>
            <pc:sldMk cId="3478419864" sldId="265"/>
            <ac:spMk id="3" creationId="{ACCD870D-AAAE-0315-3E29-9824C3B81665}"/>
          </ac:spMkLst>
        </pc:spChg>
        <pc:picChg chg="add mod">
          <ac:chgData name="Milos" userId="8d169a4a09342d68" providerId="LiveId" clId="{5BBE9F5B-3963-48A4-B205-22A38D34256A}" dt="2022-09-15T12:11:48.052" v="9" actId="14100"/>
          <ac:picMkLst>
            <pc:docMk/>
            <pc:sldMk cId="3478419864" sldId="265"/>
            <ac:picMk id="5" creationId="{7E86950A-04AC-358F-8358-C8F0C7CEE4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2B07E4-CDF9-4C88-A2F3-04620E58224D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4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7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0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1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6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253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5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9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7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6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1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3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0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8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2B07E4-CDF9-4C88-A2F3-04620E58224D}" type="datetimeFigureOut">
              <a:rPr lang="en-US" smtClean="0"/>
              <a:pPr/>
              <a:t>15-Sep-22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C648632E-3AFA-9730-D4AF-89B60B585A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7586" r="1" b="1391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8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0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6ED046-CC22-53E4-61A6-A9A280173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mk-MK" sz="5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Мерач за температура и влажност на воздух</a:t>
            </a:r>
            <a:endParaRPr lang="en-US" sz="5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426C5-55EB-17CD-036C-5559971A5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r>
              <a:rPr lang="mk-MK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Милош Кузмановски, 193114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4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3177-CEB6-7A84-6080-C3623F82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79714"/>
            <a:ext cx="9601196" cy="4896154"/>
          </a:xfrm>
        </p:spPr>
        <p:txBody>
          <a:bodyPr/>
          <a:lstStyle/>
          <a:p>
            <a:r>
              <a:rPr lang="mk-MK" dirty="0"/>
              <a:t>Проектот кој јас го избрав се базира на </a:t>
            </a:r>
            <a:r>
              <a:rPr lang="en-US" dirty="0"/>
              <a:t>DHT22 </a:t>
            </a:r>
            <a:r>
              <a:rPr lang="mk-MK" dirty="0"/>
              <a:t>сензорот за мерење на температура и влажност на воздухот. Мислам дека проектот има многу начини да се искористи, а притоа е лесен и ефтин за склопување. Целта на проектот е да се добие </a:t>
            </a:r>
            <a:r>
              <a:rPr lang="en-US" dirty="0"/>
              <a:t>real-time </a:t>
            </a:r>
            <a:r>
              <a:rPr lang="mk-MK" dirty="0"/>
              <a:t>температура и влажност на воздух во просторијата во која се наоѓаме, или пак ако сме на отворено тогаш за околината во која се наоѓаме. Ова е секако погодно доколку е потребно да се контролира температура и/или влажност во однос на некое хоби или пак професионално, а можеме и да добиеме објективен увид во собна температура доколку имаме потреба од тоа. Поради тоа што спектарот на температури кои сензорот може да ги измери е голем (од -40 до +80 степени целзиусови), ни овозможува работа во скоро сите услови.</a:t>
            </a:r>
          </a:p>
        </p:txBody>
      </p:sp>
    </p:spTree>
    <p:extLst>
      <p:ext uri="{BB962C8B-B14F-4D97-AF65-F5344CB8AC3E}">
        <p14:creationId xmlns:p14="http://schemas.microsoft.com/office/powerpoint/2010/main" val="17287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5F8C-99D9-BDD8-9678-FB634171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346200"/>
            <a:ext cx="9601196" cy="4885268"/>
          </a:xfrm>
        </p:spPr>
        <p:txBody>
          <a:bodyPr/>
          <a:lstStyle/>
          <a:p>
            <a:r>
              <a:rPr lang="mk-MK" dirty="0"/>
              <a:t>Потребни компоненти за правење на овој проект се: </a:t>
            </a:r>
            <a:r>
              <a:rPr lang="en-US" dirty="0"/>
              <a:t>Arduino Uno</a:t>
            </a:r>
            <a:r>
              <a:rPr lang="mk-MK" dirty="0"/>
              <a:t> (јас искористив Кинеска реплика </a:t>
            </a:r>
            <a:r>
              <a:rPr lang="en-US" dirty="0" err="1"/>
              <a:t>Geekcreit</a:t>
            </a:r>
            <a:r>
              <a:rPr lang="mk-MK" dirty="0"/>
              <a:t>), </a:t>
            </a:r>
            <a:r>
              <a:rPr lang="en-US" dirty="0"/>
              <a:t>DHT22 </a:t>
            </a:r>
            <a:r>
              <a:rPr lang="mk-MK" dirty="0"/>
              <a:t>сензор (може да се користи и </a:t>
            </a:r>
            <a:r>
              <a:rPr lang="en-US" dirty="0"/>
              <a:t>DHT11 </a:t>
            </a:r>
            <a:r>
              <a:rPr lang="mk-MK" dirty="0"/>
              <a:t>со мали измени но тој работи на помалку температури), </a:t>
            </a:r>
            <a:r>
              <a:rPr lang="en-US" dirty="0"/>
              <a:t>breadboard (</a:t>
            </a:r>
            <a:r>
              <a:rPr lang="mk-MK" dirty="0"/>
              <a:t>за овој проект јас не користев поради тоа што верзијата на сензорот беше спремна за користење без </a:t>
            </a:r>
            <a:r>
              <a:rPr lang="en-US" dirty="0"/>
              <a:t>breadboard) </a:t>
            </a:r>
            <a:r>
              <a:rPr lang="mk-MK" dirty="0"/>
              <a:t>и </a:t>
            </a:r>
            <a:r>
              <a:rPr lang="en-US" dirty="0"/>
              <a:t>jumper wires.</a:t>
            </a:r>
            <a:r>
              <a:rPr lang="mk-MK" dirty="0"/>
              <a:t> При давање напон на микроконтролерот, проектот се стартува во </a:t>
            </a:r>
            <a:r>
              <a:rPr lang="en-US" dirty="0"/>
              <a:t>Arduino IDE</a:t>
            </a:r>
            <a:r>
              <a:rPr lang="mk-MK" dirty="0"/>
              <a:t>, и на екран се добива моменталната температура и влажност на позицијата на која се наоѓа сензорот. Иако повеќе се класифицира како </a:t>
            </a:r>
            <a:r>
              <a:rPr lang="en-US" dirty="0"/>
              <a:t>internet-of-things </a:t>
            </a:r>
            <a:r>
              <a:rPr lang="mk-MK" dirty="0"/>
              <a:t>проект, сепак мојата замисла е проектов да биде вградлив или надоградлив дел од </a:t>
            </a:r>
            <a:r>
              <a:rPr lang="en-US" dirty="0"/>
              <a:t>smart home</a:t>
            </a:r>
          </a:p>
        </p:txBody>
      </p:sp>
    </p:spTree>
    <p:extLst>
      <p:ext uri="{BB962C8B-B14F-4D97-AF65-F5344CB8AC3E}">
        <p14:creationId xmlns:p14="http://schemas.microsoft.com/office/powerpoint/2010/main" val="113211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floor, electronics&#10;&#10;Description automatically generated">
            <a:extLst>
              <a:ext uri="{FF2B5EF4-FFF2-40B4-BE49-F238E27FC236}">
                <a16:creationId xmlns:a16="http://schemas.microsoft.com/office/drawing/2014/main" id="{99DE5A06-C5A7-AAFC-4AF9-14D634165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56" y="972094"/>
            <a:ext cx="3520678" cy="4694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D3354-51F4-0533-7FD2-D81B4C97D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18" y="1311728"/>
            <a:ext cx="4634165" cy="35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0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3E6E-078F-9AA8-AFDA-2D4E57F8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4633"/>
            <a:ext cx="9601196" cy="656168"/>
          </a:xfrm>
        </p:spPr>
        <p:txBody>
          <a:bodyPr>
            <a:normAutofit fontScale="90000"/>
          </a:bodyPr>
          <a:lstStyle/>
          <a:p>
            <a:r>
              <a:rPr lang="mk-MK" dirty="0"/>
              <a:t>Печатење на екран во </a:t>
            </a:r>
            <a:r>
              <a:rPr lang="en-US" dirty="0"/>
              <a:t>Arduino IDE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FC66153-E863-C71B-9FB3-755821425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731106"/>
            <a:ext cx="9525162" cy="4094929"/>
          </a:xfrm>
        </p:spPr>
      </p:pic>
    </p:spTree>
    <p:extLst>
      <p:ext uri="{BB962C8B-B14F-4D97-AF65-F5344CB8AC3E}">
        <p14:creationId xmlns:p14="http://schemas.microsoft.com/office/powerpoint/2010/main" val="246467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F9A0F98-2BB2-E562-0B8B-5B534BC44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52" y="763308"/>
            <a:ext cx="10311295" cy="277146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F3064C-D22E-39E5-C0BA-03883214074D}"/>
              </a:ext>
            </a:extLst>
          </p:cNvPr>
          <p:cNvSpPr txBox="1"/>
          <p:nvPr/>
        </p:nvSpPr>
        <p:spPr>
          <a:xfrm>
            <a:off x="1282700" y="4064000"/>
            <a:ext cx="962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Тестот од претходниот слајд е од 11 септември, додека тестот од овој слајд е од 13 август. Информации за температура и влажност се добицаат на секои 12 секунди (ова може да се промени во кодот по желба).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4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99B1-2EE0-D48F-1439-D40C2EB1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91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Tinkercad</a:t>
            </a:r>
            <a:r>
              <a:rPr lang="en-US" dirty="0"/>
              <a:t> </a:t>
            </a:r>
            <a:r>
              <a:rPr lang="mk-MK" dirty="0"/>
              <a:t>поврзување на компоненти</a:t>
            </a:r>
            <a:endParaRPr lang="en-US" dirty="0"/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BA8EEC3-FF5E-30C7-FA84-EAFD4E5AE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58" y="2019300"/>
            <a:ext cx="7787684" cy="3856038"/>
          </a:xfrm>
        </p:spPr>
      </p:pic>
    </p:spTree>
    <p:extLst>
      <p:ext uri="{BB962C8B-B14F-4D97-AF65-F5344CB8AC3E}">
        <p14:creationId xmlns:p14="http://schemas.microsoft.com/office/powerpoint/2010/main" val="150532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E86950A-04AC-358F-8358-C8F0C7CEE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11" y="89648"/>
            <a:ext cx="4754880" cy="6665951"/>
          </a:xfrm>
        </p:spPr>
      </p:pic>
    </p:spTree>
    <p:extLst>
      <p:ext uri="{BB962C8B-B14F-4D97-AF65-F5344CB8AC3E}">
        <p14:creationId xmlns:p14="http://schemas.microsoft.com/office/powerpoint/2010/main" val="347841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CC2D95-B9E8-4C49-E110-E170C97B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chemeClr val="bg1"/>
                </a:solidFill>
              </a:rPr>
              <a:t>Благодарам на вниманието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62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323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Мерач за температура и влажност на воздух</vt:lpstr>
      <vt:lpstr>PowerPoint Presentation</vt:lpstr>
      <vt:lpstr>PowerPoint Presentation</vt:lpstr>
      <vt:lpstr>PowerPoint Presentation</vt:lpstr>
      <vt:lpstr>Печатење на екран во Arduino IDE</vt:lpstr>
      <vt:lpstr>PowerPoint Presentation</vt:lpstr>
      <vt:lpstr>Tinkercad поврзување на компоненти</vt:lpstr>
      <vt:lpstr>PowerPoint Presentation</vt:lpstr>
      <vt:lpstr>Благодарам на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Мерач за температура и влажност на воздух</dc:title>
  <dc:creator>Milos</dc:creator>
  <cp:lastModifiedBy>Milos</cp:lastModifiedBy>
  <cp:revision>1</cp:revision>
  <dcterms:created xsi:type="dcterms:W3CDTF">2022-09-13T11:04:03Z</dcterms:created>
  <dcterms:modified xsi:type="dcterms:W3CDTF">2022-09-15T12:11:53Z</dcterms:modified>
</cp:coreProperties>
</file>