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60" r:id="rId3"/>
    <p:sldId id="286" r:id="rId4"/>
    <p:sldId id="285" r:id="rId5"/>
    <p:sldId id="288" r:id="rId6"/>
    <p:sldId id="261" r:id="rId7"/>
    <p:sldId id="287" r:id="rId8"/>
    <p:sldId id="262" r:id="rId9"/>
    <p:sldId id="273" r:id="rId10"/>
    <p:sldId id="284" r:id="rId11"/>
  </p:sldIdLst>
  <p:sldSz cx="9144000" cy="5143500" type="screen16x9"/>
  <p:notesSz cx="6858000" cy="9144000"/>
  <p:embeddedFontLst>
    <p:embeddedFont>
      <p:font typeface="PT Sans" panose="020B0604020202020204" charset="-18"/>
      <p:regular r:id="rId13"/>
      <p:bold r:id="rId14"/>
      <p:italic r:id="rId15"/>
      <p:boldItalic r:id="rId16"/>
    </p:embeddedFont>
    <p:embeddedFont>
      <p:font typeface="Oranienbaum" panose="020B0604020202020204" charset="0"/>
      <p:regular r:id="rId17"/>
    </p:embeddedFont>
    <p:embeddedFont>
      <p:font typeface="Pinyon Script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B3ECA8-B234-4E90-A66F-93371B94517C}">
  <a:tblStyle styleId="{CBB3ECA8-B234-4E90-A66F-93371B945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1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73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0e767684e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0e767684e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90e767684e_2_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90e767684e_2_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9" name="Google Shape;27369;gd9d7975308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70" name="Google Shape;27370;gd9d7975308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05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6150" y="4540025"/>
            <a:ext cx="20352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742650" y="4540025"/>
            <a:ext cx="20352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453550" y="768300"/>
            <a:ext cx="4236900" cy="26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2775900" y="3551750"/>
            <a:ext cx="3592200" cy="47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366150" y="34142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 txBox="1">
            <a:spLocks noGrp="1"/>
          </p:cNvSpPr>
          <p:nvPr>
            <p:ph type="title" idx="4" hasCustomPrompt="1"/>
          </p:nvPr>
        </p:nvSpPr>
        <p:spPr>
          <a:xfrm>
            <a:off x="4077600" y="4463075"/>
            <a:ext cx="98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4506750" y="2278000"/>
            <a:ext cx="3794700" cy="14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506825" y="1406000"/>
            <a:ext cx="3794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366150" y="34142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9"/>
          <p:cNvCxnSpPr/>
          <p:nvPr/>
        </p:nvCxnSpPr>
        <p:spPr>
          <a:xfrm>
            <a:off x="366125" y="480207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5934600" y="3474700"/>
            <a:ext cx="2489400" cy="555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3557400" y="1109677"/>
            <a:ext cx="4866600" cy="21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9" name="Google Shape;99;p14"/>
          <p:cNvCxnSpPr/>
          <p:nvPr/>
        </p:nvCxnSpPr>
        <p:spPr>
          <a:xfrm>
            <a:off x="366125" y="480207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366150" y="34142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3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0000" y="864375"/>
            <a:ext cx="3267300" cy="18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"/>
          </p:nvPr>
        </p:nvSpPr>
        <p:spPr>
          <a:xfrm>
            <a:off x="720000" y="2755425"/>
            <a:ext cx="32673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>
            <a:spLocks noGrp="1"/>
          </p:cNvSpPr>
          <p:nvPr>
            <p:ph type="pic" idx="2"/>
          </p:nvPr>
        </p:nvSpPr>
        <p:spPr>
          <a:xfrm>
            <a:off x="5098500" y="978200"/>
            <a:ext cx="3174600" cy="31746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2" name="Google Shape;112;p16"/>
          <p:cNvCxnSpPr/>
          <p:nvPr/>
        </p:nvCxnSpPr>
        <p:spPr>
          <a:xfrm>
            <a:off x="366150" y="34142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66125" y="480207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>
            <a:spLocks noGrp="1"/>
          </p:cNvSpPr>
          <p:nvPr>
            <p:ph type="title" hasCustomPrompt="1"/>
          </p:nvPr>
        </p:nvSpPr>
        <p:spPr>
          <a:xfrm>
            <a:off x="2223600" y="767823"/>
            <a:ext cx="46968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1"/>
          </p:nvPr>
        </p:nvSpPr>
        <p:spPr>
          <a:xfrm>
            <a:off x="2223588" y="1463701"/>
            <a:ext cx="46968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57979"/>
            <a:ext cx="46968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3"/>
          </p:nvPr>
        </p:nvSpPr>
        <p:spPr>
          <a:xfrm>
            <a:off x="2223588" y="2653857"/>
            <a:ext cx="46968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148135"/>
            <a:ext cx="46968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5"/>
          </p:nvPr>
        </p:nvSpPr>
        <p:spPr>
          <a:xfrm>
            <a:off x="2223588" y="3844012"/>
            <a:ext cx="46968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cxnSp>
        <p:nvCxnSpPr>
          <p:cNvPr id="181" name="Google Shape;181;p23"/>
          <p:cNvCxnSpPr/>
          <p:nvPr/>
        </p:nvCxnSpPr>
        <p:spPr>
          <a:xfrm>
            <a:off x="366150" y="34142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3"/>
          <p:cNvCxnSpPr/>
          <p:nvPr/>
        </p:nvCxnSpPr>
        <p:spPr>
          <a:xfrm>
            <a:off x="366125" y="480207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8"/>
          <p:cNvCxnSpPr/>
          <p:nvPr/>
        </p:nvCxnSpPr>
        <p:spPr>
          <a:xfrm>
            <a:off x="366125" y="480207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366150" y="34142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9"/>
          <p:cNvCxnSpPr/>
          <p:nvPr/>
        </p:nvCxnSpPr>
        <p:spPr>
          <a:xfrm>
            <a:off x="366125" y="480207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9"/>
          <p:cNvCxnSpPr/>
          <p:nvPr/>
        </p:nvCxnSpPr>
        <p:spPr>
          <a:xfrm>
            <a:off x="366150" y="34142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2"/>
        </a:solidFill>
        <a:effectLst/>
      </p:bgPr>
    </p:bg>
    <p:spTree>
      <p:nvGrpSpPr>
        <p:cNvPr id="1" name="Shape 1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2" name="Google Shape;11292;p10"/>
          <p:cNvSpPr txBox="1">
            <a:spLocks noGrp="1"/>
          </p:cNvSpPr>
          <p:nvPr>
            <p:ph type="title"/>
          </p:nvPr>
        </p:nvSpPr>
        <p:spPr>
          <a:xfrm>
            <a:off x="720000" y="837600"/>
            <a:ext cx="3953400" cy="11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93" name="Google Shape;11293;p10"/>
          <p:cNvSpPr/>
          <p:nvPr/>
        </p:nvSpPr>
        <p:spPr>
          <a:xfrm>
            <a:off x="800" y="3050"/>
            <a:ext cx="9153536" cy="5143520"/>
          </a:xfrm>
          <a:custGeom>
            <a:avLst/>
            <a:gdLst/>
            <a:ahLst/>
            <a:cxnLst/>
            <a:rect l="l" t="t" r="r" b="b"/>
            <a:pathLst>
              <a:path w="286048" h="160735" extrusionOk="0">
                <a:moveTo>
                  <a:pt x="145030" y="156031"/>
                </a:moveTo>
                <a:lnTo>
                  <a:pt x="145744" y="156317"/>
                </a:lnTo>
                <a:cubicBezTo>
                  <a:pt x="145447" y="156507"/>
                  <a:pt x="145435" y="156329"/>
                  <a:pt x="145018" y="156317"/>
                </a:cubicBezTo>
                <a:cubicBezTo>
                  <a:pt x="144590" y="156305"/>
                  <a:pt x="144590" y="156376"/>
                  <a:pt x="144042" y="156210"/>
                </a:cubicBezTo>
                <a:cubicBezTo>
                  <a:pt x="143161" y="155960"/>
                  <a:pt x="143220" y="155888"/>
                  <a:pt x="142792" y="155352"/>
                </a:cubicBezTo>
                <a:lnTo>
                  <a:pt x="143708" y="155602"/>
                </a:lnTo>
                <a:cubicBezTo>
                  <a:pt x="144125" y="155269"/>
                  <a:pt x="144125" y="154781"/>
                  <a:pt x="145030" y="154840"/>
                </a:cubicBezTo>
                <a:cubicBezTo>
                  <a:pt x="145828" y="154900"/>
                  <a:pt x="146328" y="155055"/>
                  <a:pt x="147090" y="155126"/>
                </a:cubicBezTo>
                <a:cubicBezTo>
                  <a:pt x="147626" y="155186"/>
                  <a:pt x="147280" y="155198"/>
                  <a:pt x="147971" y="155174"/>
                </a:cubicBezTo>
                <a:cubicBezTo>
                  <a:pt x="148709" y="155126"/>
                  <a:pt x="148352" y="155269"/>
                  <a:pt x="148876" y="155352"/>
                </a:cubicBezTo>
                <a:cubicBezTo>
                  <a:pt x="149543" y="155448"/>
                  <a:pt x="148781" y="155174"/>
                  <a:pt x="150388" y="155614"/>
                </a:cubicBezTo>
                <a:cubicBezTo>
                  <a:pt x="150257" y="155924"/>
                  <a:pt x="149543" y="156222"/>
                  <a:pt x="149126" y="156305"/>
                </a:cubicBezTo>
                <a:cubicBezTo>
                  <a:pt x="146864" y="156781"/>
                  <a:pt x="146792" y="156019"/>
                  <a:pt x="145983" y="155686"/>
                </a:cubicBezTo>
                <a:cubicBezTo>
                  <a:pt x="144887" y="155269"/>
                  <a:pt x="144971" y="155626"/>
                  <a:pt x="145030" y="156031"/>
                </a:cubicBezTo>
                <a:close/>
                <a:moveTo>
                  <a:pt x="0" y="160734"/>
                </a:moveTo>
                <a:lnTo>
                  <a:pt x="285750" y="160734"/>
                </a:lnTo>
                <a:cubicBezTo>
                  <a:pt x="286048" y="160151"/>
                  <a:pt x="285452" y="583"/>
                  <a:pt x="285750" y="0"/>
                </a:cubicBezTo>
                <a:lnTo>
                  <a:pt x="0" y="0"/>
                </a:lnTo>
                <a:close/>
                <a:moveTo>
                  <a:pt x="2655" y="156424"/>
                </a:moveTo>
                <a:cubicBezTo>
                  <a:pt x="3310" y="156614"/>
                  <a:pt x="3405" y="156876"/>
                  <a:pt x="4405" y="157031"/>
                </a:cubicBezTo>
                <a:cubicBezTo>
                  <a:pt x="4917" y="157103"/>
                  <a:pt x="5036" y="156888"/>
                  <a:pt x="5465" y="156912"/>
                </a:cubicBezTo>
                <a:cubicBezTo>
                  <a:pt x="6310" y="156936"/>
                  <a:pt x="5167" y="157412"/>
                  <a:pt x="8549" y="157103"/>
                </a:cubicBezTo>
                <a:cubicBezTo>
                  <a:pt x="9465" y="157019"/>
                  <a:pt x="9442" y="157531"/>
                  <a:pt x="10513" y="157031"/>
                </a:cubicBezTo>
                <a:lnTo>
                  <a:pt x="8680" y="156448"/>
                </a:lnTo>
                <a:cubicBezTo>
                  <a:pt x="8382" y="156341"/>
                  <a:pt x="8442" y="156341"/>
                  <a:pt x="8192" y="156210"/>
                </a:cubicBezTo>
                <a:cubicBezTo>
                  <a:pt x="7680" y="155948"/>
                  <a:pt x="7680" y="155972"/>
                  <a:pt x="7382" y="155531"/>
                </a:cubicBezTo>
                <a:cubicBezTo>
                  <a:pt x="7191" y="155233"/>
                  <a:pt x="7025" y="154936"/>
                  <a:pt x="7179" y="154543"/>
                </a:cubicBezTo>
                <a:cubicBezTo>
                  <a:pt x="8918" y="155674"/>
                  <a:pt x="9477" y="155805"/>
                  <a:pt x="11478" y="156603"/>
                </a:cubicBezTo>
                <a:cubicBezTo>
                  <a:pt x="12454" y="156984"/>
                  <a:pt x="12478" y="156698"/>
                  <a:pt x="13252" y="156519"/>
                </a:cubicBezTo>
                <a:cubicBezTo>
                  <a:pt x="15192" y="157388"/>
                  <a:pt x="14978" y="156436"/>
                  <a:pt x="16026" y="156507"/>
                </a:cubicBezTo>
                <a:cubicBezTo>
                  <a:pt x="16740" y="156567"/>
                  <a:pt x="18931" y="156865"/>
                  <a:pt x="19383" y="156793"/>
                </a:cubicBezTo>
                <a:cubicBezTo>
                  <a:pt x="20336" y="156626"/>
                  <a:pt x="21003" y="156805"/>
                  <a:pt x="21860" y="156865"/>
                </a:cubicBezTo>
                <a:cubicBezTo>
                  <a:pt x="22920" y="156936"/>
                  <a:pt x="23253" y="156686"/>
                  <a:pt x="24384" y="156924"/>
                </a:cubicBezTo>
                <a:cubicBezTo>
                  <a:pt x="25408" y="157150"/>
                  <a:pt x="28813" y="156614"/>
                  <a:pt x="29504" y="156126"/>
                </a:cubicBezTo>
                <a:cubicBezTo>
                  <a:pt x="29801" y="155912"/>
                  <a:pt x="29647" y="155841"/>
                  <a:pt x="30016" y="155662"/>
                </a:cubicBezTo>
                <a:cubicBezTo>
                  <a:pt x="30230" y="155555"/>
                  <a:pt x="30540" y="155495"/>
                  <a:pt x="30754" y="155436"/>
                </a:cubicBezTo>
                <a:cubicBezTo>
                  <a:pt x="30944" y="155376"/>
                  <a:pt x="31313" y="155293"/>
                  <a:pt x="31480" y="155198"/>
                </a:cubicBezTo>
                <a:cubicBezTo>
                  <a:pt x="31897" y="154995"/>
                  <a:pt x="31623" y="155019"/>
                  <a:pt x="31968" y="154793"/>
                </a:cubicBezTo>
                <a:cubicBezTo>
                  <a:pt x="32433" y="154483"/>
                  <a:pt x="33052" y="154579"/>
                  <a:pt x="33707" y="154483"/>
                </a:cubicBezTo>
                <a:lnTo>
                  <a:pt x="35457" y="154233"/>
                </a:lnTo>
                <a:cubicBezTo>
                  <a:pt x="36231" y="154126"/>
                  <a:pt x="36469" y="154364"/>
                  <a:pt x="37195" y="153995"/>
                </a:cubicBezTo>
                <a:cubicBezTo>
                  <a:pt x="38148" y="153507"/>
                  <a:pt x="37683" y="153781"/>
                  <a:pt x="38767" y="153626"/>
                </a:cubicBezTo>
                <a:lnTo>
                  <a:pt x="39219" y="152947"/>
                </a:lnTo>
                <a:lnTo>
                  <a:pt x="38040" y="152507"/>
                </a:lnTo>
                <a:cubicBezTo>
                  <a:pt x="37278" y="152257"/>
                  <a:pt x="37921" y="152150"/>
                  <a:pt x="36969" y="152162"/>
                </a:cubicBezTo>
                <a:cubicBezTo>
                  <a:pt x="36290" y="152162"/>
                  <a:pt x="34992" y="151781"/>
                  <a:pt x="34885" y="151161"/>
                </a:cubicBezTo>
                <a:cubicBezTo>
                  <a:pt x="35838" y="151090"/>
                  <a:pt x="36588" y="151007"/>
                  <a:pt x="37612" y="151066"/>
                </a:cubicBezTo>
                <a:cubicBezTo>
                  <a:pt x="38076" y="151090"/>
                  <a:pt x="37874" y="151150"/>
                  <a:pt x="38326" y="151197"/>
                </a:cubicBezTo>
                <a:cubicBezTo>
                  <a:pt x="38612" y="151221"/>
                  <a:pt x="38791" y="151185"/>
                  <a:pt x="39064" y="151245"/>
                </a:cubicBezTo>
                <a:cubicBezTo>
                  <a:pt x="40374" y="151447"/>
                  <a:pt x="39041" y="151959"/>
                  <a:pt x="41505" y="151245"/>
                </a:cubicBezTo>
                <a:cubicBezTo>
                  <a:pt x="42065" y="151661"/>
                  <a:pt x="40850" y="151578"/>
                  <a:pt x="41779" y="152269"/>
                </a:cubicBezTo>
                <a:cubicBezTo>
                  <a:pt x="43374" y="153459"/>
                  <a:pt x="43827" y="152352"/>
                  <a:pt x="43886" y="153483"/>
                </a:cubicBezTo>
                <a:cubicBezTo>
                  <a:pt x="42196" y="154412"/>
                  <a:pt x="42636" y="153781"/>
                  <a:pt x="41684" y="155436"/>
                </a:cubicBezTo>
                <a:cubicBezTo>
                  <a:pt x="40493" y="154293"/>
                  <a:pt x="41255" y="154876"/>
                  <a:pt x="39945" y="154436"/>
                </a:cubicBezTo>
                <a:cubicBezTo>
                  <a:pt x="39564" y="154257"/>
                  <a:pt x="39505" y="154198"/>
                  <a:pt x="38969" y="154352"/>
                </a:cubicBezTo>
                <a:cubicBezTo>
                  <a:pt x="37779" y="154662"/>
                  <a:pt x="38945" y="155126"/>
                  <a:pt x="37386" y="155079"/>
                </a:cubicBezTo>
                <a:cubicBezTo>
                  <a:pt x="36909" y="155067"/>
                  <a:pt x="36481" y="155138"/>
                  <a:pt x="36124" y="155174"/>
                </a:cubicBezTo>
                <a:cubicBezTo>
                  <a:pt x="34897" y="155293"/>
                  <a:pt x="35362" y="155710"/>
                  <a:pt x="34516" y="156019"/>
                </a:cubicBezTo>
                <a:cubicBezTo>
                  <a:pt x="34123" y="156162"/>
                  <a:pt x="33826" y="156150"/>
                  <a:pt x="33885" y="156424"/>
                </a:cubicBezTo>
                <a:cubicBezTo>
                  <a:pt x="34028" y="156460"/>
                  <a:pt x="34111" y="156484"/>
                  <a:pt x="34266" y="156495"/>
                </a:cubicBezTo>
                <a:cubicBezTo>
                  <a:pt x="34361" y="156507"/>
                  <a:pt x="34481" y="156495"/>
                  <a:pt x="34588" y="156495"/>
                </a:cubicBezTo>
                <a:cubicBezTo>
                  <a:pt x="34957" y="156507"/>
                  <a:pt x="34921" y="156507"/>
                  <a:pt x="35219" y="156555"/>
                </a:cubicBezTo>
                <a:cubicBezTo>
                  <a:pt x="36112" y="156686"/>
                  <a:pt x="35707" y="156448"/>
                  <a:pt x="36505" y="156484"/>
                </a:cubicBezTo>
                <a:cubicBezTo>
                  <a:pt x="37076" y="156507"/>
                  <a:pt x="38183" y="156793"/>
                  <a:pt x="38886" y="156817"/>
                </a:cubicBezTo>
                <a:cubicBezTo>
                  <a:pt x="39469" y="156853"/>
                  <a:pt x="39576" y="156686"/>
                  <a:pt x="40231" y="156686"/>
                </a:cubicBezTo>
                <a:cubicBezTo>
                  <a:pt x="40791" y="156686"/>
                  <a:pt x="41088" y="156793"/>
                  <a:pt x="41493" y="156781"/>
                </a:cubicBezTo>
                <a:cubicBezTo>
                  <a:pt x="42791" y="156745"/>
                  <a:pt x="40969" y="156019"/>
                  <a:pt x="42136" y="155602"/>
                </a:cubicBezTo>
                <a:cubicBezTo>
                  <a:pt x="43863" y="156424"/>
                  <a:pt x="43946" y="156626"/>
                  <a:pt x="46149" y="156460"/>
                </a:cubicBezTo>
                <a:cubicBezTo>
                  <a:pt x="46613" y="156436"/>
                  <a:pt x="47399" y="156781"/>
                  <a:pt x="48363" y="156757"/>
                </a:cubicBezTo>
                <a:cubicBezTo>
                  <a:pt x="48959" y="156745"/>
                  <a:pt x="49959" y="156543"/>
                  <a:pt x="50590" y="156460"/>
                </a:cubicBezTo>
                <a:lnTo>
                  <a:pt x="50411" y="155793"/>
                </a:lnTo>
                <a:cubicBezTo>
                  <a:pt x="52673" y="156126"/>
                  <a:pt x="51578" y="156031"/>
                  <a:pt x="52459" y="156317"/>
                </a:cubicBezTo>
                <a:cubicBezTo>
                  <a:pt x="52626" y="156376"/>
                  <a:pt x="52947" y="156424"/>
                  <a:pt x="53161" y="156484"/>
                </a:cubicBezTo>
                <a:cubicBezTo>
                  <a:pt x="53947" y="156698"/>
                  <a:pt x="53709" y="156745"/>
                  <a:pt x="54674" y="156757"/>
                </a:cubicBezTo>
                <a:cubicBezTo>
                  <a:pt x="55257" y="156757"/>
                  <a:pt x="55828" y="156781"/>
                  <a:pt x="56364" y="156805"/>
                </a:cubicBezTo>
                <a:lnTo>
                  <a:pt x="56817" y="156317"/>
                </a:lnTo>
                <a:cubicBezTo>
                  <a:pt x="57805" y="156662"/>
                  <a:pt x="57745" y="156543"/>
                  <a:pt x="58638" y="156722"/>
                </a:cubicBezTo>
                <a:cubicBezTo>
                  <a:pt x="59841" y="156960"/>
                  <a:pt x="59484" y="156757"/>
                  <a:pt x="60436" y="156674"/>
                </a:cubicBezTo>
                <a:cubicBezTo>
                  <a:pt x="61353" y="156579"/>
                  <a:pt x="62329" y="156972"/>
                  <a:pt x="63401" y="156674"/>
                </a:cubicBezTo>
                <a:cubicBezTo>
                  <a:pt x="63960" y="156507"/>
                  <a:pt x="63794" y="156638"/>
                  <a:pt x="63889" y="156210"/>
                </a:cubicBezTo>
                <a:cubicBezTo>
                  <a:pt x="65306" y="157115"/>
                  <a:pt x="64782" y="155948"/>
                  <a:pt x="65853" y="156555"/>
                </a:cubicBezTo>
                <a:cubicBezTo>
                  <a:pt x="66377" y="156853"/>
                  <a:pt x="66068" y="156722"/>
                  <a:pt x="66866" y="156734"/>
                </a:cubicBezTo>
                <a:cubicBezTo>
                  <a:pt x="67235" y="156734"/>
                  <a:pt x="67758" y="156793"/>
                  <a:pt x="68223" y="156817"/>
                </a:cubicBezTo>
                <a:cubicBezTo>
                  <a:pt x="69699" y="156912"/>
                  <a:pt x="69997" y="156495"/>
                  <a:pt x="70616" y="156448"/>
                </a:cubicBezTo>
                <a:cubicBezTo>
                  <a:pt x="70949" y="156436"/>
                  <a:pt x="71307" y="156662"/>
                  <a:pt x="71676" y="156686"/>
                </a:cubicBezTo>
                <a:cubicBezTo>
                  <a:pt x="72557" y="156793"/>
                  <a:pt x="73497" y="156793"/>
                  <a:pt x="74426" y="156674"/>
                </a:cubicBezTo>
                <a:cubicBezTo>
                  <a:pt x="74962" y="156603"/>
                  <a:pt x="77605" y="156614"/>
                  <a:pt x="78522" y="156555"/>
                </a:cubicBezTo>
                <a:cubicBezTo>
                  <a:pt x="79046" y="156519"/>
                  <a:pt x="79343" y="156400"/>
                  <a:pt x="79879" y="156376"/>
                </a:cubicBezTo>
                <a:cubicBezTo>
                  <a:pt x="80415" y="156329"/>
                  <a:pt x="80724" y="156400"/>
                  <a:pt x="81236" y="156400"/>
                </a:cubicBezTo>
                <a:cubicBezTo>
                  <a:pt x="81796" y="156400"/>
                  <a:pt x="82213" y="156460"/>
                  <a:pt x="82641" y="156460"/>
                </a:cubicBezTo>
                <a:cubicBezTo>
                  <a:pt x="83439" y="156495"/>
                  <a:pt x="82879" y="156364"/>
                  <a:pt x="83022" y="156067"/>
                </a:cubicBezTo>
                <a:cubicBezTo>
                  <a:pt x="83177" y="155900"/>
                  <a:pt x="83677" y="155722"/>
                  <a:pt x="83939" y="155733"/>
                </a:cubicBezTo>
                <a:cubicBezTo>
                  <a:pt x="84415" y="155769"/>
                  <a:pt x="84237" y="156091"/>
                  <a:pt x="84392" y="156341"/>
                </a:cubicBezTo>
                <a:lnTo>
                  <a:pt x="85665" y="156388"/>
                </a:lnTo>
                <a:cubicBezTo>
                  <a:pt x="86594" y="156210"/>
                  <a:pt x="85999" y="156436"/>
                  <a:pt x="86868" y="156460"/>
                </a:cubicBezTo>
                <a:cubicBezTo>
                  <a:pt x="87868" y="156507"/>
                  <a:pt x="88737" y="156543"/>
                  <a:pt x="89654" y="156698"/>
                </a:cubicBezTo>
                <a:cubicBezTo>
                  <a:pt x="90976" y="156960"/>
                  <a:pt x="92904" y="156662"/>
                  <a:pt x="94036" y="156757"/>
                </a:cubicBezTo>
                <a:cubicBezTo>
                  <a:pt x="95202" y="156865"/>
                  <a:pt x="96333" y="156329"/>
                  <a:pt x="98203" y="156734"/>
                </a:cubicBezTo>
                <a:cubicBezTo>
                  <a:pt x="98893" y="156876"/>
                  <a:pt x="98810" y="156686"/>
                  <a:pt x="99512" y="156722"/>
                </a:cubicBezTo>
                <a:cubicBezTo>
                  <a:pt x="99953" y="156734"/>
                  <a:pt x="100441" y="156817"/>
                  <a:pt x="101001" y="156805"/>
                </a:cubicBezTo>
                <a:cubicBezTo>
                  <a:pt x="101751" y="156781"/>
                  <a:pt x="102691" y="156341"/>
                  <a:pt x="103620" y="156460"/>
                </a:cubicBezTo>
                <a:cubicBezTo>
                  <a:pt x="104704" y="156614"/>
                  <a:pt x="106609" y="156805"/>
                  <a:pt x="107644" y="156519"/>
                </a:cubicBezTo>
                <a:cubicBezTo>
                  <a:pt x="108585" y="156269"/>
                  <a:pt x="108121" y="156579"/>
                  <a:pt x="108871" y="156555"/>
                </a:cubicBezTo>
                <a:cubicBezTo>
                  <a:pt x="109966" y="156519"/>
                  <a:pt x="109287" y="156555"/>
                  <a:pt x="110145" y="156674"/>
                </a:cubicBezTo>
                <a:cubicBezTo>
                  <a:pt x="110645" y="156745"/>
                  <a:pt x="112145" y="156543"/>
                  <a:pt x="112931" y="156567"/>
                </a:cubicBezTo>
                <a:cubicBezTo>
                  <a:pt x="113455" y="156579"/>
                  <a:pt x="113657" y="156674"/>
                  <a:pt x="114217" y="156638"/>
                </a:cubicBezTo>
                <a:cubicBezTo>
                  <a:pt x="114943" y="156614"/>
                  <a:pt x="115026" y="156626"/>
                  <a:pt x="115705" y="156519"/>
                </a:cubicBezTo>
                <a:cubicBezTo>
                  <a:pt x="116384" y="156400"/>
                  <a:pt x="116396" y="156603"/>
                  <a:pt x="116967" y="156543"/>
                </a:cubicBezTo>
                <a:cubicBezTo>
                  <a:pt x="118277" y="156400"/>
                  <a:pt x="119110" y="156603"/>
                  <a:pt x="119896" y="156507"/>
                </a:cubicBezTo>
                <a:cubicBezTo>
                  <a:pt x="120789" y="156400"/>
                  <a:pt x="121753" y="156638"/>
                  <a:pt x="122730" y="156567"/>
                </a:cubicBezTo>
                <a:cubicBezTo>
                  <a:pt x="124527" y="156400"/>
                  <a:pt x="126099" y="157091"/>
                  <a:pt x="128099" y="156543"/>
                </a:cubicBezTo>
                <a:lnTo>
                  <a:pt x="127635" y="153566"/>
                </a:lnTo>
                <a:cubicBezTo>
                  <a:pt x="127564" y="153281"/>
                  <a:pt x="127028" y="152924"/>
                  <a:pt x="126873" y="152388"/>
                </a:cubicBezTo>
                <a:cubicBezTo>
                  <a:pt x="126694" y="151697"/>
                  <a:pt x="127040" y="151542"/>
                  <a:pt x="127171" y="151007"/>
                </a:cubicBezTo>
                <a:lnTo>
                  <a:pt x="126623" y="150530"/>
                </a:lnTo>
                <a:cubicBezTo>
                  <a:pt x="126540" y="150423"/>
                  <a:pt x="126492" y="149411"/>
                  <a:pt x="126266" y="149042"/>
                </a:cubicBezTo>
                <a:cubicBezTo>
                  <a:pt x="126075" y="148721"/>
                  <a:pt x="126004" y="148923"/>
                  <a:pt x="125825" y="148471"/>
                </a:cubicBezTo>
                <a:lnTo>
                  <a:pt x="126194" y="147863"/>
                </a:lnTo>
                <a:cubicBezTo>
                  <a:pt x="126147" y="147613"/>
                  <a:pt x="126040" y="147375"/>
                  <a:pt x="126123" y="147030"/>
                </a:cubicBezTo>
                <a:cubicBezTo>
                  <a:pt x="126218" y="146566"/>
                  <a:pt x="126480" y="146637"/>
                  <a:pt x="126575" y="146328"/>
                </a:cubicBezTo>
                <a:cubicBezTo>
                  <a:pt x="126694" y="145982"/>
                  <a:pt x="126456" y="145947"/>
                  <a:pt x="126397" y="145601"/>
                </a:cubicBezTo>
                <a:cubicBezTo>
                  <a:pt x="128445" y="147351"/>
                  <a:pt x="127349" y="146244"/>
                  <a:pt x="127766" y="147744"/>
                </a:cubicBezTo>
                <a:cubicBezTo>
                  <a:pt x="127933" y="148328"/>
                  <a:pt x="128040" y="147935"/>
                  <a:pt x="128326" y="148352"/>
                </a:cubicBezTo>
                <a:lnTo>
                  <a:pt x="128040" y="148983"/>
                </a:lnTo>
                <a:cubicBezTo>
                  <a:pt x="127695" y="150137"/>
                  <a:pt x="128266" y="151376"/>
                  <a:pt x="129969" y="151066"/>
                </a:cubicBezTo>
                <a:cubicBezTo>
                  <a:pt x="130897" y="150899"/>
                  <a:pt x="130600" y="151138"/>
                  <a:pt x="130647" y="150173"/>
                </a:cubicBezTo>
                <a:cubicBezTo>
                  <a:pt x="133171" y="151280"/>
                  <a:pt x="131481" y="150495"/>
                  <a:pt x="134243" y="150745"/>
                </a:cubicBezTo>
                <a:cubicBezTo>
                  <a:pt x="134838" y="150804"/>
                  <a:pt x="135053" y="150614"/>
                  <a:pt x="135386" y="150899"/>
                </a:cubicBezTo>
                <a:lnTo>
                  <a:pt x="135207" y="152031"/>
                </a:lnTo>
                <a:lnTo>
                  <a:pt x="136934" y="152400"/>
                </a:lnTo>
                <a:cubicBezTo>
                  <a:pt x="138922" y="152709"/>
                  <a:pt x="138351" y="152888"/>
                  <a:pt x="140410" y="152804"/>
                </a:cubicBezTo>
                <a:cubicBezTo>
                  <a:pt x="141684" y="152757"/>
                  <a:pt x="140970" y="152757"/>
                  <a:pt x="142018" y="153055"/>
                </a:cubicBezTo>
                <a:cubicBezTo>
                  <a:pt x="142375" y="153162"/>
                  <a:pt x="142506" y="153102"/>
                  <a:pt x="142827" y="153281"/>
                </a:cubicBezTo>
                <a:cubicBezTo>
                  <a:pt x="143173" y="153459"/>
                  <a:pt x="143066" y="153578"/>
                  <a:pt x="143482" y="153650"/>
                </a:cubicBezTo>
                <a:cubicBezTo>
                  <a:pt x="144018" y="153745"/>
                  <a:pt x="144768" y="153697"/>
                  <a:pt x="145244" y="153947"/>
                </a:cubicBezTo>
                <a:cubicBezTo>
                  <a:pt x="146161" y="154436"/>
                  <a:pt x="146959" y="154138"/>
                  <a:pt x="147995" y="154317"/>
                </a:cubicBezTo>
                <a:cubicBezTo>
                  <a:pt x="148983" y="154483"/>
                  <a:pt x="149650" y="154495"/>
                  <a:pt x="149840" y="154543"/>
                </a:cubicBezTo>
                <a:cubicBezTo>
                  <a:pt x="150435" y="154662"/>
                  <a:pt x="150138" y="154769"/>
                  <a:pt x="152340" y="155114"/>
                </a:cubicBezTo>
                <a:cubicBezTo>
                  <a:pt x="152948" y="155198"/>
                  <a:pt x="153067" y="155364"/>
                  <a:pt x="153960" y="155531"/>
                </a:cubicBezTo>
                <a:cubicBezTo>
                  <a:pt x="154519" y="155626"/>
                  <a:pt x="154281" y="155602"/>
                  <a:pt x="154769" y="155614"/>
                </a:cubicBezTo>
                <a:cubicBezTo>
                  <a:pt x="156317" y="155650"/>
                  <a:pt x="155484" y="156150"/>
                  <a:pt x="155567" y="156317"/>
                </a:cubicBezTo>
                <a:cubicBezTo>
                  <a:pt x="155662" y="156484"/>
                  <a:pt x="156150" y="156400"/>
                  <a:pt x="156448" y="156448"/>
                </a:cubicBezTo>
                <a:cubicBezTo>
                  <a:pt x="158353" y="156757"/>
                  <a:pt x="158067" y="156817"/>
                  <a:pt x="160187" y="156674"/>
                </a:cubicBezTo>
                <a:cubicBezTo>
                  <a:pt x="160651" y="156638"/>
                  <a:pt x="160508" y="156662"/>
                  <a:pt x="160830" y="156400"/>
                </a:cubicBezTo>
                <a:cubicBezTo>
                  <a:pt x="161746" y="155626"/>
                  <a:pt x="161044" y="156126"/>
                  <a:pt x="161556" y="154876"/>
                </a:cubicBezTo>
                <a:cubicBezTo>
                  <a:pt x="161735" y="154424"/>
                  <a:pt x="161365" y="154471"/>
                  <a:pt x="161032" y="154078"/>
                </a:cubicBezTo>
                <a:lnTo>
                  <a:pt x="161068" y="153185"/>
                </a:lnTo>
                <a:cubicBezTo>
                  <a:pt x="161008" y="152697"/>
                  <a:pt x="161163" y="152804"/>
                  <a:pt x="161318" y="152459"/>
                </a:cubicBezTo>
                <a:cubicBezTo>
                  <a:pt x="161520" y="151983"/>
                  <a:pt x="161615" y="151447"/>
                  <a:pt x="162508" y="151447"/>
                </a:cubicBezTo>
                <a:cubicBezTo>
                  <a:pt x="163425" y="152912"/>
                  <a:pt x="162806" y="152114"/>
                  <a:pt x="162532" y="152971"/>
                </a:cubicBezTo>
                <a:cubicBezTo>
                  <a:pt x="162318" y="153662"/>
                  <a:pt x="163223" y="153959"/>
                  <a:pt x="163640" y="154340"/>
                </a:cubicBezTo>
                <a:cubicBezTo>
                  <a:pt x="163044" y="154840"/>
                  <a:pt x="162758" y="154960"/>
                  <a:pt x="162473" y="155674"/>
                </a:cubicBezTo>
                <a:cubicBezTo>
                  <a:pt x="161961" y="156984"/>
                  <a:pt x="162497" y="156460"/>
                  <a:pt x="163592" y="156614"/>
                </a:cubicBezTo>
                <a:cubicBezTo>
                  <a:pt x="164140" y="156686"/>
                  <a:pt x="164068" y="156865"/>
                  <a:pt x="164783" y="156734"/>
                </a:cubicBezTo>
                <a:cubicBezTo>
                  <a:pt x="166092" y="156484"/>
                  <a:pt x="167295" y="156400"/>
                  <a:pt x="167319" y="156400"/>
                </a:cubicBezTo>
                <a:cubicBezTo>
                  <a:pt x="167831" y="156305"/>
                  <a:pt x="167652" y="155960"/>
                  <a:pt x="168176" y="156067"/>
                </a:cubicBezTo>
                <a:cubicBezTo>
                  <a:pt x="168878" y="156210"/>
                  <a:pt x="168426" y="157103"/>
                  <a:pt x="170140" y="156603"/>
                </a:cubicBezTo>
                <a:cubicBezTo>
                  <a:pt x="170748" y="156424"/>
                  <a:pt x="171581" y="156817"/>
                  <a:pt x="172533" y="156757"/>
                </a:cubicBezTo>
                <a:cubicBezTo>
                  <a:pt x="172998" y="156734"/>
                  <a:pt x="173307" y="156626"/>
                  <a:pt x="173712" y="156638"/>
                </a:cubicBezTo>
                <a:cubicBezTo>
                  <a:pt x="174319" y="156674"/>
                  <a:pt x="174343" y="156734"/>
                  <a:pt x="174998" y="156638"/>
                </a:cubicBezTo>
                <a:cubicBezTo>
                  <a:pt x="175832" y="156519"/>
                  <a:pt x="176736" y="156555"/>
                  <a:pt x="177617" y="156662"/>
                </a:cubicBezTo>
                <a:lnTo>
                  <a:pt x="178868" y="156317"/>
                </a:lnTo>
                <a:cubicBezTo>
                  <a:pt x="179653" y="156245"/>
                  <a:pt x="181820" y="156912"/>
                  <a:pt x="183368" y="156448"/>
                </a:cubicBezTo>
                <a:cubicBezTo>
                  <a:pt x="183987" y="156269"/>
                  <a:pt x="183940" y="156162"/>
                  <a:pt x="184642" y="156150"/>
                </a:cubicBezTo>
                <a:cubicBezTo>
                  <a:pt x="185333" y="156126"/>
                  <a:pt x="185261" y="155972"/>
                  <a:pt x="185321" y="155567"/>
                </a:cubicBezTo>
                <a:cubicBezTo>
                  <a:pt x="185368" y="155293"/>
                  <a:pt x="185476" y="155364"/>
                  <a:pt x="185428" y="155055"/>
                </a:cubicBezTo>
                <a:cubicBezTo>
                  <a:pt x="185392" y="154876"/>
                  <a:pt x="185273" y="154781"/>
                  <a:pt x="185273" y="154590"/>
                </a:cubicBezTo>
                <a:cubicBezTo>
                  <a:pt x="185297" y="154102"/>
                  <a:pt x="185809" y="154376"/>
                  <a:pt x="185904" y="153805"/>
                </a:cubicBezTo>
                <a:cubicBezTo>
                  <a:pt x="185618" y="153757"/>
                  <a:pt x="185214" y="153757"/>
                  <a:pt x="184999" y="153638"/>
                </a:cubicBezTo>
                <a:lnTo>
                  <a:pt x="185738" y="153174"/>
                </a:lnTo>
                <a:cubicBezTo>
                  <a:pt x="185309" y="151935"/>
                  <a:pt x="185487" y="152638"/>
                  <a:pt x="185547" y="151781"/>
                </a:cubicBezTo>
                <a:cubicBezTo>
                  <a:pt x="185571" y="151447"/>
                  <a:pt x="185357" y="151495"/>
                  <a:pt x="185547" y="151042"/>
                </a:cubicBezTo>
                <a:cubicBezTo>
                  <a:pt x="185690" y="150721"/>
                  <a:pt x="185726" y="150673"/>
                  <a:pt x="186166" y="150626"/>
                </a:cubicBezTo>
                <a:cubicBezTo>
                  <a:pt x="187095" y="152971"/>
                  <a:pt x="186452" y="151864"/>
                  <a:pt x="187654" y="152650"/>
                </a:cubicBezTo>
                <a:cubicBezTo>
                  <a:pt x="187952" y="152852"/>
                  <a:pt x="187976" y="152947"/>
                  <a:pt x="188250" y="153150"/>
                </a:cubicBezTo>
                <a:cubicBezTo>
                  <a:pt x="189286" y="152828"/>
                  <a:pt x="189167" y="153066"/>
                  <a:pt x="189643" y="152912"/>
                </a:cubicBezTo>
                <a:cubicBezTo>
                  <a:pt x="189881" y="152828"/>
                  <a:pt x="189821" y="152685"/>
                  <a:pt x="190262" y="152733"/>
                </a:cubicBezTo>
                <a:cubicBezTo>
                  <a:pt x="190536" y="152745"/>
                  <a:pt x="190679" y="152864"/>
                  <a:pt x="190810" y="152971"/>
                </a:cubicBezTo>
                <a:lnTo>
                  <a:pt x="189595" y="153900"/>
                </a:lnTo>
                <a:cubicBezTo>
                  <a:pt x="188643" y="154138"/>
                  <a:pt x="188119" y="153769"/>
                  <a:pt x="187583" y="154114"/>
                </a:cubicBezTo>
                <a:cubicBezTo>
                  <a:pt x="187119" y="154412"/>
                  <a:pt x="187142" y="155031"/>
                  <a:pt x="186642" y="155305"/>
                </a:cubicBezTo>
                <a:cubicBezTo>
                  <a:pt x="186404" y="155436"/>
                  <a:pt x="186047" y="155507"/>
                  <a:pt x="185892" y="155686"/>
                </a:cubicBezTo>
                <a:cubicBezTo>
                  <a:pt x="185666" y="155912"/>
                  <a:pt x="185809" y="156210"/>
                  <a:pt x="185964" y="156364"/>
                </a:cubicBezTo>
                <a:lnTo>
                  <a:pt x="191131" y="156662"/>
                </a:lnTo>
                <a:cubicBezTo>
                  <a:pt x="192512" y="156734"/>
                  <a:pt x="192798" y="156424"/>
                  <a:pt x="193643" y="156579"/>
                </a:cubicBezTo>
                <a:cubicBezTo>
                  <a:pt x="194203" y="156698"/>
                  <a:pt x="194191" y="156579"/>
                  <a:pt x="194727" y="156460"/>
                </a:cubicBezTo>
                <a:cubicBezTo>
                  <a:pt x="196072" y="156186"/>
                  <a:pt x="197084" y="156686"/>
                  <a:pt x="198596" y="156638"/>
                </a:cubicBezTo>
                <a:cubicBezTo>
                  <a:pt x="199489" y="156614"/>
                  <a:pt x="200537" y="156543"/>
                  <a:pt x="201430" y="156567"/>
                </a:cubicBezTo>
                <a:cubicBezTo>
                  <a:pt x="205073" y="156662"/>
                  <a:pt x="204145" y="156079"/>
                  <a:pt x="204835" y="155948"/>
                </a:cubicBezTo>
                <a:cubicBezTo>
                  <a:pt x="205371" y="155841"/>
                  <a:pt x="205121" y="156186"/>
                  <a:pt x="205383" y="156495"/>
                </a:cubicBezTo>
                <a:lnTo>
                  <a:pt x="206490" y="156031"/>
                </a:lnTo>
                <a:cubicBezTo>
                  <a:pt x="207276" y="155864"/>
                  <a:pt x="206633" y="156543"/>
                  <a:pt x="207169" y="156614"/>
                </a:cubicBezTo>
                <a:lnTo>
                  <a:pt x="208181" y="156460"/>
                </a:lnTo>
                <a:cubicBezTo>
                  <a:pt x="208550" y="156424"/>
                  <a:pt x="208895" y="156460"/>
                  <a:pt x="209264" y="156424"/>
                </a:cubicBezTo>
                <a:cubicBezTo>
                  <a:pt x="210538" y="156257"/>
                  <a:pt x="210062" y="156281"/>
                  <a:pt x="210681" y="155781"/>
                </a:cubicBezTo>
                <a:lnTo>
                  <a:pt x="211253" y="155829"/>
                </a:lnTo>
                <a:cubicBezTo>
                  <a:pt x="211288" y="156007"/>
                  <a:pt x="211336" y="156245"/>
                  <a:pt x="211455" y="156364"/>
                </a:cubicBezTo>
                <a:lnTo>
                  <a:pt x="212705" y="156138"/>
                </a:lnTo>
                <a:cubicBezTo>
                  <a:pt x="213634" y="156305"/>
                  <a:pt x="213229" y="156210"/>
                  <a:pt x="213967" y="156079"/>
                </a:cubicBezTo>
                <a:cubicBezTo>
                  <a:pt x="214801" y="155912"/>
                  <a:pt x="215551" y="156388"/>
                  <a:pt x="216849" y="156091"/>
                </a:cubicBezTo>
                <a:cubicBezTo>
                  <a:pt x="217241" y="156007"/>
                  <a:pt x="217063" y="155924"/>
                  <a:pt x="217480" y="155972"/>
                </a:cubicBezTo>
                <a:lnTo>
                  <a:pt x="219587" y="156150"/>
                </a:lnTo>
                <a:cubicBezTo>
                  <a:pt x="220135" y="156257"/>
                  <a:pt x="220242" y="156460"/>
                  <a:pt x="220813" y="156400"/>
                </a:cubicBezTo>
                <a:cubicBezTo>
                  <a:pt x="221444" y="156364"/>
                  <a:pt x="221456" y="156245"/>
                  <a:pt x="222278" y="156317"/>
                </a:cubicBezTo>
                <a:cubicBezTo>
                  <a:pt x="223302" y="156424"/>
                  <a:pt x="223849" y="156579"/>
                  <a:pt x="225016" y="156519"/>
                </a:cubicBezTo>
                <a:cubicBezTo>
                  <a:pt x="226254" y="156460"/>
                  <a:pt x="226624" y="156186"/>
                  <a:pt x="227826" y="156245"/>
                </a:cubicBezTo>
                <a:cubicBezTo>
                  <a:pt x="228898" y="156305"/>
                  <a:pt x="229826" y="156222"/>
                  <a:pt x="230755" y="156245"/>
                </a:cubicBezTo>
                <a:cubicBezTo>
                  <a:pt x="231969" y="156269"/>
                  <a:pt x="232720" y="156626"/>
                  <a:pt x="233005" y="155674"/>
                </a:cubicBezTo>
                <a:cubicBezTo>
                  <a:pt x="232327" y="155483"/>
                  <a:pt x="232386" y="155543"/>
                  <a:pt x="232279" y="155067"/>
                </a:cubicBezTo>
                <a:cubicBezTo>
                  <a:pt x="232160" y="154471"/>
                  <a:pt x="231803" y="155019"/>
                  <a:pt x="231731" y="154317"/>
                </a:cubicBezTo>
                <a:lnTo>
                  <a:pt x="232755" y="154376"/>
                </a:lnTo>
                <a:cubicBezTo>
                  <a:pt x="233291" y="154817"/>
                  <a:pt x="232422" y="154817"/>
                  <a:pt x="233672" y="154936"/>
                </a:cubicBezTo>
                <a:cubicBezTo>
                  <a:pt x="234053" y="153888"/>
                  <a:pt x="234089" y="154531"/>
                  <a:pt x="234982" y="153936"/>
                </a:cubicBezTo>
                <a:cubicBezTo>
                  <a:pt x="235672" y="153471"/>
                  <a:pt x="235851" y="154126"/>
                  <a:pt x="236434" y="154376"/>
                </a:cubicBezTo>
                <a:cubicBezTo>
                  <a:pt x="236863" y="154483"/>
                  <a:pt x="237399" y="154471"/>
                  <a:pt x="237875" y="154555"/>
                </a:cubicBezTo>
                <a:cubicBezTo>
                  <a:pt x="238697" y="154709"/>
                  <a:pt x="238018" y="154912"/>
                  <a:pt x="239113" y="154829"/>
                </a:cubicBezTo>
                <a:cubicBezTo>
                  <a:pt x="239613" y="154781"/>
                  <a:pt x="239970" y="154888"/>
                  <a:pt x="240423" y="154888"/>
                </a:cubicBezTo>
                <a:cubicBezTo>
                  <a:pt x="240983" y="154888"/>
                  <a:pt x="241173" y="154876"/>
                  <a:pt x="241852" y="154948"/>
                </a:cubicBezTo>
                <a:cubicBezTo>
                  <a:pt x="242947" y="155079"/>
                  <a:pt x="242292" y="154960"/>
                  <a:pt x="243018" y="155257"/>
                </a:cubicBezTo>
                <a:cubicBezTo>
                  <a:pt x="243614" y="155495"/>
                  <a:pt x="243483" y="155436"/>
                  <a:pt x="243971" y="155841"/>
                </a:cubicBezTo>
                <a:cubicBezTo>
                  <a:pt x="244662" y="156400"/>
                  <a:pt x="245602" y="156210"/>
                  <a:pt x="246519" y="156388"/>
                </a:cubicBezTo>
                <a:cubicBezTo>
                  <a:pt x="247114" y="156507"/>
                  <a:pt x="248876" y="156614"/>
                  <a:pt x="249376" y="156460"/>
                </a:cubicBezTo>
                <a:cubicBezTo>
                  <a:pt x="250091" y="156257"/>
                  <a:pt x="249888" y="156329"/>
                  <a:pt x="250638" y="156364"/>
                </a:cubicBezTo>
                <a:cubicBezTo>
                  <a:pt x="251591" y="156388"/>
                  <a:pt x="251412" y="156400"/>
                  <a:pt x="252162" y="156198"/>
                </a:cubicBezTo>
                <a:cubicBezTo>
                  <a:pt x="252829" y="156019"/>
                  <a:pt x="252948" y="156257"/>
                  <a:pt x="253496" y="156305"/>
                </a:cubicBezTo>
                <a:cubicBezTo>
                  <a:pt x="254032" y="156364"/>
                  <a:pt x="254544" y="156317"/>
                  <a:pt x="255080" y="156388"/>
                </a:cubicBezTo>
                <a:cubicBezTo>
                  <a:pt x="255961" y="156519"/>
                  <a:pt x="255639" y="156436"/>
                  <a:pt x="256353" y="156364"/>
                </a:cubicBezTo>
                <a:cubicBezTo>
                  <a:pt x="256830" y="156305"/>
                  <a:pt x="257175" y="156519"/>
                  <a:pt x="257866" y="156364"/>
                </a:cubicBezTo>
                <a:cubicBezTo>
                  <a:pt x="260080" y="155781"/>
                  <a:pt x="260259" y="156793"/>
                  <a:pt x="261914" y="156281"/>
                </a:cubicBezTo>
                <a:cubicBezTo>
                  <a:pt x="262711" y="156031"/>
                  <a:pt x="263366" y="155710"/>
                  <a:pt x="263759" y="155186"/>
                </a:cubicBezTo>
                <a:cubicBezTo>
                  <a:pt x="264152" y="154662"/>
                  <a:pt x="264140" y="154960"/>
                  <a:pt x="264664" y="154579"/>
                </a:cubicBezTo>
                <a:lnTo>
                  <a:pt x="266414" y="153400"/>
                </a:lnTo>
                <a:cubicBezTo>
                  <a:pt x="266771" y="153162"/>
                  <a:pt x="266998" y="153055"/>
                  <a:pt x="267295" y="152864"/>
                </a:cubicBezTo>
                <a:cubicBezTo>
                  <a:pt x="268486" y="152054"/>
                  <a:pt x="268057" y="152638"/>
                  <a:pt x="269558" y="151376"/>
                </a:cubicBezTo>
                <a:cubicBezTo>
                  <a:pt x="269724" y="151245"/>
                  <a:pt x="269784" y="151209"/>
                  <a:pt x="269962" y="151078"/>
                </a:cubicBezTo>
                <a:cubicBezTo>
                  <a:pt x="270343" y="150792"/>
                  <a:pt x="270522" y="150780"/>
                  <a:pt x="270903" y="150566"/>
                </a:cubicBezTo>
                <a:cubicBezTo>
                  <a:pt x="271474" y="150245"/>
                  <a:pt x="271760" y="149221"/>
                  <a:pt x="272713" y="149816"/>
                </a:cubicBezTo>
                <a:lnTo>
                  <a:pt x="271772" y="150792"/>
                </a:lnTo>
                <a:cubicBezTo>
                  <a:pt x="271022" y="151495"/>
                  <a:pt x="268700" y="152638"/>
                  <a:pt x="268284" y="153066"/>
                </a:cubicBezTo>
                <a:cubicBezTo>
                  <a:pt x="267581" y="153805"/>
                  <a:pt x="266533" y="154245"/>
                  <a:pt x="266057" y="154769"/>
                </a:cubicBezTo>
                <a:cubicBezTo>
                  <a:pt x="265462" y="155388"/>
                  <a:pt x="263831" y="155483"/>
                  <a:pt x="263664" y="156245"/>
                </a:cubicBezTo>
                <a:lnTo>
                  <a:pt x="269903" y="156484"/>
                </a:lnTo>
                <a:cubicBezTo>
                  <a:pt x="270546" y="156614"/>
                  <a:pt x="270677" y="156555"/>
                  <a:pt x="271284" y="156364"/>
                </a:cubicBezTo>
                <a:cubicBezTo>
                  <a:pt x="271974" y="156150"/>
                  <a:pt x="271974" y="156245"/>
                  <a:pt x="272784" y="156198"/>
                </a:cubicBezTo>
                <a:cubicBezTo>
                  <a:pt x="273534" y="156150"/>
                  <a:pt x="273498" y="156138"/>
                  <a:pt x="274260" y="156198"/>
                </a:cubicBezTo>
                <a:cubicBezTo>
                  <a:pt x="274784" y="156222"/>
                  <a:pt x="275392" y="156150"/>
                  <a:pt x="275737" y="156007"/>
                </a:cubicBezTo>
                <a:cubicBezTo>
                  <a:pt x="276023" y="154638"/>
                  <a:pt x="276177" y="155483"/>
                  <a:pt x="276987" y="154436"/>
                </a:cubicBezTo>
                <a:cubicBezTo>
                  <a:pt x="277487" y="153781"/>
                  <a:pt x="278225" y="153709"/>
                  <a:pt x="278761" y="153102"/>
                </a:cubicBezTo>
                <a:cubicBezTo>
                  <a:pt x="279178" y="152638"/>
                  <a:pt x="279452" y="152674"/>
                  <a:pt x="280249" y="152495"/>
                </a:cubicBezTo>
                <a:cubicBezTo>
                  <a:pt x="280333" y="150888"/>
                  <a:pt x="280618" y="151209"/>
                  <a:pt x="279654" y="150233"/>
                </a:cubicBezTo>
                <a:lnTo>
                  <a:pt x="280499" y="149376"/>
                </a:lnTo>
                <a:cubicBezTo>
                  <a:pt x="280404" y="148780"/>
                  <a:pt x="280690" y="148709"/>
                  <a:pt x="280702" y="148209"/>
                </a:cubicBezTo>
                <a:cubicBezTo>
                  <a:pt x="280726" y="147852"/>
                  <a:pt x="280726" y="147280"/>
                  <a:pt x="280666" y="146935"/>
                </a:cubicBezTo>
                <a:cubicBezTo>
                  <a:pt x="280559" y="146387"/>
                  <a:pt x="280523" y="145851"/>
                  <a:pt x="280285" y="145708"/>
                </a:cubicBezTo>
                <a:cubicBezTo>
                  <a:pt x="279213" y="145851"/>
                  <a:pt x="279499" y="145827"/>
                  <a:pt x="278654" y="146304"/>
                </a:cubicBezTo>
                <a:cubicBezTo>
                  <a:pt x="278130" y="146601"/>
                  <a:pt x="277761" y="147018"/>
                  <a:pt x="277273" y="147328"/>
                </a:cubicBezTo>
                <a:cubicBezTo>
                  <a:pt x="276820" y="147625"/>
                  <a:pt x="275987" y="147828"/>
                  <a:pt x="275523" y="148102"/>
                </a:cubicBezTo>
                <a:cubicBezTo>
                  <a:pt x="274951" y="148447"/>
                  <a:pt x="275034" y="148923"/>
                  <a:pt x="274189" y="149078"/>
                </a:cubicBezTo>
                <a:lnTo>
                  <a:pt x="273320" y="148506"/>
                </a:lnTo>
                <a:lnTo>
                  <a:pt x="274737" y="148030"/>
                </a:lnTo>
                <a:cubicBezTo>
                  <a:pt x="275022" y="147744"/>
                  <a:pt x="275046" y="147209"/>
                  <a:pt x="275487" y="147042"/>
                </a:cubicBezTo>
                <a:cubicBezTo>
                  <a:pt x="276023" y="146839"/>
                  <a:pt x="276201" y="146935"/>
                  <a:pt x="276820" y="146494"/>
                </a:cubicBezTo>
                <a:cubicBezTo>
                  <a:pt x="277642" y="145911"/>
                  <a:pt x="279571" y="144958"/>
                  <a:pt x="280035" y="144339"/>
                </a:cubicBezTo>
                <a:cubicBezTo>
                  <a:pt x="280559" y="143601"/>
                  <a:pt x="280440" y="144172"/>
                  <a:pt x="280487" y="143125"/>
                </a:cubicBezTo>
                <a:cubicBezTo>
                  <a:pt x="280499" y="142672"/>
                  <a:pt x="280547" y="142256"/>
                  <a:pt x="280571" y="141732"/>
                </a:cubicBezTo>
                <a:cubicBezTo>
                  <a:pt x="280618" y="140565"/>
                  <a:pt x="280642" y="141482"/>
                  <a:pt x="280499" y="140374"/>
                </a:cubicBezTo>
                <a:cubicBezTo>
                  <a:pt x="280452" y="139993"/>
                  <a:pt x="280547" y="140089"/>
                  <a:pt x="280607" y="139767"/>
                </a:cubicBezTo>
                <a:cubicBezTo>
                  <a:pt x="280678" y="139422"/>
                  <a:pt x="280571" y="139350"/>
                  <a:pt x="280583" y="139005"/>
                </a:cubicBezTo>
                <a:cubicBezTo>
                  <a:pt x="280630" y="138148"/>
                  <a:pt x="280821" y="137053"/>
                  <a:pt x="280726" y="136148"/>
                </a:cubicBezTo>
                <a:cubicBezTo>
                  <a:pt x="280642" y="135493"/>
                  <a:pt x="280618" y="135362"/>
                  <a:pt x="280749" y="134719"/>
                </a:cubicBezTo>
                <a:cubicBezTo>
                  <a:pt x="281035" y="133457"/>
                  <a:pt x="280702" y="133278"/>
                  <a:pt x="280761" y="132635"/>
                </a:cubicBezTo>
                <a:cubicBezTo>
                  <a:pt x="280797" y="132373"/>
                  <a:pt x="280880" y="132290"/>
                  <a:pt x="280868" y="132028"/>
                </a:cubicBezTo>
                <a:cubicBezTo>
                  <a:pt x="280821" y="131480"/>
                  <a:pt x="280726" y="131207"/>
                  <a:pt x="280809" y="130611"/>
                </a:cubicBezTo>
                <a:cubicBezTo>
                  <a:pt x="280999" y="129421"/>
                  <a:pt x="280249" y="129111"/>
                  <a:pt x="280642" y="127932"/>
                </a:cubicBezTo>
                <a:cubicBezTo>
                  <a:pt x="280904" y="127206"/>
                  <a:pt x="280726" y="127266"/>
                  <a:pt x="280737" y="126575"/>
                </a:cubicBezTo>
                <a:cubicBezTo>
                  <a:pt x="280749" y="125658"/>
                  <a:pt x="280499" y="126027"/>
                  <a:pt x="280345" y="125492"/>
                </a:cubicBezTo>
                <a:cubicBezTo>
                  <a:pt x="280214" y="125015"/>
                  <a:pt x="281333" y="122920"/>
                  <a:pt x="280749" y="121432"/>
                </a:cubicBezTo>
                <a:cubicBezTo>
                  <a:pt x="280571" y="121003"/>
                  <a:pt x="280976" y="120860"/>
                  <a:pt x="280797" y="120253"/>
                </a:cubicBezTo>
                <a:cubicBezTo>
                  <a:pt x="280452" y="119062"/>
                  <a:pt x="280845" y="119765"/>
                  <a:pt x="280940" y="119038"/>
                </a:cubicBezTo>
                <a:lnTo>
                  <a:pt x="280940" y="114883"/>
                </a:lnTo>
                <a:cubicBezTo>
                  <a:pt x="280904" y="114276"/>
                  <a:pt x="280904" y="114014"/>
                  <a:pt x="281059" y="113502"/>
                </a:cubicBezTo>
                <a:lnTo>
                  <a:pt x="281059" y="110776"/>
                </a:lnTo>
                <a:cubicBezTo>
                  <a:pt x="280988" y="110049"/>
                  <a:pt x="281118" y="110014"/>
                  <a:pt x="281202" y="109466"/>
                </a:cubicBezTo>
                <a:cubicBezTo>
                  <a:pt x="281440" y="107549"/>
                  <a:pt x="280690" y="105406"/>
                  <a:pt x="280988" y="103525"/>
                </a:cubicBezTo>
                <a:cubicBezTo>
                  <a:pt x="281214" y="102132"/>
                  <a:pt x="280642" y="99655"/>
                  <a:pt x="280785" y="99060"/>
                </a:cubicBezTo>
                <a:cubicBezTo>
                  <a:pt x="280928" y="98322"/>
                  <a:pt x="280999" y="98703"/>
                  <a:pt x="280904" y="97810"/>
                </a:cubicBezTo>
                <a:cubicBezTo>
                  <a:pt x="280845" y="97369"/>
                  <a:pt x="280868" y="96738"/>
                  <a:pt x="280916" y="96298"/>
                </a:cubicBezTo>
                <a:cubicBezTo>
                  <a:pt x="280988" y="95559"/>
                  <a:pt x="280797" y="95428"/>
                  <a:pt x="280749" y="94905"/>
                </a:cubicBezTo>
                <a:cubicBezTo>
                  <a:pt x="280726" y="94535"/>
                  <a:pt x="281023" y="94238"/>
                  <a:pt x="280928" y="93523"/>
                </a:cubicBezTo>
                <a:cubicBezTo>
                  <a:pt x="280809" y="92547"/>
                  <a:pt x="280964" y="91487"/>
                  <a:pt x="280964" y="90547"/>
                </a:cubicBezTo>
                <a:cubicBezTo>
                  <a:pt x="280964" y="90082"/>
                  <a:pt x="280880" y="69211"/>
                  <a:pt x="280868" y="68699"/>
                </a:cubicBezTo>
                <a:cubicBezTo>
                  <a:pt x="280845" y="68080"/>
                  <a:pt x="280678" y="67877"/>
                  <a:pt x="280785" y="67306"/>
                </a:cubicBezTo>
                <a:cubicBezTo>
                  <a:pt x="280868" y="66782"/>
                  <a:pt x="280904" y="66449"/>
                  <a:pt x="280868" y="65889"/>
                </a:cubicBezTo>
                <a:cubicBezTo>
                  <a:pt x="280797" y="64901"/>
                  <a:pt x="281238" y="64163"/>
                  <a:pt x="280964" y="63151"/>
                </a:cubicBezTo>
                <a:cubicBezTo>
                  <a:pt x="280761" y="62424"/>
                  <a:pt x="281095" y="62377"/>
                  <a:pt x="281107" y="61769"/>
                </a:cubicBezTo>
                <a:cubicBezTo>
                  <a:pt x="281118" y="60936"/>
                  <a:pt x="280857" y="59829"/>
                  <a:pt x="280988" y="59162"/>
                </a:cubicBezTo>
                <a:cubicBezTo>
                  <a:pt x="281083" y="58686"/>
                  <a:pt x="280749" y="57543"/>
                  <a:pt x="280916" y="56447"/>
                </a:cubicBezTo>
                <a:cubicBezTo>
                  <a:pt x="280976" y="56090"/>
                  <a:pt x="281083" y="55483"/>
                  <a:pt x="281095" y="55114"/>
                </a:cubicBezTo>
                <a:cubicBezTo>
                  <a:pt x="281107" y="54590"/>
                  <a:pt x="281059" y="54042"/>
                  <a:pt x="281083" y="53530"/>
                </a:cubicBezTo>
                <a:cubicBezTo>
                  <a:pt x="281095" y="53018"/>
                  <a:pt x="281285" y="52733"/>
                  <a:pt x="281238" y="52137"/>
                </a:cubicBezTo>
                <a:cubicBezTo>
                  <a:pt x="281166" y="51078"/>
                  <a:pt x="281238" y="50101"/>
                  <a:pt x="281214" y="49066"/>
                </a:cubicBezTo>
                <a:cubicBezTo>
                  <a:pt x="281202" y="48685"/>
                  <a:pt x="281107" y="48351"/>
                  <a:pt x="281059" y="48042"/>
                </a:cubicBezTo>
                <a:lnTo>
                  <a:pt x="281059" y="46434"/>
                </a:lnTo>
                <a:cubicBezTo>
                  <a:pt x="281154" y="46113"/>
                  <a:pt x="281202" y="45791"/>
                  <a:pt x="281178" y="45482"/>
                </a:cubicBezTo>
                <a:cubicBezTo>
                  <a:pt x="281178" y="45279"/>
                  <a:pt x="281178" y="45065"/>
                  <a:pt x="281166" y="44863"/>
                </a:cubicBezTo>
                <a:cubicBezTo>
                  <a:pt x="281261" y="44565"/>
                  <a:pt x="281297" y="44244"/>
                  <a:pt x="281297" y="43922"/>
                </a:cubicBezTo>
                <a:lnTo>
                  <a:pt x="281297" y="40946"/>
                </a:lnTo>
                <a:cubicBezTo>
                  <a:pt x="281297" y="40648"/>
                  <a:pt x="281261" y="40362"/>
                  <a:pt x="281178" y="40076"/>
                </a:cubicBezTo>
                <a:cubicBezTo>
                  <a:pt x="281261" y="39803"/>
                  <a:pt x="281297" y="39505"/>
                  <a:pt x="281297" y="39219"/>
                </a:cubicBezTo>
                <a:lnTo>
                  <a:pt x="281297" y="39219"/>
                </a:lnTo>
                <a:lnTo>
                  <a:pt x="281297" y="37874"/>
                </a:lnTo>
                <a:cubicBezTo>
                  <a:pt x="281297" y="36052"/>
                  <a:pt x="280321" y="32278"/>
                  <a:pt x="280321" y="30111"/>
                </a:cubicBezTo>
                <a:cubicBezTo>
                  <a:pt x="280642" y="29575"/>
                  <a:pt x="280809" y="28980"/>
                  <a:pt x="280809" y="28384"/>
                </a:cubicBezTo>
                <a:lnTo>
                  <a:pt x="280809" y="27325"/>
                </a:lnTo>
                <a:cubicBezTo>
                  <a:pt x="280809" y="21526"/>
                  <a:pt x="275880" y="18312"/>
                  <a:pt x="275880" y="14573"/>
                </a:cubicBezTo>
                <a:lnTo>
                  <a:pt x="275880" y="14442"/>
                </a:lnTo>
                <a:cubicBezTo>
                  <a:pt x="275880" y="13740"/>
                  <a:pt x="275630" y="13097"/>
                  <a:pt x="275213" y="12537"/>
                </a:cubicBezTo>
                <a:cubicBezTo>
                  <a:pt x="275225" y="12454"/>
                  <a:pt x="275249" y="12382"/>
                  <a:pt x="275249" y="12311"/>
                </a:cubicBezTo>
                <a:cubicBezTo>
                  <a:pt x="275308" y="11835"/>
                  <a:pt x="275403" y="10335"/>
                  <a:pt x="275189" y="10001"/>
                </a:cubicBezTo>
                <a:cubicBezTo>
                  <a:pt x="274868" y="9537"/>
                  <a:pt x="274606" y="9561"/>
                  <a:pt x="274320" y="9156"/>
                </a:cubicBezTo>
                <a:cubicBezTo>
                  <a:pt x="275165" y="7537"/>
                  <a:pt x="275225" y="7965"/>
                  <a:pt x="274892" y="7013"/>
                </a:cubicBezTo>
                <a:cubicBezTo>
                  <a:pt x="274689" y="6477"/>
                  <a:pt x="274987" y="6346"/>
                  <a:pt x="274725" y="5727"/>
                </a:cubicBezTo>
                <a:cubicBezTo>
                  <a:pt x="274534" y="5286"/>
                  <a:pt x="274653" y="4977"/>
                  <a:pt x="274439" y="4536"/>
                </a:cubicBezTo>
                <a:cubicBezTo>
                  <a:pt x="274130" y="3881"/>
                  <a:pt x="272903" y="3524"/>
                  <a:pt x="272105" y="3679"/>
                </a:cubicBezTo>
                <a:cubicBezTo>
                  <a:pt x="271510" y="3798"/>
                  <a:pt x="270248" y="3691"/>
                  <a:pt x="269903" y="3762"/>
                </a:cubicBezTo>
                <a:cubicBezTo>
                  <a:pt x="269212" y="3905"/>
                  <a:pt x="269629" y="3941"/>
                  <a:pt x="268164" y="4108"/>
                </a:cubicBezTo>
                <a:lnTo>
                  <a:pt x="268676" y="4179"/>
                </a:lnTo>
                <a:cubicBezTo>
                  <a:pt x="269117" y="4334"/>
                  <a:pt x="268855" y="4822"/>
                  <a:pt x="269260" y="5060"/>
                </a:cubicBezTo>
                <a:cubicBezTo>
                  <a:pt x="269831" y="5405"/>
                  <a:pt x="270212" y="5346"/>
                  <a:pt x="270486" y="5905"/>
                </a:cubicBezTo>
                <a:cubicBezTo>
                  <a:pt x="268367" y="5536"/>
                  <a:pt x="269748" y="5596"/>
                  <a:pt x="268486" y="5155"/>
                </a:cubicBezTo>
                <a:cubicBezTo>
                  <a:pt x="267569" y="4822"/>
                  <a:pt x="267236" y="4774"/>
                  <a:pt x="266462" y="4381"/>
                </a:cubicBezTo>
                <a:cubicBezTo>
                  <a:pt x="265212" y="3739"/>
                  <a:pt x="264593" y="3572"/>
                  <a:pt x="262938" y="3941"/>
                </a:cubicBezTo>
                <a:cubicBezTo>
                  <a:pt x="262354" y="4084"/>
                  <a:pt x="262390" y="4179"/>
                  <a:pt x="261866" y="3870"/>
                </a:cubicBezTo>
                <a:cubicBezTo>
                  <a:pt x="260723" y="3167"/>
                  <a:pt x="260604" y="4143"/>
                  <a:pt x="259568" y="3750"/>
                </a:cubicBezTo>
                <a:cubicBezTo>
                  <a:pt x="259068" y="3560"/>
                  <a:pt x="257425" y="3584"/>
                  <a:pt x="256877" y="3727"/>
                </a:cubicBezTo>
                <a:cubicBezTo>
                  <a:pt x="256199" y="3881"/>
                  <a:pt x="256294" y="3608"/>
                  <a:pt x="255699" y="3572"/>
                </a:cubicBezTo>
                <a:cubicBezTo>
                  <a:pt x="255032" y="3524"/>
                  <a:pt x="255008" y="3762"/>
                  <a:pt x="254675" y="3965"/>
                </a:cubicBezTo>
                <a:cubicBezTo>
                  <a:pt x="254020" y="4358"/>
                  <a:pt x="252901" y="4000"/>
                  <a:pt x="252091" y="4024"/>
                </a:cubicBezTo>
                <a:lnTo>
                  <a:pt x="251877" y="4929"/>
                </a:lnTo>
                <a:lnTo>
                  <a:pt x="252413" y="5132"/>
                </a:lnTo>
                <a:cubicBezTo>
                  <a:pt x="252865" y="5274"/>
                  <a:pt x="252710" y="5179"/>
                  <a:pt x="252877" y="5429"/>
                </a:cubicBezTo>
                <a:cubicBezTo>
                  <a:pt x="252234" y="5644"/>
                  <a:pt x="251912" y="5394"/>
                  <a:pt x="250972" y="4977"/>
                </a:cubicBezTo>
                <a:cubicBezTo>
                  <a:pt x="250257" y="4655"/>
                  <a:pt x="250198" y="4346"/>
                  <a:pt x="249269" y="4393"/>
                </a:cubicBezTo>
                <a:cubicBezTo>
                  <a:pt x="248900" y="4405"/>
                  <a:pt x="247769" y="4048"/>
                  <a:pt x="247448" y="3881"/>
                </a:cubicBezTo>
                <a:cubicBezTo>
                  <a:pt x="246447" y="3429"/>
                  <a:pt x="246281" y="3643"/>
                  <a:pt x="245793" y="4215"/>
                </a:cubicBezTo>
                <a:cubicBezTo>
                  <a:pt x="246495" y="4679"/>
                  <a:pt x="247114" y="4822"/>
                  <a:pt x="247805" y="5191"/>
                </a:cubicBezTo>
                <a:cubicBezTo>
                  <a:pt x="248079" y="5346"/>
                  <a:pt x="248079" y="5310"/>
                  <a:pt x="248400" y="5429"/>
                </a:cubicBezTo>
                <a:cubicBezTo>
                  <a:pt x="248876" y="5608"/>
                  <a:pt x="249662" y="5870"/>
                  <a:pt x="249674" y="6239"/>
                </a:cubicBezTo>
                <a:lnTo>
                  <a:pt x="246674" y="5572"/>
                </a:lnTo>
                <a:cubicBezTo>
                  <a:pt x="246043" y="5346"/>
                  <a:pt x="246626" y="5358"/>
                  <a:pt x="245388" y="5084"/>
                </a:cubicBezTo>
                <a:cubicBezTo>
                  <a:pt x="244840" y="4977"/>
                  <a:pt x="244709" y="4715"/>
                  <a:pt x="244185" y="4536"/>
                </a:cubicBezTo>
                <a:cubicBezTo>
                  <a:pt x="243483" y="4298"/>
                  <a:pt x="244054" y="4715"/>
                  <a:pt x="242757" y="4167"/>
                </a:cubicBezTo>
                <a:cubicBezTo>
                  <a:pt x="241923" y="3810"/>
                  <a:pt x="242090" y="3965"/>
                  <a:pt x="241161" y="3917"/>
                </a:cubicBezTo>
                <a:cubicBezTo>
                  <a:pt x="240018" y="3858"/>
                  <a:pt x="238589" y="3405"/>
                  <a:pt x="235970" y="3572"/>
                </a:cubicBezTo>
                <a:cubicBezTo>
                  <a:pt x="235458" y="3596"/>
                  <a:pt x="235017" y="3524"/>
                  <a:pt x="234375" y="3500"/>
                </a:cubicBezTo>
                <a:cubicBezTo>
                  <a:pt x="233517" y="3453"/>
                  <a:pt x="233243" y="3596"/>
                  <a:pt x="232648" y="3643"/>
                </a:cubicBezTo>
                <a:cubicBezTo>
                  <a:pt x="232220" y="3679"/>
                  <a:pt x="232220" y="3584"/>
                  <a:pt x="231862" y="3536"/>
                </a:cubicBezTo>
                <a:cubicBezTo>
                  <a:pt x="231053" y="3465"/>
                  <a:pt x="228064" y="3584"/>
                  <a:pt x="227147" y="3619"/>
                </a:cubicBezTo>
                <a:cubicBezTo>
                  <a:pt x="226755" y="3631"/>
                  <a:pt x="224052" y="3810"/>
                  <a:pt x="223968" y="3798"/>
                </a:cubicBezTo>
                <a:cubicBezTo>
                  <a:pt x="223254" y="3643"/>
                  <a:pt x="223516" y="3512"/>
                  <a:pt x="222397" y="3524"/>
                </a:cubicBezTo>
                <a:cubicBezTo>
                  <a:pt x="221647" y="3536"/>
                  <a:pt x="221230" y="3536"/>
                  <a:pt x="220575" y="3512"/>
                </a:cubicBezTo>
                <a:lnTo>
                  <a:pt x="216980" y="3512"/>
                </a:lnTo>
                <a:cubicBezTo>
                  <a:pt x="216348" y="3536"/>
                  <a:pt x="215658" y="3750"/>
                  <a:pt x="215301" y="3750"/>
                </a:cubicBezTo>
                <a:cubicBezTo>
                  <a:pt x="214527" y="3750"/>
                  <a:pt x="214670" y="3393"/>
                  <a:pt x="213777" y="3715"/>
                </a:cubicBezTo>
                <a:cubicBezTo>
                  <a:pt x="212955" y="4012"/>
                  <a:pt x="213039" y="3667"/>
                  <a:pt x="212408" y="3560"/>
                </a:cubicBezTo>
                <a:cubicBezTo>
                  <a:pt x="211622" y="3405"/>
                  <a:pt x="210633" y="3619"/>
                  <a:pt x="209955" y="3691"/>
                </a:cubicBezTo>
                <a:cubicBezTo>
                  <a:pt x="209621" y="3715"/>
                  <a:pt x="209419" y="3679"/>
                  <a:pt x="209145" y="3679"/>
                </a:cubicBezTo>
                <a:cubicBezTo>
                  <a:pt x="208455" y="3679"/>
                  <a:pt x="208550" y="4072"/>
                  <a:pt x="207740" y="3834"/>
                </a:cubicBezTo>
                <a:cubicBezTo>
                  <a:pt x="206800" y="3572"/>
                  <a:pt x="207097" y="3643"/>
                  <a:pt x="206038" y="3691"/>
                </a:cubicBezTo>
                <a:cubicBezTo>
                  <a:pt x="204418" y="3762"/>
                  <a:pt x="205323" y="3739"/>
                  <a:pt x="204311" y="3834"/>
                </a:cubicBezTo>
                <a:cubicBezTo>
                  <a:pt x="203871" y="3881"/>
                  <a:pt x="203895" y="3774"/>
                  <a:pt x="203514" y="3750"/>
                </a:cubicBezTo>
                <a:cubicBezTo>
                  <a:pt x="203013" y="3703"/>
                  <a:pt x="203192" y="3798"/>
                  <a:pt x="202752" y="3810"/>
                </a:cubicBezTo>
                <a:cubicBezTo>
                  <a:pt x="201882" y="3834"/>
                  <a:pt x="200358" y="2977"/>
                  <a:pt x="200501" y="4536"/>
                </a:cubicBezTo>
                <a:cubicBezTo>
                  <a:pt x="200561" y="5227"/>
                  <a:pt x="200918" y="5167"/>
                  <a:pt x="200299" y="5655"/>
                </a:cubicBezTo>
                <a:lnTo>
                  <a:pt x="198525" y="4870"/>
                </a:lnTo>
                <a:cubicBezTo>
                  <a:pt x="197882" y="4905"/>
                  <a:pt x="197977" y="4953"/>
                  <a:pt x="197560" y="4608"/>
                </a:cubicBezTo>
                <a:cubicBezTo>
                  <a:pt x="196513" y="3762"/>
                  <a:pt x="196751" y="3596"/>
                  <a:pt x="194893" y="3441"/>
                </a:cubicBezTo>
                <a:cubicBezTo>
                  <a:pt x="194000" y="3358"/>
                  <a:pt x="193096" y="3453"/>
                  <a:pt x="192238" y="3500"/>
                </a:cubicBezTo>
                <a:cubicBezTo>
                  <a:pt x="191583" y="3524"/>
                  <a:pt x="191512" y="3453"/>
                  <a:pt x="190893" y="3619"/>
                </a:cubicBezTo>
                <a:cubicBezTo>
                  <a:pt x="190417" y="3739"/>
                  <a:pt x="190119" y="3774"/>
                  <a:pt x="189655" y="3655"/>
                </a:cubicBezTo>
                <a:cubicBezTo>
                  <a:pt x="187869" y="3203"/>
                  <a:pt x="186035" y="3631"/>
                  <a:pt x="184523" y="3500"/>
                </a:cubicBezTo>
                <a:cubicBezTo>
                  <a:pt x="183666" y="3417"/>
                  <a:pt x="184130" y="3584"/>
                  <a:pt x="183452" y="3703"/>
                </a:cubicBezTo>
                <a:cubicBezTo>
                  <a:pt x="182892" y="3810"/>
                  <a:pt x="182761" y="3679"/>
                  <a:pt x="182261" y="3703"/>
                </a:cubicBezTo>
                <a:cubicBezTo>
                  <a:pt x="181249" y="3750"/>
                  <a:pt x="182154" y="3596"/>
                  <a:pt x="181249" y="3453"/>
                </a:cubicBezTo>
                <a:cubicBezTo>
                  <a:pt x="180249" y="3286"/>
                  <a:pt x="176034" y="3834"/>
                  <a:pt x="175034" y="3703"/>
                </a:cubicBezTo>
                <a:cubicBezTo>
                  <a:pt x="171462" y="3215"/>
                  <a:pt x="172593" y="3691"/>
                  <a:pt x="171557" y="3643"/>
                </a:cubicBezTo>
                <a:cubicBezTo>
                  <a:pt x="171152" y="3631"/>
                  <a:pt x="170926" y="3536"/>
                  <a:pt x="170390" y="3584"/>
                </a:cubicBezTo>
                <a:cubicBezTo>
                  <a:pt x="169712" y="3655"/>
                  <a:pt x="168723" y="3989"/>
                  <a:pt x="167997" y="3750"/>
                </a:cubicBezTo>
                <a:cubicBezTo>
                  <a:pt x="166271" y="3179"/>
                  <a:pt x="165092" y="3798"/>
                  <a:pt x="164294" y="3691"/>
                </a:cubicBezTo>
                <a:cubicBezTo>
                  <a:pt x="163770" y="3631"/>
                  <a:pt x="163961" y="3453"/>
                  <a:pt x="163211" y="3441"/>
                </a:cubicBezTo>
                <a:lnTo>
                  <a:pt x="161901" y="4108"/>
                </a:lnTo>
                <a:cubicBezTo>
                  <a:pt x="160889" y="4405"/>
                  <a:pt x="159889" y="3512"/>
                  <a:pt x="158544" y="3739"/>
                </a:cubicBezTo>
                <a:cubicBezTo>
                  <a:pt x="157639" y="3881"/>
                  <a:pt x="158044" y="3560"/>
                  <a:pt x="157317" y="4155"/>
                </a:cubicBezTo>
                <a:cubicBezTo>
                  <a:pt x="154722" y="3489"/>
                  <a:pt x="156020" y="3727"/>
                  <a:pt x="153710" y="3524"/>
                </a:cubicBezTo>
                <a:cubicBezTo>
                  <a:pt x="153091" y="3489"/>
                  <a:pt x="152436" y="3965"/>
                  <a:pt x="149900" y="3548"/>
                </a:cubicBezTo>
                <a:cubicBezTo>
                  <a:pt x="149102" y="3405"/>
                  <a:pt x="149435" y="3631"/>
                  <a:pt x="149531" y="3929"/>
                </a:cubicBezTo>
                <a:cubicBezTo>
                  <a:pt x="149650" y="4322"/>
                  <a:pt x="149483" y="4405"/>
                  <a:pt x="149554" y="4822"/>
                </a:cubicBezTo>
                <a:cubicBezTo>
                  <a:pt x="149781" y="6167"/>
                  <a:pt x="148888" y="5548"/>
                  <a:pt x="148816" y="7418"/>
                </a:cubicBezTo>
                <a:cubicBezTo>
                  <a:pt x="148804" y="7846"/>
                  <a:pt x="148507" y="7858"/>
                  <a:pt x="148411" y="8084"/>
                </a:cubicBezTo>
                <a:cubicBezTo>
                  <a:pt x="148173" y="8632"/>
                  <a:pt x="149185" y="8906"/>
                  <a:pt x="148328" y="9644"/>
                </a:cubicBezTo>
                <a:cubicBezTo>
                  <a:pt x="147828" y="10073"/>
                  <a:pt x="148280" y="9930"/>
                  <a:pt x="147507" y="10156"/>
                </a:cubicBezTo>
                <a:cubicBezTo>
                  <a:pt x="146983" y="10311"/>
                  <a:pt x="147161" y="10358"/>
                  <a:pt x="146840" y="10692"/>
                </a:cubicBezTo>
                <a:cubicBezTo>
                  <a:pt x="146602" y="10942"/>
                  <a:pt x="145566" y="11501"/>
                  <a:pt x="145125" y="11656"/>
                </a:cubicBezTo>
                <a:cubicBezTo>
                  <a:pt x="144423" y="11894"/>
                  <a:pt x="144637" y="11835"/>
                  <a:pt x="144137" y="11656"/>
                </a:cubicBezTo>
                <a:cubicBezTo>
                  <a:pt x="143470" y="11418"/>
                  <a:pt x="143506" y="11775"/>
                  <a:pt x="143030" y="11478"/>
                </a:cubicBezTo>
                <a:cubicBezTo>
                  <a:pt x="142768" y="11311"/>
                  <a:pt x="142673" y="10954"/>
                  <a:pt x="143125" y="10870"/>
                </a:cubicBezTo>
                <a:cubicBezTo>
                  <a:pt x="143601" y="10775"/>
                  <a:pt x="143697" y="10942"/>
                  <a:pt x="144137" y="10644"/>
                </a:cubicBezTo>
                <a:cubicBezTo>
                  <a:pt x="144971" y="10061"/>
                  <a:pt x="143994" y="9954"/>
                  <a:pt x="144911" y="9239"/>
                </a:cubicBezTo>
                <a:cubicBezTo>
                  <a:pt x="145625" y="8692"/>
                  <a:pt x="146566" y="8703"/>
                  <a:pt x="147197" y="8096"/>
                </a:cubicBezTo>
                <a:cubicBezTo>
                  <a:pt x="147923" y="7382"/>
                  <a:pt x="147471" y="7691"/>
                  <a:pt x="147471" y="7084"/>
                </a:cubicBezTo>
                <a:cubicBezTo>
                  <a:pt x="147471" y="6798"/>
                  <a:pt x="147983" y="6382"/>
                  <a:pt x="148007" y="5370"/>
                </a:cubicBezTo>
                <a:cubicBezTo>
                  <a:pt x="148030" y="4929"/>
                  <a:pt x="147626" y="4977"/>
                  <a:pt x="147888" y="4501"/>
                </a:cubicBezTo>
                <a:cubicBezTo>
                  <a:pt x="148114" y="4096"/>
                  <a:pt x="148292" y="4417"/>
                  <a:pt x="148245" y="3703"/>
                </a:cubicBezTo>
                <a:lnTo>
                  <a:pt x="145590" y="3381"/>
                </a:lnTo>
                <a:cubicBezTo>
                  <a:pt x="145090" y="3346"/>
                  <a:pt x="141732" y="3643"/>
                  <a:pt x="140148" y="3489"/>
                </a:cubicBezTo>
                <a:cubicBezTo>
                  <a:pt x="138946" y="3346"/>
                  <a:pt x="138279" y="3608"/>
                  <a:pt x="137505" y="3560"/>
                </a:cubicBezTo>
                <a:cubicBezTo>
                  <a:pt x="137041" y="3524"/>
                  <a:pt x="136458" y="3441"/>
                  <a:pt x="136065" y="3441"/>
                </a:cubicBezTo>
                <a:lnTo>
                  <a:pt x="131683" y="3727"/>
                </a:lnTo>
                <a:cubicBezTo>
                  <a:pt x="131195" y="3810"/>
                  <a:pt x="130957" y="4000"/>
                  <a:pt x="130421" y="4000"/>
                </a:cubicBezTo>
                <a:cubicBezTo>
                  <a:pt x="129909" y="4000"/>
                  <a:pt x="129647" y="3810"/>
                  <a:pt x="129242" y="3762"/>
                </a:cubicBezTo>
                <a:cubicBezTo>
                  <a:pt x="128861" y="3727"/>
                  <a:pt x="128278" y="3739"/>
                  <a:pt x="127754" y="3691"/>
                </a:cubicBezTo>
                <a:cubicBezTo>
                  <a:pt x="127147" y="3631"/>
                  <a:pt x="127171" y="3786"/>
                  <a:pt x="126802" y="3989"/>
                </a:cubicBezTo>
                <a:cubicBezTo>
                  <a:pt x="124004" y="3322"/>
                  <a:pt x="125742" y="3917"/>
                  <a:pt x="123658" y="3679"/>
                </a:cubicBezTo>
                <a:cubicBezTo>
                  <a:pt x="118932" y="3131"/>
                  <a:pt x="120289" y="3631"/>
                  <a:pt x="118324" y="3631"/>
                </a:cubicBezTo>
                <a:cubicBezTo>
                  <a:pt x="117800" y="3631"/>
                  <a:pt x="117312" y="3453"/>
                  <a:pt x="116610" y="3619"/>
                </a:cubicBezTo>
                <a:cubicBezTo>
                  <a:pt x="115372" y="3905"/>
                  <a:pt x="116062" y="3560"/>
                  <a:pt x="115026" y="3608"/>
                </a:cubicBezTo>
                <a:cubicBezTo>
                  <a:pt x="114062" y="3631"/>
                  <a:pt x="114717" y="3846"/>
                  <a:pt x="113407" y="3691"/>
                </a:cubicBezTo>
                <a:lnTo>
                  <a:pt x="109835" y="3524"/>
                </a:lnTo>
                <a:cubicBezTo>
                  <a:pt x="109418" y="3524"/>
                  <a:pt x="109287" y="3608"/>
                  <a:pt x="108978" y="3584"/>
                </a:cubicBezTo>
                <a:cubicBezTo>
                  <a:pt x="108537" y="3560"/>
                  <a:pt x="108704" y="3465"/>
                  <a:pt x="108204" y="3512"/>
                </a:cubicBezTo>
                <a:cubicBezTo>
                  <a:pt x="107311" y="3608"/>
                  <a:pt x="106990" y="3500"/>
                  <a:pt x="106382" y="3524"/>
                </a:cubicBezTo>
                <a:cubicBezTo>
                  <a:pt x="104608" y="3619"/>
                  <a:pt x="104192" y="3524"/>
                  <a:pt x="102513" y="3512"/>
                </a:cubicBezTo>
                <a:cubicBezTo>
                  <a:pt x="101001" y="3500"/>
                  <a:pt x="100763" y="3643"/>
                  <a:pt x="99715" y="3727"/>
                </a:cubicBezTo>
                <a:cubicBezTo>
                  <a:pt x="99358" y="3750"/>
                  <a:pt x="99274" y="3762"/>
                  <a:pt x="99131" y="3870"/>
                </a:cubicBezTo>
                <a:cubicBezTo>
                  <a:pt x="99108" y="4405"/>
                  <a:pt x="99036" y="5108"/>
                  <a:pt x="98893" y="5584"/>
                </a:cubicBezTo>
                <a:cubicBezTo>
                  <a:pt x="98750" y="6108"/>
                  <a:pt x="99072" y="5905"/>
                  <a:pt x="98524" y="6417"/>
                </a:cubicBezTo>
                <a:cubicBezTo>
                  <a:pt x="98227" y="6679"/>
                  <a:pt x="98167" y="7441"/>
                  <a:pt x="97488" y="7215"/>
                </a:cubicBezTo>
                <a:lnTo>
                  <a:pt x="97631" y="6727"/>
                </a:lnTo>
                <a:cubicBezTo>
                  <a:pt x="97727" y="6417"/>
                  <a:pt x="97524" y="6584"/>
                  <a:pt x="97548" y="6298"/>
                </a:cubicBezTo>
                <a:cubicBezTo>
                  <a:pt x="97857" y="5548"/>
                  <a:pt x="98810" y="5370"/>
                  <a:pt x="98143" y="4203"/>
                </a:cubicBezTo>
                <a:lnTo>
                  <a:pt x="95167" y="3619"/>
                </a:lnTo>
                <a:cubicBezTo>
                  <a:pt x="94167" y="3631"/>
                  <a:pt x="92619" y="3619"/>
                  <a:pt x="91785" y="3762"/>
                </a:cubicBezTo>
                <a:cubicBezTo>
                  <a:pt x="91178" y="3870"/>
                  <a:pt x="90976" y="4084"/>
                  <a:pt x="90130" y="3917"/>
                </a:cubicBezTo>
                <a:cubicBezTo>
                  <a:pt x="87880" y="3500"/>
                  <a:pt x="87559" y="3822"/>
                  <a:pt x="87094" y="3762"/>
                </a:cubicBezTo>
                <a:cubicBezTo>
                  <a:pt x="86094" y="3643"/>
                  <a:pt x="85023" y="3369"/>
                  <a:pt x="83951" y="3667"/>
                </a:cubicBezTo>
                <a:cubicBezTo>
                  <a:pt x="83022" y="3917"/>
                  <a:pt x="83594" y="3858"/>
                  <a:pt x="82606" y="3727"/>
                </a:cubicBezTo>
                <a:cubicBezTo>
                  <a:pt x="82344" y="3691"/>
                  <a:pt x="81296" y="3727"/>
                  <a:pt x="80951" y="3739"/>
                </a:cubicBezTo>
                <a:cubicBezTo>
                  <a:pt x="79034" y="3750"/>
                  <a:pt x="78569" y="3608"/>
                  <a:pt x="78319" y="4417"/>
                </a:cubicBezTo>
                <a:cubicBezTo>
                  <a:pt x="77629" y="6608"/>
                  <a:pt x="77510" y="5763"/>
                  <a:pt x="77069" y="6322"/>
                </a:cubicBezTo>
                <a:cubicBezTo>
                  <a:pt x="76664" y="6858"/>
                  <a:pt x="76902" y="6834"/>
                  <a:pt x="75902" y="6858"/>
                </a:cubicBezTo>
                <a:lnTo>
                  <a:pt x="76891" y="5417"/>
                </a:lnTo>
                <a:cubicBezTo>
                  <a:pt x="77022" y="5072"/>
                  <a:pt x="77736" y="4215"/>
                  <a:pt x="77486" y="3929"/>
                </a:cubicBezTo>
                <a:cubicBezTo>
                  <a:pt x="76926" y="3346"/>
                  <a:pt x="72926" y="3643"/>
                  <a:pt x="72128" y="3572"/>
                </a:cubicBezTo>
                <a:cubicBezTo>
                  <a:pt x="71259" y="3500"/>
                  <a:pt x="70021" y="3381"/>
                  <a:pt x="69223" y="3619"/>
                </a:cubicBezTo>
                <a:cubicBezTo>
                  <a:pt x="68699" y="3762"/>
                  <a:pt x="68937" y="3762"/>
                  <a:pt x="68390" y="3643"/>
                </a:cubicBezTo>
                <a:cubicBezTo>
                  <a:pt x="67449" y="3453"/>
                  <a:pt x="67437" y="3762"/>
                  <a:pt x="66806" y="3667"/>
                </a:cubicBezTo>
                <a:cubicBezTo>
                  <a:pt x="66508" y="3608"/>
                  <a:pt x="66365" y="3500"/>
                  <a:pt x="66032" y="3489"/>
                </a:cubicBezTo>
                <a:cubicBezTo>
                  <a:pt x="65556" y="3453"/>
                  <a:pt x="65592" y="3560"/>
                  <a:pt x="65163" y="3548"/>
                </a:cubicBezTo>
                <a:cubicBezTo>
                  <a:pt x="64544" y="3548"/>
                  <a:pt x="64091" y="3500"/>
                  <a:pt x="63508" y="3524"/>
                </a:cubicBezTo>
                <a:cubicBezTo>
                  <a:pt x="61865" y="3631"/>
                  <a:pt x="62936" y="3215"/>
                  <a:pt x="59900" y="3512"/>
                </a:cubicBezTo>
                <a:cubicBezTo>
                  <a:pt x="59365" y="3572"/>
                  <a:pt x="59579" y="3465"/>
                  <a:pt x="59115" y="3441"/>
                </a:cubicBezTo>
                <a:cubicBezTo>
                  <a:pt x="58341" y="3381"/>
                  <a:pt x="57388" y="3548"/>
                  <a:pt x="56555" y="3584"/>
                </a:cubicBezTo>
                <a:cubicBezTo>
                  <a:pt x="55817" y="3631"/>
                  <a:pt x="55257" y="3560"/>
                  <a:pt x="54531" y="3572"/>
                </a:cubicBezTo>
                <a:cubicBezTo>
                  <a:pt x="53852" y="3584"/>
                  <a:pt x="53209" y="3667"/>
                  <a:pt x="52721" y="3679"/>
                </a:cubicBezTo>
                <a:cubicBezTo>
                  <a:pt x="52257" y="3691"/>
                  <a:pt x="51614" y="3524"/>
                  <a:pt x="50959" y="3619"/>
                </a:cubicBezTo>
                <a:cubicBezTo>
                  <a:pt x="49875" y="3762"/>
                  <a:pt x="50530" y="3846"/>
                  <a:pt x="49459" y="3548"/>
                </a:cubicBezTo>
                <a:cubicBezTo>
                  <a:pt x="48292" y="4048"/>
                  <a:pt x="48875" y="3881"/>
                  <a:pt x="47554" y="3703"/>
                </a:cubicBezTo>
                <a:cubicBezTo>
                  <a:pt x="45887" y="3489"/>
                  <a:pt x="45339" y="3798"/>
                  <a:pt x="43815" y="3762"/>
                </a:cubicBezTo>
                <a:cubicBezTo>
                  <a:pt x="43113" y="3750"/>
                  <a:pt x="43172" y="3524"/>
                  <a:pt x="42815" y="3560"/>
                </a:cubicBezTo>
                <a:cubicBezTo>
                  <a:pt x="42374" y="3584"/>
                  <a:pt x="42482" y="3870"/>
                  <a:pt x="41910" y="3870"/>
                </a:cubicBezTo>
                <a:cubicBezTo>
                  <a:pt x="41481" y="3870"/>
                  <a:pt x="41469" y="3584"/>
                  <a:pt x="39684" y="3679"/>
                </a:cubicBezTo>
                <a:cubicBezTo>
                  <a:pt x="39041" y="3703"/>
                  <a:pt x="39183" y="3667"/>
                  <a:pt x="38588" y="3608"/>
                </a:cubicBezTo>
                <a:cubicBezTo>
                  <a:pt x="37755" y="3512"/>
                  <a:pt x="36707" y="3643"/>
                  <a:pt x="35945" y="3560"/>
                </a:cubicBezTo>
                <a:cubicBezTo>
                  <a:pt x="35373" y="3500"/>
                  <a:pt x="35350" y="3441"/>
                  <a:pt x="34683" y="3524"/>
                </a:cubicBezTo>
                <a:cubicBezTo>
                  <a:pt x="33683" y="3667"/>
                  <a:pt x="31968" y="3369"/>
                  <a:pt x="31206" y="3524"/>
                </a:cubicBezTo>
                <a:cubicBezTo>
                  <a:pt x="30409" y="3703"/>
                  <a:pt x="30909" y="3691"/>
                  <a:pt x="29980" y="3631"/>
                </a:cubicBezTo>
                <a:cubicBezTo>
                  <a:pt x="29337" y="3608"/>
                  <a:pt x="29682" y="3810"/>
                  <a:pt x="29051" y="3667"/>
                </a:cubicBezTo>
                <a:cubicBezTo>
                  <a:pt x="28218" y="3465"/>
                  <a:pt x="28515" y="3619"/>
                  <a:pt x="27873" y="3667"/>
                </a:cubicBezTo>
                <a:cubicBezTo>
                  <a:pt x="27396" y="3691"/>
                  <a:pt x="27242" y="3500"/>
                  <a:pt x="26789" y="3572"/>
                </a:cubicBezTo>
                <a:cubicBezTo>
                  <a:pt x="26206" y="3667"/>
                  <a:pt x="25575" y="4334"/>
                  <a:pt x="24979" y="4346"/>
                </a:cubicBezTo>
                <a:cubicBezTo>
                  <a:pt x="24086" y="4381"/>
                  <a:pt x="23789" y="3810"/>
                  <a:pt x="23158" y="3667"/>
                </a:cubicBezTo>
                <a:cubicBezTo>
                  <a:pt x="22134" y="3429"/>
                  <a:pt x="21979" y="4215"/>
                  <a:pt x="21062" y="3667"/>
                </a:cubicBezTo>
                <a:cubicBezTo>
                  <a:pt x="20419" y="3274"/>
                  <a:pt x="19705" y="3643"/>
                  <a:pt x="18907" y="3619"/>
                </a:cubicBezTo>
                <a:cubicBezTo>
                  <a:pt x="18371" y="3608"/>
                  <a:pt x="16859" y="3584"/>
                  <a:pt x="16431" y="3727"/>
                </a:cubicBezTo>
                <a:cubicBezTo>
                  <a:pt x="15823" y="3917"/>
                  <a:pt x="15728" y="4893"/>
                  <a:pt x="14954" y="3929"/>
                </a:cubicBezTo>
                <a:cubicBezTo>
                  <a:pt x="13228" y="4120"/>
                  <a:pt x="13609" y="4453"/>
                  <a:pt x="12025" y="3762"/>
                </a:cubicBezTo>
                <a:cubicBezTo>
                  <a:pt x="10894" y="3274"/>
                  <a:pt x="10489" y="4786"/>
                  <a:pt x="9680" y="4477"/>
                </a:cubicBezTo>
                <a:lnTo>
                  <a:pt x="9763" y="3881"/>
                </a:lnTo>
                <a:cubicBezTo>
                  <a:pt x="8346" y="4512"/>
                  <a:pt x="9323" y="4405"/>
                  <a:pt x="8573" y="4536"/>
                </a:cubicBezTo>
                <a:cubicBezTo>
                  <a:pt x="7608" y="4715"/>
                  <a:pt x="7751" y="4298"/>
                  <a:pt x="7787" y="3870"/>
                </a:cubicBezTo>
                <a:lnTo>
                  <a:pt x="5953" y="4679"/>
                </a:lnTo>
                <a:cubicBezTo>
                  <a:pt x="5644" y="5155"/>
                  <a:pt x="5620" y="6132"/>
                  <a:pt x="5667" y="6608"/>
                </a:cubicBezTo>
                <a:cubicBezTo>
                  <a:pt x="5715" y="7060"/>
                  <a:pt x="5417" y="8049"/>
                  <a:pt x="5358" y="8525"/>
                </a:cubicBezTo>
                <a:cubicBezTo>
                  <a:pt x="5274" y="9144"/>
                  <a:pt x="5310" y="10001"/>
                  <a:pt x="5191" y="10573"/>
                </a:cubicBezTo>
                <a:cubicBezTo>
                  <a:pt x="4858" y="12085"/>
                  <a:pt x="4917" y="15704"/>
                  <a:pt x="4691" y="16823"/>
                </a:cubicBezTo>
                <a:cubicBezTo>
                  <a:pt x="4584" y="17359"/>
                  <a:pt x="4524" y="18228"/>
                  <a:pt x="4465" y="18824"/>
                </a:cubicBezTo>
                <a:cubicBezTo>
                  <a:pt x="4417" y="19276"/>
                  <a:pt x="4632" y="20526"/>
                  <a:pt x="4596" y="20633"/>
                </a:cubicBezTo>
                <a:cubicBezTo>
                  <a:pt x="4382" y="21491"/>
                  <a:pt x="4346" y="21693"/>
                  <a:pt x="4322" y="22622"/>
                </a:cubicBezTo>
                <a:cubicBezTo>
                  <a:pt x="4298" y="23050"/>
                  <a:pt x="4179" y="23217"/>
                  <a:pt x="4203" y="23681"/>
                </a:cubicBezTo>
                <a:cubicBezTo>
                  <a:pt x="4227" y="24717"/>
                  <a:pt x="4560" y="25670"/>
                  <a:pt x="4179" y="26777"/>
                </a:cubicBezTo>
                <a:cubicBezTo>
                  <a:pt x="4012" y="27241"/>
                  <a:pt x="3917" y="29063"/>
                  <a:pt x="3917" y="29658"/>
                </a:cubicBezTo>
                <a:lnTo>
                  <a:pt x="3941" y="31587"/>
                </a:lnTo>
                <a:cubicBezTo>
                  <a:pt x="3929" y="32028"/>
                  <a:pt x="3750" y="32159"/>
                  <a:pt x="3798" y="32635"/>
                </a:cubicBezTo>
                <a:cubicBezTo>
                  <a:pt x="3881" y="33587"/>
                  <a:pt x="3834" y="33683"/>
                  <a:pt x="3762" y="34576"/>
                </a:cubicBezTo>
                <a:cubicBezTo>
                  <a:pt x="3703" y="35314"/>
                  <a:pt x="3798" y="35957"/>
                  <a:pt x="3715" y="36588"/>
                </a:cubicBezTo>
                <a:cubicBezTo>
                  <a:pt x="3631" y="37243"/>
                  <a:pt x="3596" y="40136"/>
                  <a:pt x="3715" y="40660"/>
                </a:cubicBezTo>
                <a:cubicBezTo>
                  <a:pt x="4167" y="42386"/>
                  <a:pt x="3465" y="40957"/>
                  <a:pt x="3893" y="42386"/>
                </a:cubicBezTo>
                <a:cubicBezTo>
                  <a:pt x="4096" y="43017"/>
                  <a:pt x="4001" y="43827"/>
                  <a:pt x="4120" y="44529"/>
                </a:cubicBezTo>
                <a:cubicBezTo>
                  <a:pt x="4286" y="45529"/>
                  <a:pt x="4108" y="46684"/>
                  <a:pt x="4239" y="47637"/>
                </a:cubicBezTo>
                <a:cubicBezTo>
                  <a:pt x="4298" y="48065"/>
                  <a:pt x="4167" y="48161"/>
                  <a:pt x="4227" y="48601"/>
                </a:cubicBezTo>
                <a:cubicBezTo>
                  <a:pt x="4417" y="50244"/>
                  <a:pt x="4334" y="53173"/>
                  <a:pt x="4536" y="54983"/>
                </a:cubicBezTo>
                <a:lnTo>
                  <a:pt x="5060" y="58936"/>
                </a:lnTo>
                <a:cubicBezTo>
                  <a:pt x="5358" y="60043"/>
                  <a:pt x="5179" y="62067"/>
                  <a:pt x="5298" y="63293"/>
                </a:cubicBezTo>
                <a:cubicBezTo>
                  <a:pt x="5370" y="64044"/>
                  <a:pt x="5215" y="64746"/>
                  <a:pt x="5298" y="65425"/>
                </a:cubicBezTo>
                <a:cubicBezTo>
                  <a:pt x="5405" y="66187"/>
                  <a:pt x="5405" y="93404"/>
                  <a:pt x="5370" y="94404"/>
                </a:cubicBezTo>
                <a:cubicBezTo>
                  <a:pt x="5358" y="94702"/>
                  <a:pt x="5227" y="95059"/>
                  <a:pt x="5179" y="95381"/>
                </a:cubicBezTo>
                <a:cubicBezTo>
                  <a:pt x="5132" y="95738"/>
                  <a:pt x="5239" y="96083"/>
                  <a:pt x="5251" y="96440"/>
                </a:cubicBezTo>
                <a:cubicBezTo>
                  <a:pt x="5274" y="97048"/>
                  <a:pt x="5048" y="100000"/>
                  <a:pt x="4929" y="100608"/>
                </a:cubicBezTo>
                <a:cubicBezTo>
                  <a:pt x="4858" y="101012"/>
                  <a:pt x="4953" y="101143"/>
                  <a:pt x="4929" y="101536"/>
                </a:cubicBezTo>
                <a:lnTo>
                  <a:pt x="4691" y="104465"/>
                </a:lnTo>
                <a:cubicBezTo>
                  <a:pt x="4536" y="105894"/>
                  <a:pt x="4405" y="107287"/>
                  <a:pt x="4358" y="108716"/>
                </a:cubicBezTo>
                <a:lnTo>
                  <a:pt x="4393" y="110799"/>
                </a:lnTo>
                <a:cubicBezTo>
                  <a:pt x="4334" y="111157"/>
                  <a:pt x="4286" y="112550"/>
                  <a:pt x="4346" y="112919"/>
                </a:cubicBezTo>
                <a:cubicBezTo>
                  <a:pt x="4501" y="113883"/>
                  <a:pt x="4215" y="114133"/>
                  <a:pt x="4322" y="114907"/>
                </a:cubicBezTo>
                <a:cubicBezTo>
                  <a:pt x="4560" y="116836"/>
                  <a:pt x="4286" y="118169"/>
                  <a:pt x="4441" y="120003"/>
                </a:cubicBezTo>
                <a:cubicBezTo>
                  <a:pt x="4465" y="120348"/>
                  <a:pt x="4382" y="120491"/>
                  <a:pt x="4358" y="120908"/>
                </a:cubicBezTo>
                <a:cubicBezTo>
                  <a:pt x="4334" y="122503"/>
                  <a:pt x="4334" y="121658"/>
                  <a:pt x="4179" y="122979"/>
                </a:cubicBezTo>
                <a:cubicBezTo>
                  <a:pt x="4108" y="123587"/>
                  <a:pt x="4143" y="124599"/>
                  <a:pt x="4036" y="125111"/>
                </a:cubicBezTo>
                <a:cubicBezTo>
                  <a:pt x="3881" y="125849"/>
                  <a:pt x="3762" y="126396"/>
                  <a:pt x="3810" y="127230"/>
                </a:cubicBezTo>
                <a:cubicBezTo>
                  <a:pt x="3846" y="127920"/>
                  <a:pt x="3989" y="128468"/>
                  <a:pt x="3965" y="129135"/>
                </a:cubicBezTo>
                <a:cubicBezTo>
                  <a:pt x="3870" y="130528"/>
                  <a:pt x="4024" y="130076"/>
                  <a:pt x="4203" y="131004"/>
                </a:cubicBezTo>
                <a:cubicBezTo>
                  <a:pt x="4322" y="131635"/>
                  <a:pt x="4417" y="132290"/>
                  <a:pt x="4536" y="132933"/>
                </a:cubicBezTo>
                <a:cubicBezTo>
                  <a:pt x="4620" y="133385"/>
                  <a:pt x="4512" y="133588"/>
                  <a:pt x="4703" y="133981"/>
                </a:cubicBezTo>
                <a:cubicBezTo>
                  <a:pt x="4822" y="134231"/>
                  <a:pt x="5191" y="136624"/>
                  <a:pt x="5191" y="136957"/>
                </a:cubicBezTo>
                <a:lnTo>
                  <a:pt x="5405" y="140291"/>
                </a:lnTo>
                <a:cubicBezTo>
                  <a:pt x="5715" y="142494"/>
                  <a:pt x="4929" y="142339"/>
                  <a:pt x="5060" y="143089"/>
                </a:cubicBezTo>
                <a:cubicBezTo>
                  <a:pt x="5120" y="143482"/>
                  <a:pt x="5477" y="143399"/>
                  <a:pt x="5429" y="143839"/>
                </a:cubicBezTo>
                <a:cubicBezTo>
                  <a:pt x="5417" y="143982"/>
                  <a:pt x="5251" y="144542"/>
                  <a:pt x="5215" y="144708"/>
                </a:cubicBezTo>
                <a:cubicBezTo>
                  <a:pt x="5013" y="145589"/>
                  <a:pt x="4393" y="145625"/>
                  <a:pt x="4453" y="146280"/>
                </a:cubicBezTo>
                <a:cubicBezTo>
                  <a:pt x="4560" y="147399"/>
                  <a:pt x="4120" y="148804"/>
                  <a:pt x="3393" y="149816"/>
                </a:cubicBezTo>
                <a:cubicBezTo>
                  <a:pt x="3274" y="149971"/>
                  <a:pt x="3203" y="150030"/>
                  <a:pt x="3155" y="150078"/>
                </a:cubicBezTo>
                <a:cubicBezTo>
                  <a:pt x="2988" y="150769"/>
                  <a:pt x="2834" y="151447"/>
                  <a:pt x="2893" y="152138"/>
                </a:cubicBezTo>
                <a:cubicBezTo>
                  <a:pt x="2965" y="153936"/>
                  <a:pt x="2834" y="155150"/>
                  <a:pt x="2655" y="156424"/>
                </a:cubicBezTo>
                <a:close/>
                <a:moveTo>
                  <a:pt x="276332" y="155900"/>
                </a:moveTo>
                <a:cubicBezTo>
                  <a:pt x="276320" y="155591"/>
                  <a:pt x="277642" y="154674"/>
                  <a:pt x="278023" y="154412"/>
                </a:cubicBezTo>
                <a:cubicBezTo>
                  <a:pt x="278654" y="153971"/>
                  <a:pt x="278499" y="153459"/>
                  <a:pt x="279785" y="153281"/>
                </a:cubicBezTo>
                <a:cubicBezTo>
                  <a:pt x="280035" y="153245"/>
                  <a:pt x="279475" y="153233"/>
                  <a:pt x="279975" y="153269"/>
                </a:cubicBezTo>
                <a:cubicBezTo>
                  <a:pt x="280999" y="153328"/>
                  <a:pt x="279594" y="153959"/>
                  <a:pt x="279487" y="154043"/>
                </a:cubicBezTo>
                <a:cubicBezTo>
                  <a:pt x="279118" y="154305"/>
                  <a:pt x="278416" y="155293"/>
                  <a:pt x="277666" y="155531"/>
                </a:cubicBezTo>
                <a:close/>
                <a:moveTo>
                  <a:pt x="141363" y="154519"/>
                </a:moveTo>
                <a:lnTo>
                  <a:pt x="142018" y="154579"/>
                </a:lnTo>
                <a:cubicBezTo>
                  <a:pt x="141923" y="154876"/>
                  <a:pt x="142065" y="154840"/>
                  <a:pt x="141470" y="154852"/>
                </a:cubicBezTo>
                <a:close/>
                <a:moveTo>
                  <a:pt x="33254" y="155841"/>
                </a:moveTo>
                <a:cubicBezTo>
                  <a:pt x="33433" y="155686"/>
                  <a:pt x="33457" y="155626"/>
                  <a:pt x="33742" y="155745"/>
                </a:cubicBezTo>
                <a:cubicBezTo>
                  <a:pt x="33588" y="155948"/>
                  <a:pt x="33576" y="156031"/>
                  <a:pt x="33254" y="155841"/>
                </a:cubicBezTo>
                <a:close/>
                <a:moveTo>
                  <a:pt x="140589" y="154186"/>
                </a:moveTo>
                <a:cubicBezTo>
                  <a:pt x="140910" y="154043"/>
                  <a:pt x="140839" y="154055"/>
                  <a:pt x="140982" y="154269"/>
                </a:cubicBezTo>
                <a:cubicBezTo>
                  <a:pt x="140589" y="154519"/>
                  <a:pt x="140732" y="154412"/>
                  <a:pt x="140589" y="154186"/>
                </a:cubicBezTo>
                <a:close/>
                <a:moveTo>
                  <a:pt x="138886" y="153721"/>
                </a:moveTo>
                <a:lnTo>
                  <a:pt x="139994" y="153936"/>
                </a:lnTo>
                <a:lnTo>
                  <a:pt x="139767" y="154281"/>
                </a:lnTo>
                <a:cubicBezTo>
                  <a:pt x="139279" y="154162"/>
                  <a:pt x="139779" y="154317"/>
                  <a:pt x="139410" y="154043"/>
                </a:cubicBezTo>
                <a:cubicBezTo>
                  <a:pt x="139196" y="153876"/>
                  <a:pt x="139375" y="154019"/>
                  <a:pt x="139220" y="153924"/>
                </a:cubicBezTo>
                <a:cubicBezTo>
                  <a:pt x="139184" y="153900"/>
                  <a:pt x="139160" y="153888"/>
                  <a:pt x="139136" y="153876"/>
                </a:cubicBezTo>
                <a:close/>
                <a:moveTo>
                  <a:pt x="133802" y="152828"/>
                </a:moveTo>
                <a:lnTo>
                  <a:pt x="133826" y="155150"/>
                </a:lnTo>
                <a:lnTo>
                  <a:pt x="134279" y="155317"/>
                </a:lnTo>
                <a:cubicBezTo>
                  <a:pt x="134731" y="155567"/>
                  <a:pt x="134612" y="155829"/>
                  <a:pt x="134660" y="156495"/>
                </a:cubicBezTo>
                <a:cubicBezTo>
                  <a:pt x="134172" y="156603"/>
                  <a:pt x="132564" y="156603"/>
                  <a:pt x="131909" y="156603"/>
                </a:cubicBezTo>
                <a:cubicBezTo>
                  <a:pt x="130123" y="156603"/>
                  <a:pt x="131088" y="156984"/>
                  <a:pt x="129302" y="156222"/>
                </a:cubicBezTo>
                <a:lnTo>
                  <a:pt x="130314" y="155555"/>
                </a:lnTo>
                <a:cubicBezTo>
                  <a:pt x="130147" y="155055"/>
                  <a:pt x="130028" y="155507"/>
                  <a:pt x="129516" y="155031"/>
                </a:cubicBezTo>
                <a:cubicBezTo>
                  <a:pt x="128718" y="154305"/>
                  <a:pt x="129040" y="154102"/>
                  <a:pt x="129123" y="153900"/>
                </a:cubicBezTo>
                <a:cubicBezTo>
                  <a:pt x="129421" y="153281"/>
                  <a:pt x="128528" y="153126"/>
                  <a:pt x="129838" y="153150"/>
                </a:cubicBezTo>
                <a:cubicBezTo>
                  <a:pt x="130409" y="153150"/>
                  <a:pt x="130981" y="152697"/>
                  <a:pt x="131433" y="153221"/>
                </a:cubicBezTo>
                <a:lnTo>
                  <a:pt x="131612" y="153483"/>
                </a:lnTo>
                <a:lnTo>
                  <a:pt x="132267" y="153269"/>
                </a:lnTo>
                <a:cubicBezTo>
                  <a:pt x="132564" y="153459"/>
                  <a:pt x="133088" y="153447"/>
                  <a:pt x="133814" y="153531"/>
                </a:cubicBezTo>
                <a:cubicBezTo>
                  <a:pt x="133814" y="153078"/>
                  <a:pt x="133410" y="153102"/>
                  <a:pt x="133802" y="152828"/>
                </a:cubicBezTo>
                <a:close/>
                <a:moveTo>
                  <a:pt x="129242" y="152483"/>
                </a:moveTo>
                <a:cubicBezTo>
                  <a:pt x="129254" y="152471"/>
                  <a:pt x="129290" y="152423"/>
                  <a:pt x="129302" y="152447"/>
                </a:cubicBezTo>
                <a:cubicBezTo>
                  <a:pt x="129314" y="152459"/>
                  <a:pt x="129350" y="152412"/>
                  <a:pt x="129361" y="152400"/>
                </a:cubicBezTo>
                <a:lnTo>
                  <a:pt x="130088" y="152209"/>
                </a:lnTo>
                <a:cubicBezTo>
                  <a:pt x="130183" y="152626"/>
                  <a:pt x="130242" y="152531"/>
                  <a:pt x="129766" y="152650"/>
                </a:cubicBezTo>
                <a:cubicBezTo>
                  <a:pt x="129421" y="152757"/>
                  <a:pt x="129409" y="152745"/>
                  <a:pt x="129242" y="152483"/>
                </a:cubicBezTo>
                <a:close/>
                <a:moveTo>
                  <a:pt x="280607" y="14418"/>
                </a:moveTo>
                <a:cubicBezTo>
                  <a:pt x="280547" y="14204"/>
                  <a:pt x="280749" y="14347"/>
                  <a:pt x="280749" y="14418"/>
                </a:cubicBezTo>
                <a:cubicBezTo>
                  <a:pt x="280737" y="14621"/>
                  <a:pt x="281023" y="14418"/>
                  <a:pt x="280726" y="14442"/>
                </a:cubicBezTo>
                <a:cubicBezTo>
                  <a:pt x="280666" y="14454"/>
                  <a:pt x="280618" y="14502"/>
                  <a:pt x="280607" y="14418"/>
                </a:cubicBezTo>
                <a:close/>
                <a:moveTo>
                  <a:pt x="279856" y="13978"/>
                </a:moveTo>
                <a:cubicBezTo>
                  <a:pt x="280142" y="14121"/>
                  <a:pt x="280047" y="14049"/>
                  <a:pt x="280226" y="14276"/>
                </a:cubicBezTo>
                <a:cubicBezTo>
                  <a:pt x="279868" y="14204"/>
                  <a:pt x="279987" y="14323"/>
                  <a:pt x="279856" y="13978"/>
                </a:cubicBezTo>
                <a:close/>
                <a:moveTo>
                  <a:pt x="278761" y="13323"/>
                </a:moveTo>
                <a:cubicBezTo>
                  <a:pt x="276570" y="12323"/>
                  <a:pt x="277213" y="12371"/>
                  <a:pt x="276761" y="11799"/>
                </a:cubicBezTo>
                <a:cubicBezTo>
                  <a:pt x="276511" y="11478"/>
                  <a:pt x="276642" y="11740"/>
                  <a:pt x="276356" y="11501"/>
                </a:cubicBezTo>
                <a:cubicBezTo>
                  <a:pt x="276023" y="11239"/>
                  <a:pt x="276165" y="10728"/>
                  <a:pt x="276094" y="10370"/>
                </a:cubicBezTo>
                <a:cubicBezTo>
                  <a:pt x="275975" y="9799"/>
                  <a:pt x="276058" y="9977"/>
                  <a:pt x="276225" y="9418"/>
                </a:cubicBezTo>
                <a:cubicBezTo>
                  <a:pt x="276404" y="8799"/>
                  <a:pt x="276106" y="8942"/>
                  <a:pt x="276154" y="8489"/>
                </a:cubicBezTo>
                <a:cubicBezTo>
                  <a:pt x="276261" y="7513"/>
                  <a:pt x="275665" y="6548"/>
                  <a:pt x="275677" y="6346"/>
                </a:cubicBezTo>
                <a:cubicBezTo>
                  <a:pt x="275880" y="5846"/>
                  <a:pt x="276296" y="6108"/>
                  <a:pt x="276201" y="5667"/>
                </a:cubicBezTo>
                <a:cubicBezTo>
                  <a:pt x="276118" y="5405"/>
                  <a:pt x="275808" y="5358"/>
                  <a:pt x="275749" y="4762"/>
                </a:cubicBezTo>
                <a:cubicBezTo>
                  <a:pt x="275665" y="3822"/>
                  <a:pt x="276285" y="3679"/>
                  <a:pt x="277297" y="4239"/>
                </a:cubicBezTo>
                <a:cubicBezTo>
                  <a:pt x="277666" y="4453"/>
                  <a:pt x="277773" y="4536"/>
                  <a:pt x="278082" y="4762"/>
                </a:cubicBezTo>
                <a:cubicBezTo>
                  <a:pt x="278475" y="5060"/>
                  <a:pt x="278547" y="5036"/>
                  <a:pt x="278975" y="5286"/>
                </a:cubicBezTo>
                <a:cubicBezTo>
                  <a:pt x="279452" y="5572"/>
                  <a:pt x="279952" y="6191"/>
                  <a:pt x="280487" y="6584"/>
                </a:cubicBezTo>
                <a:cubicBezTo>
                  <a:pt x="281011" y="6965"/>
                  <a:pt x="281035" y="7382"/>
                  <a:pt x="281083" y="8370"/>
                </a:cubicBezTo>
                <a:cubicBezTo>
                  <a:pt x="281154" y="10525"/>
                  <a:pt x="280499" y="9823"/>
                  <a:pt x="280702" y="10549"/>
                </a:cubicBezTo>
                <a:cubicBezTo>
                  <a:pt x="280797" y="10835"/>
                  <a:pt x="281261" y="11109"/>
                  <a:pt x="280857" y="11418"/>
                </a:cubicBezTo>
                <a:cubicBezTo>
                  <a:pt x="280559" y="11656"/>
                  <a:pt x="280214" y="11466"/>
                  <a:pt x="279952" y="11966"/>
                </a:cubicBezTo>
                <a:cubicBezTo>
                  <a:pt x="279594" y="12668"/>
                  <a:pt x="280511" y="12216"/>
                  <a:pt x="279178" y="13014"/>
                </a:cubicBezTo>
                <a:cubicBezTo>
                  <a:pt x="279023" y="13097"/>
                  <a:pt x="279118" y="13037"/>
                  <a:pt x="278975" y="13133"/>
                </a:cubicBezTo>
                <a:cubicBezTo>
                  <a:pt x="278892" y="13192"/>
                  <a:pt x="278821" y="13252"/>
                  <a:pt x="278761" y="13323"/>
                </a:cubicBezTo>
                <a:close/>
                <a:moveTo>
                  <a:pt x="92797" y="149971"/>
                </a:moveTo>
                <a:lnTo>
                  <a:pt x="92166" y="150030"/>
                </a:lnTo>
                <a:cubicBezTo>
                  <a:pt x="91916" y="149768"/>
                  <a:pt x="91916" y="149780"/>
                  <a:pt x="91869" y="149435"/>
                </a:cubicBezTo>
                <a:cubicBezTo>
                  <a:pt x="93024" y="149911"/>
                  <a:pt x="92738" y="149673"/>
                  <a:pt x="92797" y="149971"/>
                </a:cubicBezTo>
                <a:close/>
                <a:moveTo>
                  <a:pt x="95798" y="149292"/>
                </a:moveTo>
                <a:cubicBezTo>
                  <a:pt x="95655" y="149197"/>
                  <a:pt x="95738" y="149256"/>
                  <a:pt x="95643" y="149137"/>
                </a:cubicBezTo>
                <a:cubicBezTo>
                  <a:pt x="95726" y="149078"/>
                  <a:pt x="96072" y="149066"/>
                  <a:pt x="96262" y="149102"/>
                </a:cubicBezTo>
                <a:cubicBezTo>
                  <a:pt x="96667" y="149161"/>
                  <a:pt x="96655" y="149125"/>
                  <a:pt x="96667" y="149614"/>
                </a:cubicBezTo>
                <a:cubicBezTo>
                  <a:pt x="96357" y="149518"/>
                  <a:pt x="96060" y="149435"/>
                  <a:pt x="95798" y="149292"/>
                </a:cubicBezTo>
                <a:close/>
                <a:moveTo>
                  <a:pt x="93869" y="148983"/>
                </a:moveTo>
                <a:cubicBezTo>
                  <a:pt x="93583" y="149114"/>
                  <a:pt x="93643" y="149102"/>
                  <a:pt x="93393" y="148935"/>
                </a:cubicBezTo>
                <a:cubicBezTo>
                  <a:pt x="93536" y="148780"/>
                  <a:pt x="93702" y="148828"/>
                  <a:pt x="93869" y="148983"/>
                </a:cubicBezTo>
                <a:close/>
                <a:moveTo>
                  <a:pt x="94881" y="148268"/>
                </a:moveTo>
                <a:cubicBezTo>
                  <a:pt x="95131" y="147637"/>
                  <a:pt x="94667" y="147566"/>
                  <a:pt x="95238" y="147328"/>
                </a:cubicBezTo>
                <a:cubicBezTo>
                  <a:pt x="95833" y="148244"/>
                  <a:pt x="95619" y="148161"/>
                  <a:pt x="96917" y="148304"/>
                </a:cubicBezTo>
                <a:cubicBezTo>
                  <a:pt x="97226" y="148340"/>
                  <a:pt x="97334" y="148447"/>
                  <a:pt x="97584" y="148483"/>
                </a:cubicBezTo>
                <a:cubicBezTo>
                  <a:pt x="98048" y="148578"/>
                  <a:pt x="98036" y="148459"/>
                  <a:pt x="98393" y="148506"/>
                </a:cubicBezTo>
                <a:cubicBezTo>
                  <a:pt x="98703" y="148530"/>
                  <a:pt x="98691" y="148625"/>
                  <a:pt x="98989" y="148637"/>
                </a:cubicBezTo>
                <a:cubicBezTo>
                  <a:pt x="99703" y="148685"/>
                  <a:pt x="99893" y="148221"/>
                  <a:pt x="100441" y="148506"/>
                </a:cubicBezTo>
                <a:lnTo>
                  <a:pt x="98929" y="149173"/>
                </a:lnTo>
                <a:cubicBezTo>
                  <a:pt x="98453" y="149649"/>
                  <a:pt x="99203" y="150209"/>
                  <a:pt x="97953" y="149816"/>
                </a:cubicBezTo>
                <a:lnTo>
                  <a:pt x="97869" y="149102"/>
                </a:lnTo>
                <a:lnTo>
                  <a:pt x="97024" y="149828"/>
                </a:lnTo>
                <a:cubicBezTo>
                  <a:pt x="96881" y="150376"/>
                  <a:pt x="97119" y="150328"/>
                  <a:pt x="96560" y="150649"/>
                </a:cubicBezTo>
                <a:cubicBezTo>
                  <a:pt x="95155" y="149971"/>
                  <a:pt x="95750" y="150411"/>
                  <a:pt x="94679" y="150304"/>
                </a:cubicBezTo>
                <a:cubicBezTo>
                  <a:pt x="93583" y="150185"/>
                  <a:pt x="94047" y="150483"/>
                  <a:pt x="93178" y="150947"/>
                </a:cubicBezTo>
                <a:cubicBezTo>
                  <a:pt x="92893" y="150804"/>
                  <a:pt x="92714" y="150602"/>
                  <a:pt x="92333" y="150769"/>
                </a:cubicBezTo>
                <a:cubicBezTo>
                  <a:pt x="91666" y="151030"/>
                  <a:pt x="92393" y="151090"/>
                  <a:pt x="91619" y="151209"/>
                </a:cubicBezTo>
                <a:lnTo>
                  <a:pt x="91523" y="150852"/>
                </a:lnTo>
                <a:cubicBezTo>
                  <a:pt x="91392" y="150554"/>
                  <a:pt x="90297" y="150590"/>
                  <a:pt x="90023" y="150661"/>
                </a:cubicBezTo>
                <a:lnTo>
                  <a:pt x="89583" y="150947"/>
                </a:lnTo>
                <a:cubicBezTo>
                  <a:pt x="89475" y="150733"/>
                  <a:pt x="89523" y="150602"/>
                  <a:pt x="89285" y="150495"/>
                </a:cubicBezTo>
                <a:cubicBezTo>
                  <a:pt x="88761" y="150268"/>
                  <a:pt x="87856" y="150804"/>
                  <a:pt x="87535" y="150769"/>
                </a:cubicBezTo>
                <a:lnTo>
                  <a:pt x="87511" y="150376"/>
                </a:lnTo>
                <a:cubicBezTo>
                  <a:pt x="87451" y="149911"/>
                  <a:pt x="86939" y="149911"/>
                  <a:pt x="86547" y="150066"/>
                </a:cubicBezTo>
                <a:cubicBezTo>
                  <a:pt x="85511" y="150447"/>
                  <a:pt x="85511" y="150733"/>
                  <a:pt x="85082" y="150411"/>
                </a:cubicBezTo>
                <a:lnTo>
                  <a:pt x="85380" y="149959"/>
                </a:lnTo>
                <a:lnTo>
                  <a:pt x="83356" y="150126"/>
                </a:lnTo>
                <a:cubicBezTo>
                  <a:pt x="82296" y="150209"/>
                  <a:pt x="82915" y="150590"/>
                  <a:pt x="81760" y="150245"/>
                </a:cubicBezTo>
                <a:cubicBezTo>
                  <a:pt x="81439" y="150471"/>
                  <a:pt x="81629" y="150495"/>
                  <a:pt x="81213" y="150566"/>
                </a:cubicBezTo>
                <a:lnTo>
                  <a:pt x="80308" y="150066"/>
                </a:lnTo>
                <a:cubicBezTo>
                  <a:pt x="80117" y="150018"/>
                  <a:pt x="79343" y="150209"/>
                  <a:pt x="79177" y="150316"/>
                </a:cubicBezTo>
                <a:lnTo>
                  <a:pt x="80677" y="151030"/>
                </a:lnTo>
                <a:cubicBezTo>
                  <a:pt x="78938" y="151626"/>
                  <a:pt x="78593" y="151995"/>
                  <a:pt x="77379" y="151245"/>
                </a:cubicBezTo>
                <a:lnTo>
                  <a:pt x="77748" y="150292"/>
                </a:lnTo>
                <a:cubicBezTo>
                  <a:pt x="77819" y="150209"/>
                  <a:pt x="78653" y="149578"/>
                  <a:pt x="77855" y="149661"/>
                </a:cubicBezTo>
                <a:cubicBezTo>
                  <a:pt x="77534" y="149697"/>
                  <a:pt x="77283" y="150114"/>
                  <a:pt x="77117" y="150352"/>
                </a:cubicBezTo>
                <a:cubicBezTo>
                  <a:pt x="76748" y="150888"/>
                  <a:pt x="76938" y="150804"/>
                  <a:pt x="77033" y="151316"/>
                </a:cubicBezTo>
                <a:lnTo>
                  <a:pt x="76224" y="150673"/>
                </a:lnTo>
                <a:cubicBezTo>
                  <a:pt x="75962" y="150923"/>
                  <a:pt x="75117" y="151923"/>
                  <a:pt x="74890" y="152031"/>
                </a:cubicBezTo>
                <a:cubicBezTo>
                  <a:pt x="74426" y="152257"/>
                  <a:pt x="74021" y="152388"/>
                  <a:pt x="73533" y="152435"/>
                </a:cubicBezTo>
                <a:cubicBezTo>
                  <a:pt x="72140" y="152578"/>
                  <a:pt x="72759" y="152590"/>
                  <a:pt x="71509" y="152162"/>
                </a:cubicBezTo>
                <a:cubicBezTo>
                  <a:pt x="70175" y="151721"/>
                  <a:pt x="69187" y="152412"/>
                  <a:pt x="68711" y="152400"/>
                </a:cubicBezTo>
                <a:cubicBezTo>
                  <a:pt x="68032" y="152388"/>
                  <a:pt x="68282" y="152078"/>
                  <a:pt x="67116" y="152102"/>
                </a:cubicBezTo>
                <a:cubicBezTo>
                  <a:pt x="66627" y="152114"/>
                  <a:pt x="66556" y="152221"/>
                  <a:pt x="66211" y="152221"/>
                </a:cubicBezTo>
                <a:cubicBezTo>
                  <a:pt x="65770" y="152233"/>
                  <a:pt x="65925" y="152162"/>
                  <a:pt x="65544" y="152054"/>
                </a:cubicBezTo>
                <a:cubicBezTo>
                  <a:pt x="64484" y="152519"/>
                  <a:pt x="64615" y="152602"/>
                  <a:pt x="63603" y="152459"/>
                </a:cubicBezTo>
                <a:cubicBezTo>
                  <a:pt x="63163" y="152400"/>
                  <a:pt x="62829" y="152340"/>
                  <a:pt x="62353" y="152352"/>
                </a:cubicBezTo>
                <a:lnTo>
                  <a:pt x="61972" y="152804"/>
                </a:lnTo>
                <a:cubicBezTo>
                  <a:pt x="60865" y="152590"/>
                  <a:pt x="61139" y="152685"/>
                  <a:pt x="60079" y="153019"/>
                </a:cubicBezTo>
                <a:cubicBezTo>
                  <a:pt x="59734" y="153138"/>
                  <a:pt x="59841" y="153019"/>
                  <a:pt x="59424" y="153126"/>
                </a:cubicBezTo>
                <a:cubicBezTo>
                  <a:pt x="58686" y="153316"/>
                  <a:pt x="58698" y="153459"/>
                  <a:pt x="57829" y="153066"/>
                </a:cubicBezTo>
                <a:cubicBezTo>
                  <a:pt x="56995" y="152697"/>
                  <a:pt x="56328" y="153019"/>
                  <a:pt x="55447" y="152924"/>
                </a:cubicBezTo>
                <a:cubicBezTo>
                  <a:pt x="54697" y="152709"/>
                  <a:pt x="54578" y="153102"/>
                  <a:pt x="54066" y="153281"/>
                </a:cubicBezTo>
                <a:cubicBezTo>
                  <a:pt x="53388" y="153066"/>
                  <a:pt x="52971" y="152781"/>
                  <a:pt x="52566" y="152971"/>
                </a:cubicBezTo>
                <a:cubicBezTo>
                  <a:pt x="52090" y="153174"/>
                  <a:pt x="50268" y="153400"/>
                  <a:pt x="49661" y="153364"/>
                </a:cubicBezTo>
                <a:cubicBezTo>
                  <a:pt x="49220" y="153352"/>
                  <a:pt x="49435" y="153233"/>
                  <a:pt x="48863" y="153150"/>
                </a:cubicBezTo>
                <a:cubicBezTo>
                  <a:pt x="48030" y="152995"/>
                  <a:pt x="47637" y="153245"/>
                  <a:pt x="47196" y="152888"/>
                </a:cubicBezTo>
                <a:lnTo>
                  <a:pt x="48458" y="151912"/>
                </a:lnTo>
                <a:lnTo>
                  <a:pt x="47649" y="151340"/>
                </a:lnTo>
                <a:cubicBezTo>
                  <a:pt x="49018" y="150852"/>
                  <a:pt x="49197" y="151161"/>
                  <a:pt x="50744" y="151150"/>
                </a:cubicBezTo>
                <a:cubicBezTo>
                  <a:pt x="51566" y="151138"/>
                  <a:pt x="51697" y="151257"/>
                  <a:pt x="52340" y="151316"/>
                </a:cubicBezTo>
                <a:cubicBezTo>
                  <a:pt x="53447" y="151400"/>
                  <a:pt x="52804" y="151602"/>
                  <a:pt x="52876" y="151959"/>
                </a:cubicBezTo>
                <a:lnTo>
                  <a:pt x="53209" y="151983"/>
                </a:lnTo>
                <a:cubicBezTo>
                  <a:pt x="54114" y="151864"/>
                  <a:pt x="54173" y="151042"/>
                  <a:pt x="56067" y="151030"/>
                </a:cubicBezTo>
                <a:cubicBezTo>
                  <a:pt x="57352" y="151019"/>
                  <a:pt x="58841" y="150745"/>
                  <a:pt x="60115" y="150614"/>
                </a:cubicBezTo>
                <a:cubicBezTo>
                  <a:pt x="60722" y="150554"/>
                  <a:pt x="60686" y="150388"/>
                  <a:pt x="61139" y="150364"/>
                </a:cubicBezTo>
                <a:cubicBezTo>
                  <a:pt x="61674" y="150328"/>
                  <a:pt x="61639" y="150507"/>
                  <a:pt x="62258" y="150507"/>
                </a:cubicBezTo>
                <a:cubicBezTo>
                  <a:pt x="62770" y="150447"/>
                  <a:pt x="63234" y="150114"/>
                  <a:pt x="63841" y="150066"/>
                </a:cubicBezTo>
                <a:cubicBezTo>
                  <a:pt x="64853" y="149971"/>
                  <a:pt x="64818" y="150435"/>
                  <a:pt x="65306" y="150471"/>
                </a:cubicBezTo>
                <a:lnTo>
                  <a:pt x="66723" y="150411"/>
                </a:lnTo>
                <a:cubicBezTo>
                  <a:pt x="67211" y="150483"/>
                  <a:pt x="67806" y="150614"/>
                  <a:pt x="67985" y="150185"/>
                </a:cubicBezTo>
                <a:lnTo>
                  <a:pt x="67354" y="149935"/>
                </a:lnTo>
                <a:cubicBezTo>
                  <a:pt x="68818" y="149518"/>
                  <a:pt x="68699" y="149614"/>
                  <a:pt x="69663" y="150554"/>
                </a:cubicBezTo>
                <a:cubicBezTo>
                  <a:pt x="71497" y="150447"/>
                  <a:pt x="73164" y="149721"/>
                  <a:pt x="74069" y="149709"/>
                </a:cubicBezTo>
                <a:cubicBezTo>
                  <a:pt x="74676" y="149697"/>
                  <a:pt x="75569" y="149852"/>
                  <a:pt x="76093" y="149768"/>
                </a:cubicBezTo>
                <a:cubicBezTo>
                  <a:pt x="77033" y="149637"/>
                  <a:pt x="77522" y="148947"/>
                  <a:pt x="79367" y="148983"/>
                </a:cubicBezTo>
                <a:cubicBezTo>
                  <a:pt x="79843" y="148995"/>
                  <a:pt x="80022" y="149245"/>
                  <a:pt x="80605" y="149221"/>
                </a:cubicBezTo>
                <a:cubicBezTo>
                  <a:pt x="81808" y="149137"/>
                  <a:pt x="81070" y="149185"/>
                  <a:pt x="81975" y="149245"/>
                </a:cubicBezTo>
                <a:cubicBezTo>
                  <a:pt x="83129" y="149316"/>
                  <a:pt x="84308" y="149102"/>
                  <a:pt x="85451" y="149054"/>
                </a:cubicBezTo>
                <a:cubicBezTo>
                  <a:pt x="86070" y="149054"/>
                  <a:pt x="86725" y="149185"/>
                  <a:pt x="87380" y="149173"/>
                </a:cubicBezTo>
                <a:cubicBezTo>
                  <a:pt x="88511" y="149161"/>
                  <a:pt x="89666" y="149173"/>
                  <a:pt x="90785" y="148995"/>
                </a:cubicBezTo>
                <a:cubicBezTo>
                  <a:pt x="92154" y="148780"/>
                  <a:pt x="92262" y="148566"/>
                  <a:pt x="92762" y="147828"/>
                </a:cubicBezTo>
                <a:cubicBezTo>
                  <a:pt x="93238" y="148030"/>
                  <a:pt x="93655" y="148161"/>
                  <a:pt x="93869" y="148530"/>
                </a:cubicBezTo>
                <a:close/>
                <a:moveTo>
                  <a:pt x="122277" y="9930"/>
                </a:moveTo>
                <a:cubicBezTo>
                  <a:pt x="122289" y="9001"/>
                  <a:pt x="121432" y="8799"/>
                  <a:pt x="122742" y="8394"/>
                </a:cubicBezTo>
                <a:cubicBezTo>
                  <a:pt x="123504" y="8156"/>
                  <a:pt x="122944" y="8513"/>
                  <a:pt x="124004" y="8132"/>
                </a:cubicBezTo>
                <a:cubicBezTo>
                  <a:pt x="124527" y="7930"/>
                  <a:pt x="125837" y="8680"/>
                  <a:pt x="125944" y="8787"/>
                </a:cubicBezTo>
                <a:cubicBezTo>
                  <a:pt x="126611" y="9394"/>
                  <a:pt x="126182" y="8977"/>
                  <a:pt x="128218" y="9382"/>
                </a:cubicBezTo>
                <a:cubicBezTo>
                  <a:pt x="128766" y="9477"/>
                  <a:pt x="129016" y="9418"/>
                  <a:pt x="128992" y="9894"/>
                </a:cubicBezTo>
                <a:lnTo>
                  <a:pt x="128064" y="10061"/>
                </a:lnTo>
                <a:cubicBezTo>
                  <a:pt x="127885" y="10108"/>
                  <a:pt x="126302" y="10847"/>
                  <a:pt x="125766" y="10847"/>
                </a:cubicBezTo>
                <a:cubicBezTo>
                  <a:pt x="121920" y="10858"/>
                  <a:pt x="123158" y="10323"/>
                  <a:pt x="123063" y="9930"/>
                </a:cubicBezTo>
                <a:close/>
                <a:moveTo>
                  <a:pt x="14299" y="144542"/>
                </a:moveTo>
                <a:cubicBezTo>
                  <a:pt x="14466" y="144970"/>
                  <a:pt x="14097" y="145351"/>
                  <a:pt x="13787" y="145423"/>
                </a:cubicBezTo>
                <a:cubicBezTo>
                  <a:pt x="11597" y="145851"/>
                  <a:pt x="12847" y="144911"/>
                  <a:pt x="10394" y="144494"/>
                </a:cubicBezTo>
                <a:cubicBezTo>
                  <a:pt x="9418" y="144339"/>
                  <a:pt x="9454" y="143684"/>
                  <a:pt x="8120" y="143541"/>
                </a:cubicBezTo>
                <a:cubicBezTo>
                  <a:pt x="6144" y="143327"/>
                  <a:pt x="6691" y="142339"/>
                  <a:pt x="7727" y="142529"/>
                </a:cubicBezTo>
                <a:lnTo>
                  <a:pt x="7858" y="142863"/>
                </a:lnTo>
                <a:cubicBezTo>
                  <a:pt x="8180" y="143518"/>
                  <a:pt x="10406" y="143422"/>
                  <a:pt x="10478" y="143458"/>
                </a:cubicBezTo>
                <a:lnTo>
                  <a:pt x="11216" y="144006"/>
                </a:lnTo>
                <a:cubicBezTo>
                  <a:pt x="13228" y="145018"/>
                  <a:pt x="12787" y="143768"/>
                  <a:pt x="14299" y="144542"/>
                </a:cubicBezTo>
                <a:close/>
                <a:moveTo>
                  <a:pt x="230255" y="153471"/>
                </a:moveTo>
                <a:cubicBezTo>
                  <a:pt x="229957" y="153626"/>
                  <a:pt x="230005" y="153483"/>
                  <a:pt x="229624" y="153578"/>
                </a:cubicBezTo>
                <a:cubicBezTo>
                  <a:pt x="228112" y="153947"/>
                  <a:pt x="229124" y="153805"/>
                  <a:pt x="227767" y="153447"/>
                </a:cubicBezTo>
                <a:cubicBezTo>
                  <a:pt x="227112" y="153269"/>
                  <a:pt x="225016" y="153543"/>
                  <a:pt x="224969" y="152912"/>
                </a:cubicBezTo>
                <a:cubicBezTo>
                  <a:pt x="224945" y="152447"/>
                  <a:pt x="225909" y="152554"/>
                  <a:pt x="226290" y="152674"/>
                </a:cubicBezTo>
                <a:cubicBezTo>
                  <a:pt x="226874" y="152852"/>
                  <a:pt x="230100" y="152614"/>
                  <a:pt x="230255" y="153471"/>
                </a:cubicBezTo>
                <a:close/>
                <a:moveTo>
                  <a:pt x="6668" y="22693"/>
                </a:moveTo>
                <a:cubicBezTo>
                  <a:pt x="6656" y="22300"/>
                  <a:pt x="6822" y="21348"/>
                  <a:pt x="6894" y="20895"/>
                </a:cubicBezTo>
                <a:cubicBezTo>
                  <a:pt x="7001" y="20229"/>
                  <a:pt x="6537" y="19991"/>
                  <a:pt x="6882" y="19348"/>
                </a:cubicBezTo>
                <a:lnTo>
                  <a:pt x="7501" y="19871"/>
                </a:lnTo>
                <a:cubicBezTo>
                  <a:pt x="7977" y="20598"/>
                  <a:pt x="7608" y="21229"/>
                  <a:pt x="7430" y="21729"/>
                </a:cubicBezTo>
                <a:cubicBezTo>
                  <a:pt x="7310" y="22122"/>
                  <a:pt x="7441" y="22205"/>
                  <a:pt x="7441" y="22598"/>
                </a:cubicBezTo>
                <a:cubicBezTo>
                  <a:pt x="7441" y="22836"/>
                  <a:pt x="7275" y="23146"/>
                  <a:pt x="7239" y="23396"/>
                </a:cubicBezTo>
                <a:cubicBezTo>
                  <a:pt x="7203" y="23741"/>
                  <a:pt x="7334" y="23681"/>
                  <a:pt x="7477" y="24039"/>
                </a:cubicBezTo>
                <a:lnTo>
                  <a:pt x="6775" y="24384"/>
                </a:lnTo>
                <a:cubicBezTo>
                  <a:pt x="6620" y="23824"/>
                  <a:pt x="6679" y="23241"/>
                  <a:pt x="6668" y="22693"/>
                </a:cubicBezTo>
                <a:close/>
                <a:moveTo>
                  <a:pt x="6882" y="138648"/>
                </a:moveTo>
                <a:cubicBezTo>
                  <a:pt x="6858" y="138029"/>
                  <a:pt x="7037" y="137267"/>
                  <a:pt x="7013" y="136636"/>
                </a:cubicBezTo>
                <a:cubicBezTo>
                  <a:pt x="6977" y="136148"/>
                  <a:pt x="6465" y="135326"/>
                  <a:pt x="7239" y="135088"/>
                </a:cubicBezTo>
                <a:cubicBezTo>
                  <a:pt x="8287" y="136981"/>
                  <a:pt x="7715" y="136136"/>
                  <a:pt x="7620" y="137231"/>
                </a:cubicBezTo>
                <a:cubicBezTo>
                  <a:pt x="7537" y="138469"/>
                  <a:pt x="7513" y="137862"/>
                  <a:pt x="7418" y="138422"/>
                </a:cubicBezTo>
                <a:cubicBezTo>
                  <a:pt x="7322" y="138886"/>
                  <a:pt x="7751" y="139160"/>
                  <a:pt x="7144" y="139398"/>
                </a:cubicBezTo>
                <a:cubicBezTo>
                  <a:pt x="6894" y="138946"/>
                  <a:pt x="6882" y="139041"/>
                  <a:pt x="6882" y="138648"/>
                </a:cubicBezTo>
                <a:close/>
                <a:moveTo>
                  <a:pt x="103823" y="148173"/>
                </a:moveTo>
                <a:cubicBezTo>
                  <a:pt x="104108" y="147816"/>
                  <a:pt x="104870" y="147923"/>
                  <a:pt x="105680" y="147816"/>
                </a:cubicBezTo>
                <a:cubicBezTo>
                  <a:pt x="106097" y="147756"/>
                  <a:pt x="107192" y="147923"/>
                  <a:pt x="107585" y="148006"/>
                </a:cubicBezTo>
                <a:cubicBezTo>
                  <a:pt x="107097" y="148530"/>
                  <a:pt x="107073" y="148471"/>
                  <a:pt x="106370" y="148602"/>
                </a:cubicBezTo>
                <a:cubicBezTo>
                  <a:pt x="105656" y="148721"/>
                  <a:pt x="105561" y="148983"/>
                  <a:pt x="105013" y="148530"/>
                </a:cubicBezTo>
                <a:cubicBezTo>
                  <a:pt x="104513" y="148697"/>
                  <a:pt x="103834" y="149042"/>
                  <a:pt x="103823" y="148173"/>
                </a:cubicBezTo>
                <a:close/>
                <a:moveTo>
                  <a:pt x="11382" y="6501"/>
                </a:moveTo>
                <a:cubicBezTo>
                  <a:pt x="11585" y="6322"/>
                  <a:pt x="11644" y="6358"/>
                  <a:pt x="11740" y="6263"/>
                </a:cubicBezTo>
                <a:cubicBezTo>
                  <a:pt x="12061" y="6013"/>
                  <a:pt x="11775" y="6179"/>
                  <a:pt x="12002" y="5941"/>
                </a:cubicBezTo>
                <a:cubicBezTo>
                  <a:pt x="12383" y="5536"/>
                  <a:pt x="12121" y="6060"/>
                  <a:pt x="12621" y="5465"/>
                </a:cubicBezTo>
                <a:cubicBezTo>
                  <a:pt x="13025" y="4989"/>
                  <a:pt x="12859" y="5322"/>
                  <a:pt x="13442" y="5048"/>
                </a:cubicBezTo>
                <a:cubicBezTo>
                  <a:pt x="13764" y="4882"/>
                  <a:pt x="13692" y="4703"/>
                  <a:pt x="14264" y="4703"/>
                </a:cubicBezTo>
                <a:cubicBezTo>
                  <a:pt x="12978" y="6775"/>
                  <a:pt x="13811" y="5524"/>
                  <a:pt x="12621" y="6501"/>
                </a:cubicBezTo>
                <a:cubicBezTo>
                  <a:pt x="12371" y="6715"/>
                  <a:pt x="12263" y="6953"/>
                  <a:pt x="11823" y="7037"/>
                </a:cubicBezTo>
                <a:close/>
                <a:moveTo>
                  <a:pt x="107990" y="148113"/>
                </a:moveTo>
                <a:cubicBezTo>
                  <a:pt x="108466" y="147756"/>
                  <a:pt x="109121" y="147863"/>
                  <a:pt x="109930" y="147804"/>
                </a:cubicBezTo>
                <a:cubicBezTo>
                  <a:pt x="110704" y="147744"/>
                  <a:pt x="111073" y="147340"/>
                  <a:pt x="111419" y="148030"/>
                </a:cubicBezTo>
                <a:cubicBezTo>
                  <a:pt x="110442" y="148292"/>
                  <a:pt x="108347" y="149018"/>
                  <a:pt x="107990" y="148113"/>
                </a:cubicBezTo>
                <a:close/>
                <a:moveTo>
                  <a:pt x="158722" y="7144"/>
                </a:moveTo>
                <a:cubicBezTo>
                  <a:pt x="158758" y="6727"/>
                  <a:pt x="159032" y="6739"/>
                  <a:pt x="159556" y="6739"/>
                </a:cubicBezTo>
                <a:cubicBezTo>
                  <a:pt x="160425" y="6763"/>
                  <a:pt x="160032" y="6501"/>
                  <a:pt x="160592" y="6548"/>
                </a:cubicBezTo>
                <a:cubicBezTo>
                  <a:pt x="160925" y="6584"/>
                  <a:pt x="160842" y="6679"/>
                  <a:pt x="161199" y="6667"/>
                </a:cubicBezTo>
                <a:cubicBezTo>
                  <a:pt x="161580" y="6656"/>
                  <a:pt x="162235" y="6191"/>
                  <a:pt x="162520" y="6834"/>
                </a:cubicBezTo>
                <a:cubicBezTo>
                  <a:pt x="159818" y="7096"/>
                  <a:pt x="161413" y="7191"/>
                  <a:pt x="160187" y="7513"/>
                </a:cubicBezTo>
                <a:cubicBezTo>
                  <a:pt x="158734" y="6918"/>
                  <a:pt x="159425" y="7453"/>
                  <a:pt x="158722" y="7144"/>
                </a:cubicBezTo>
                <a:close/>
                <a:moveTo>
                  <a:pt x="8346" y="11537"/>
                </a:moveTo>
                <a:cubicBezTo>
                  <a:pt x="8525" y="11180"/>
                  <a:pt x="8882" y="11239"/>
                  <a:pt x="9204" y="10989"/>
                </a:cubicBezTo>
                <a:cubicBezTo>
                  <a:pt x="9394" y="10835"/>
                  <a:pt x="9335" y="10823"/>
                  <a:pt x="9537" y="10644"/>
                </a:cubicBezTo>
                <a:lnTo>
                  <a:pt x="10751" y="9906"/>
                </a:lnTo>
                <a:cubicBezTo>
                  <a:pt x="11192" y="9585"/>
                  <a:pt x="11001" y="9454"/>
                  <a:pt x="11680" y="9430"/>
                </a:cubicBezTo>
                <a:cubicBezTo>
                  <a:pt x="11013" y="10906"/>
                  <a:pt x="11621" y="9894"/>
                  <a:pt x="10370" y="10835"/>
                </a:cubicBezTo>
                <a:cubicBezTo>
                  <a:pt x="9989" y="11120"/>
                  <a:pt x="9811" y="11049"/>
                  <a:pt x="9358" y="11287"/>
                </a:cubicBezTo>
                <a:cubicBezTo>
                  <a:pt x="9096" y="11442"/>
                  <a:pt x="8751" y="11775"/>
                  <a:pt x="8346" y="11537"/>
                </a:cubicBezTo>
                <a:close/>
                <a:moveTo>
                  <a:pt x="7001" y="153781"/>
                </a:moveTo>
                <a:cubicBezTo>
                  <a:pt x="6644" y="153269"/>
                  <a:pt x="7084" y="153221"/>
                  <a:pt x="7001" y="152816"/>
                </a:cubicBezTo>
                <a:cubicBezTo>
                  <a:pt x="6894" y="152340"/>
                  <a:pt x="6608" y="152340"/>
                  <a:pt x="6953" y="151816"/>
                </a:cubicBezTo>
                <a:cubicBezTo>
                  <a:pt x="7739" y="152400"/>
                  <a:pt x="8025" y="152412"/>
                  <a:pt x="8049" y="152804"/>
                </a:cubicBezTo>
                <a:cubicBezTo>
                  <a:pt x="8072" y="153424"/>
                  <a:pt x="7215" y="153757"/>
                  <a:pt x="7001" y="153781"/>
                </a:cubicBezTo>
                <a:close/>
                <a:moveTo>
                  <a:pt x="6620" y="126813"/>
                </a:moveTo>
                <a:cubicBezTo>
                  <a:pt x="6608" y="126313"/>
                  <a:pt x="6525" y="125230"/>
                  <a:pt x="6822" y="124908"/>
                </a:cubicBezTo>
                <a:cubicBezTo>
                  <a:pt x="7227" y="125432"/>
                  <a:pt x="7430" y="125563"/>
                  <a:pt x="7441" y="126373"/>
                </a:cubicBezTo>
                <a:cubicBezTo>
                  <a:pt x="7453" y="126897"/>
                  <a:pt x="7453" y="126718"/>
                  <a:pt x="6739" y="127516"/>
                </a:cubicBezTo>
                <a:close/>
                <a:moveTo>
                  <a:pt x="6620" y="129885"/>
                </a:moveTo>
                <a:cubicBezTo>
                  <a:pt x="6596" y="129671"/>
                  <a:pt x="6727" y="129575"/>
                  <a:pt x="6822" y="129480"/>
                </a:cubicBezTo>
                <a:cubicBezTo>
                  <a:pt x="7965" y="130195"/>
                  <a:pt x="7191" y="130445"/>
                  <a:pt x="7215" y="131099"/>
                </a:cubicBezTo>
                <a:cubicBezTo>
                  <a:pt x="7251" y="131683"/>
                  <a:pt x="7382" y="131909"/>
                  <a:pt x="6846" y="132052"/>
                </a:cubicBezTo>
                <a:cubicBezTo>
                  <a:pt x="6429" y="130790"/>
                  <a:pt x="6834" y="131302"/>
                  <a:pt x="6620" y="129885"/>
                </a:cubicBezTo>
                <a:close/>
                <a:moveTo>
                  <a:pt x="7013" y="13561"/>
                </a:moveTo>
                <a:cubicBezTo>
                  <a:pt x="6846" y="13395"/>
                  <a:pt x="6477" y="11430"/>
                  <a:pt x="7310" y="11430"/>
                </a:cubicBezTo>
                <a:cubicBezTo>
                  <a:pt x="7632" y="11966"/>
                  <a:pt x="7834" y="12275"/>
                  <a:pt x="7596" y="12799"/>
                </a:cubicBezTo>
                <a:cubicBezTo>
                  <a:pt x="7489" y="13025"/>
                  <a:pt x="7549" y="12906"/>
                  <a:pt x="7477" y="13144"/>
                </a:cubicBezTo>
                <a:cubicBezTo>
                  <a:pt x="7358" y="13549"/>
                  <a:pt x="7489" y="13490"/>
                  <a:pt x="7013" y="13561"/>
                </a:cubicBezTo>
                <a:close/>
                <a:moveTo>
                  <a:pt x="6668" y="122967"/>
                </a:moveTo>
                <a:cubicBezTo>
                  <a:pt x="6656" y="122396"/>
                  <a:pt x="6656" y="121801"/>
                  <a:pt x="6822" y="121277"/>
                </a:cubicBezTo>
                <a:cubicBezTo>
                  <a:pt x="7179" y="121670"/>
                  <a:pt x="7334" y="121801"/>
                  <a:pt x="7358" y="122515"/>
                </a:cubicBezTo>
                <a:cubicBezTo>
                  <a:pt x="7370" y="123027"/>
                  <a:pt x="7084" y="123515"/>
                  <a:pt x="6906" y="123991"/>
                </a:cubicBezTo>
                <a:cubicBezTo>
                  <a:pt x="6596" y="123444"/>
                  <a:pt x="6679" y="123682"/>
                  <a:pt x="6668" y="122967"/>
                </a:cubicBezTo>
                <a:close/>
                <a:moveTo>
                  <a:pt x="6906" y="14026"/>
                </a:moveTo>
                <a:cubicBezTo>
                  <a:pt x="7394" y="14049"/>
                  <a:pt x="7251" y="14097"/>
                  <a:pt x="7310" y="14359"/>
                </a:cubicBezTo>
                <a:cubicBezTo>
                  <a:pt x="7370" y="14657"/>
                  <a:pt x="7453" y="14585"/>
                  <a:pt x="7549" y="14859"/>
                </a:cubicBezTo>
                <a:cubicBezTo>
                  <a:pt x="7656" y="15133"/>
                  <a:pt x="7441" y="15835"/>
                  <a:pt x="7239" y="16002"/>
                </a:cubicBezTo>
                <a:cubicBezTo>
                  <a:pt x="6370" y="16621"/>
                  <a:pt x="6906" y="14026"/>
                  <a:pt x="6906" y="14026"/>
                </a:cubicBezTo>
                <a:close/>
                <a:moveTo>
                  <a:pt x="7001" y="7870"/>
                </a:moveTo>
                <a:cubicBezTo>
                  <a:pt x="6977" y="7299"/>
                  <a:pt x="7013" y="7191"/>
                  <a:pt x="7680" y="7239"/>
                </a:cubicBezTo>
                <a:cubicBezTo>
                  <a:pt x="8346" y="7275"/>
                  <a:pt x="8465" y="7299"/>
                  <a:pt x="8632" y="7680"/>
                </a:cubicBezTo>
                <a:cubicBezTo>
                  <a:pt x="8072" y="7930"/>
                  <a:pt x="7215" y="8430"/>
                  <a:pt x="7060" y="8453"/>
                </a:cubicBezTo>
                <a:close/>
                <a:moveTo>
                  <a:pt x="6846" y="37731"/>
                </a:moveTo>
                <a:cubicBezTo>
                  <a:pt x="7358" y="37636"/>
                  <a:pt x="7382" y="37957"/>
                  <a:pt x="7394" y="38374"/>
                </a:cubicBezTo>
                <a:cubicBezTo>
                  <a:pt x="7418" y="39148"/>
                  <a:pt x="7370" y="38969"/>
                  <a:pt x="6727" y="40005"/>
                </a:cubicBezTo>
                <a:cubicBezTo>
                  <a:pt x="6715" y="39719"/>
                  <a:pt x="6668" y="38207"/>
                  <a:pt x="6739" y="37957"/>
                </a:cubicBezTo>
                <a:cubicBezTo>
                  <a:pt x="6787" y="37755"/>
                  <a:pt x="6739" y="37850"/>
                  <a:pt x="6846" y="37731"/>
                </a:cubicBezTo>
                <a:close/>
                <a:moveTo>
                  <a:pt x="6739" y="111573"/>
                </a:moveTo>
                <a:cubicBezTo>
                  <a:pt x="6727" y="111216"/>
                  <a:pt x="6775" y="111145"/>
                  <a:pt x="6965" y="110966"/>
                </a:cubicBezTo>
                <a:cubicBezTo>
                  <a:pt x="7156" y="111192"/>
                  <a:pt x="7775" y="111740"/>
                  <a:pt x="7691" y="112014"/>
                </a:cubicBezTo>
                <a:cubicBezTo>
                  <a:pt x="7656" y="112216"/>
                  <a:pt x="7394" y="112764"/>
                  <a:pt x="6953" y="112752"/>
                </a:cubicBezTo>
                <a:close/>
                <a:moveTo>
                  <a:pt x="71438" y="153769"/>
                </a:moveTo>
                <a:cubicBezTo>
                  <a:pt x="71890" y="153424"/>
                  <a:pt x="71497" y="153590"/>
                  <a:pt x="72223" y="153590"/>
                </a:cubicBezTo>
                <a:cubicBezTo>
                  <a:pt x="72545" y="153590"/>
                  <a:pt x="72842" y="153519"/>
                  <a:pt x="73116" y="153578"/>
                </a:cubicBezTo>
                <a:cubicBezTo>
                  <a:pt x="73735" y="153697"/>
                  <a:pt x="73569" y="154114"/>
                  <a:pt x="73259" y="154352"/>
                </a:cubicBezTo>
                <a:lnTo>
                  <a:pt x="72366" y="154007"/>
                </a:lnTo>
                <a:cubicBezTo>
                  <a:pt x="71985" y="153876"/>
                  <a:pt x="71747" y="154102"/>
                  <a:pt x="71438" y="153769"/>
                </a:cubicBezTo>
                <a:close/>
                <a:moveTo>
                  <a:pt x="6715" y="27075"/>
                </a:moveTo>
                <a:cubicBezTo>
                  <a:pt x="6703" y="26765"/>
                  <a:pt x="6787" y="26706"/>
                  <a:pt x="6763" y="26491"/>
                </a:cubicBezTo>
                <a:cubicBezTo>
                  <a:pt x="6703" y="26003"/>
                  <a:pt x="6537" y="25110"/>
                  <a:pt x="6906" y="24777"/>
                </a:cubicBezTo>
                <a:lnTo>
                  <a:pt x="7418" y="25241"/>
                </a:lnTo>
                <a:cubicBezTo>
                  <a:pt x="7203" y="25706"/>
                  <a:pt x="7191" y="25301"/>
                  <a:pt x="7203" y="25944"/>
                </a:cubicBezTo>
                <a:cubicBezTo>
                  <a:pt x="7203" y="26241"/>
                  <a:pt x="7001" y="26479"/>
                  <a:pt x="7013" y="26622"/>
                </a:cubicBezTo>
                <a:cubicBezTo>
                  <a:pt x="7037" y="26896"/>
                  <a:pt x="7453" y="27027"/>
                  <a:pt x="6715" y="27075"/>
                </a:cubicBezTo>
                <a:close/>
                <a:moveTo>
                  <a:pt x="253472" y="7358"/>
                </a:moveTo>
                <a:cubicBezTo>
                  <a:pt x="252984" y="7299"/>
                  <a:pt x="250805" y="6775"/>
                  <a:pt x="250424" y="6310"/>
                </a:cubicBezTo>
                <a:cubicBezTo>
                  <a:pt x="252032" y="6596"/>
                  <a:pt x="252829" y="6560"/>
                  <a:pt x="253472" y="7358"/>
                </a:cubicBezTo>
                <a:close/>
                <a:moveTo>
                  <a:pt x="100584" y="148363"/>
                </a:moveTo>
                <a:cubicBezTo>
                  <a:pt x="101929" y="148185"/>
                  <a:pt x="101870" y="148352"/>
                  <a:pt x="102501" y="148828"/>
                </a:cubicBezTo>
                <a:lnTo>
                  <a:pt x="101286" y="149185"/>
                </a:lnTo>
                <a:cubicBezTo>
                  <a:pt x="100596" y="148149"/>
                  <a:pt x="100917" y="148923"/>
                  <a:pt x="100584" y="148363"/>
                </a:cubicBezTo>
                <a:close/>
                <a:moveTo>
                  <a:pt x="7358" y="10716"/>
                </a:moveTo>
                <a:cubicBezTo>
                  <a:pt x="7310" y="10728"/>
                  <a:pt x="7370" y="10882"/>
                  <a:pt x="7025" y="10728"/>
                </a:cubicBezTo>
                <a:cubicBezTo>
                  <a:pt x="6787" y="10620"/>
                  <a:pt x="6977" y="10287"/>
                  <a:pt x="6918" y="9894"/>
                </a:cubicBezTo>
                <a:cubicBezTo>
                  <a:pt x="6858" y="9477"/>
                  <a:pt x="6739" y="9061"/>
                  <a:pt x="7441" y="9120"/>
                </a:cubicBezTo>
                <a:cubicBezTo>
                  <a:pt x="7453" y="9537"/>
                  <a:pt x="7501" y="10358"/>
                  <a:pt x="7358" y="10716"/>
                </a:cubicBezTo>
                <a:close/>
                <a:moveTo>
                  <a:pt x="6941" y="144411"/>
                </a:moveTo>
                <a:cubicBezTo>
                  <a:pt x="6822" y="143934"/>
                  <a:pt x="7239" y="143744"/>
                  <a:pt x="7787" y="143744"/>
                </a:cubicBezTo>
                <a:cubicBezTo>
                  <a:pt x="8108" y="143744"/>
                  <a:pt x="8168" y="143887"/>
                  <a:pt x="8263" y="144065"/>
                </a:cubicBezTo>
                <a:cubicBezTo>
                  <a:pt x="8025" y="144434"/>
                  <a:pt x="7537" y="144613"/>
                  <a:pt x="6941" y="144411"/>
                </a:cubicBezTo>
                <a:close/>
                <a:moveTo>
                  <a:pt x="147590" y="14395"/>
                </a:moveTo>
                <a:cubicBezTo>
                  <a:pt x="147471" y="14276"/>
                  <a:pt x="147387" y="13585"/>
                  <a:pt x="147411" y="13383"/>
                </a:cubicBezTo>
                <a:cubicBezTo>
                  <a:pt x="147459" y="13025"/>
                  <a:pt x="147685" y="12835"/>
                  <a:pt x="148126" y="12835"/>
                </a:cubicBezTo>
                <a:cubicBezTo>
                  <a:pt x="148066" y="13264"/>
                  <a:pt x="148066" y="14157"/>
                  <a:pt x="147590" y="14395"/>
                </a:cubicBezTo>
                <a:close/>
                <a:moveTo>
                  <a:pt x="164140" y="154995"/>
                </a:moveTo>
                <a:cubicBezTo>
                  <a:pt x="164485" y="154948"/>
                  <a:pt x="164437" y="154793"/>
                  <a:pt x="165092" y="154900"/>
                </a:cubicBezTo>
                <a:cubicBezTo>
                  <a:pt x="165425" y="154948"/>
                  <a:pt x="165771" y="155031"/>
                  <a:pt x="165985" y="155138"/>
                </a:cubicBezTo>
                <a:cubicBezTo>
                  <a:pt x="165652" y="155376"/>
                  <a:pt x="164354" y="155805"/>
                  <a:pt x="164140" y="154995"/>
                </a:cubicBezTo>
                <a:close/>
                <a:moveTo>
                  <a:pt x="68449" y="153364"/>
                </a:moveTo>
                <a:lnTo>
                  <a:pt x="68687" y="153150"/>
                </a:lnTo>
                <a:lnTo>
                  <a:pt x="69783" y="153328"/>
                </a:lnTo>
                <a:cubicBezTo>
                  <a:pt x="70711" y="153602"/>
                  <a:pt x="70497" y="153507"/>
                  <a:pt x="70676" y="153697"/>
                </a:cubicBezTo>
                <a:cubicBezTo>
                  <a:pt x="70044" y="153995"/>
                  <a:pt x="70044" y="153840"/>
                  <a:pt x="68449" y="153364"/>
                </a:cubicBezTo>
                <a:close/>
                <a:moveTo>
                  <a:pt x="95798" y="152221"/>
                </a:moveTo>
                <a:cubicBezTo>
                  <a:pt x="95369" y="152054"/>
                  <a:pt x="95190" y="151554"/>
                  <a:pt x="95262" y="151066"/>
                </a:cubicBezTo>
                <a:cubicBezTo>
                  <a:pt x="95262" y="151019"/>
                  <a:pt x="95298" y="150864"/>
                  <a:pt x="95298" y="150840"/>
                </a:cubicBezTo>
                <a:cubicBezTo>
                  <a:pt x="95357" y="150649"/>
                  <a:pt x="95321" y="150769"/>
                  <a:pt x="95429" y="150649"/>
                </a:cubicBezTo>
                <a:cubicBezTo>
                  <a:pt x="96036" y="151328"/>
                  <a:pt x="95905" y="150971"/>
                  <a:pt x="95798" y="152221"/>
                </a:cubicBezTo>
                <a:close/>
                <a:moveTo>
                  <a:pt x="7727" y="4632"/>
                </a:moveTo>
                <a:cubicBezTo>
                  <a:pt x="8215" y="5048"/>
                  <a:pt x="7608" y="5691"/>
                  <a:pt x="7299" y="5667"/>
                </a:cubicBezTo>
                <a:cubicBezTo>
                  <a:pt x="6906" y="5644"/>
                  <a:pt x="6977" y="5334"/>
                  <a:pt x="7096" y="5048"/>
                </a:cubicBezTo>
                <a:cubicBezTo>
                  <a:pt x="7263" y="4643"/>
                  <a:pt x="7299" y="4632"/>
                  <a:pt x="7727" y="4632"/>
                </a:cubicBezTo>
                <a:close/>
                <a:moveTo>
                  <a:pt x="258139" y="8608"/>
                </a:moveTo>
                <a:cubicBezTo>
                  <a:pt x="258544" y="8263"/>
                  <a:pt x="259413" y="9108"/>
                  <a:pt x="259128" y="9346"/>
                </a:cubicBezTo>
                <a:cubicBezTo>
                  <a:pt x="258723" y="9715"/>
                  <a:pt x="258175" y="8965"/>
                  <a:pt x="258080" y="8846"/>
                </a:cubicBezTo>
                <a:cubicBezTo>
                  <a:pt x="257889" y="8549"/>
                  <a:pt x="258080" y="8668"/>
                  <a:pt x="258139" y="8608"/>
                </a:cubicBezTo>
                <a:close/>
                <a:moveTo>
                  <a:pt x="7001" y="18014"/>
                </a:moveTo>
                <a:cubicBezTo>
                  <a:pt x="6560" y="17836"/>
                  <a:pt x="6703" y="17752"/>
                  <a:pt x="6727" y="17335"/>
                </a:cubicBezTo>
                <a:cubicBezTo>
                  <a:pt x="6775" y="16859"/>
                  <a:pt x="6668" y="16919"/>
                  <a:pt x="7072" y="16669"/>
                </a:cubicBezTo>
                <a:lnTo>
                  <a:pt x="7501" y="17240"/>
                </a:lnTo>
                <a:close/>
                <a:moveTo>
                  <a:pt x="17740" y="5894"/>
                </a:moveTo>
                <a:cubicBezTo>
                  <a:pt x="17812" y="5691"/>
                  <a:pt x="18705" y="4893"/>
                  <a:pt x="19336" y="5072"/>
                </a:cubicBezTo>
                <a:cubicBezTo>
                  <a:pt x="18788" y="5620"/>
                  <a:pt x="18336" y="6251"/>
                  <a:pt x="17740" y="5894"/>
                </a:cubicBezTo>
                <a:close/>
                <a:moveTo>
                  <a:pt x="7156" y="120086"/>
                </a:moveTo>
                <a:cubicBezTo>
                  <a:pt x="6656" y="119836"/>
                  <a:pt x="6548" y="119134"/>
                  <a:pt x="7060" y="119050"/>
                </a:cubicBezTo>
                <a:cubicBezTo>
                  <a:pt x="7620" y="118931"/>
                  <a:pt x="7775" y="119777"/>
                  <a:pt x="7156" y="120086"/>
                </a:cubicBezTo>
                <a:close/>
                <a:moveTo>
                  <a:pt x="10037" y="153947"/>
                </a:moveTo>
                <a:cubicBezTo>
                  <a:pt x="9620" y="154078"/>
                  <a:pt x="9394" y="153947"/>
                  <a:pt x="9120" y="153781"/>
                </a:cubicBezTo>
                <a:cubicBezTo>
                  <a:pt x="8846" y="153602"/>
                  <a:pt x="8608" y="153507"/>
                  <a:pt x="8680" y="153102"/>
                </a:cubicBezTo>
                <a:cubicBezTo>
                  <a:pt x="9585" y="153424"/>
                  <a:pt x="10037" y="153483"/>
                  <a:pt x="10037" y="153947"/>
                </a:cubicBezTo>
                <a:close/>
                <a:moveTo>
                  <a:pt x="217170" y="5715"/>
                </a:moveTo>
                <a:cubicBezTo>
                  <a:pt x="216051" y="6263"/>
                  <a:pt x="215217" y="5274"/>
                  <a:pt x="216491" y="5251"/>
                </a:cubicBezTo>
                <a:cubicBezTo>
                  <a:pt x="216968" y="5251"/>
                  <a:pt x="217110" y="5405"/>
                  <a:pt x="217170" y="5715"/>
                </a:cubicBezTo>
                <a:close/>
                <a:moveTo>
                  <a:pt x="7310" y="141958"/>
                </a:moveTo>
                <a:cubicBezTo>
                  <a:pt x="7132" y="141732"/>
                  <a:pt x="7120" y="141422"/>
                  <a:pt x="7120" y="141077"/>
                </a:cubicBezTo>
                <a:lnTo>
                  <a:pt x="7715" y="141279"/>
                </a:lnTo>
                <a:cubicBezTo>
                  <a:pt x="8465" y="141672"/>
                  <a:pt x="8049" y="142053"/>
                  <a:pt x="7310" y="141958"/>
                </a:cubicBezTo>
                <a:close/>
                <a:moveTo>
                  <a:pt x="65258" y="153328"/>
                </a:moveTo>
                <a:cubicBezTo>
                  <a:pt x="65413" y="153174"/>
                  <a:pt x="65770" y="153007"/>
                  <a:pt x="66020" y="152995"/>
                </a:cubicBezTo>
                <a:cubicBezTo>
                  <a:pt x="66425" y="152971"/>
                  <a:pt x="66592" y="153114"/>
                  <a:pt x="66711" y="153293"/>
                </a:cubicBezTo>
                <a:cubicBezTo>
                  <a:pt x="66389" y="153709"/>
                  <a:pt x="65580" y="153638"/>
                  <a:pt x="65258" y="153328"/>
                </a:cubicBezTo>
                <a:close/>
                <a:moveTo>
                  <a:pt x="6596" y="45827"/>
                </a:moveTo>
                <a:lnTo>
                  <a:pt x="6632" y="45541"/>
                </a:lnTo>
                <a:lnTo>
                  <a:pt x="7049" y="45541"/>
                </a:lnTo>
                <a:lnTo>
                  <a:pt x="7132" y="46601"/>
                </a:lnTo>
                <a:lnTo>
                  <a:pt x="6775" y="46827"/>
                </a:lnTo>
                <a:cubicBezTo>
                  <a:pt x="6691" y="46660"/>
                  <a:pt x="6620" y="46601"/>
                  <a:pt x="6620" y="46363"/>
                </a:cubicBezTo>
                <a:close/>
                <a:moveTo>
                  <a:pt x="118277" y="7727"/>
                </a:moveTo>
                <a:cubicBezTo>
                  <a:pt x="118836" y="7668"/>
                  <a:pt x="119372" y="7453"/>
                  <a:pt x="119789" y="7620"/>
                </a:cubicBezTo>
                <a:cubicBezTo>
                  <a:pt x="119253" y="8013"/>
                  <a:pt x="119098" y="8275"/>
                  <a:pt x="118586" y="8096"/>
                </a:cubicBezTo>
                <a:cubicBezTo>
                  <a:pt x="118241" y="7965"/>
                  <a:pt x="118360" y="8025"/>
                  <a:pt x="118277" y="7727"/>
                </a:cubicBezTo>
                <a:close/>
                <a:moveTo>
                  <a:pt x="263533" y="10430"/>
                </a:moveTo>
                <a:cubicBezTo>
                  <a:pt x="263664" y="10370"/>
                  <a:pt x="263712" y="10323"/>
                  <a:pt x="264009" y="10323"/>
                </a:cubicBezTo>
                <a:cubicBezTo>
                  <a:pt x="264128" y="10323"/>
                  <a:pt x="264295" y="10358"/>
                  <a:pt x="264390" y="10406"/>
                </a:cubicBezTo>
                <a:cubicBezTo>
                  <a:pt x="265426" y="10787"/>
                  <a:pt x="263664" y="11394"/>
                  <a:pt x="263533" y="10430"/>
                </a:cubicBezTo>
                <a:close/>
                <a:moveTo>
                  <a:pt x="132683" y="155602"/>
                </a:moveTo>
                <a:cubicBezTo>
                  <a:pt x="133171" y="155710"/>
                  <a:pt x="133779" y="156198"/>
                  <a:pt x="133029" y="156317"/>
                </a:cubicBezTo>
                <a:cubicBezTo>
                  <a:pt x="132338" y="156424"/>
                  <a:pt x="132147" y="155924"/>
                  <a:pt x="132683" y="155602"/>
                </a:cubicBezTo>
                <a:close/>
                <a:moveTo>
                  <a:pt x="6739" y="60007"/>
                </a:moveTo>
                <a:cubicBezTo>
                  <a:pt x="6679" y="59650"/>
                  <a:pt x="6775" y="59186"/>
                  <a:pt x="6929" y="58972"/>
                </a:cubicBezTo>
                <a:lnTo>
                  <a:pt x="7501" y="59364"/>
                </a:lnTo>
                <a:cubicBezTo>
                  <a:pt x="7060" y="60019"/>
                  <a:pt x="7191" y="59948"/>
                  <a:pt x="6739" y="60007"/>
                </a:cubicBezTo>
                <a:close/>
                <a:moveTo>
                  <a:pt x="6941" y="41898"/>
                </a:moveTo>
                <a:cubicBezTo>
                  <a:pt x="6370" y="41791"/>
                  <a:pt x="6477" y="41196"/>
                  <a:pt x="6679" y="40910"/>
                </a:cubicBezTo>
                <a:lnTo>
                  <a:pt x="7025" y="40886"/>
                </a:lnTo>
                <a:cubicBezTo>
                  <a:pt x="7120" y="41255"/>
                  <a:pt x="7239" y="41553"/>
                  <a:pt x="6941" y="41898"/>
                </a:cubicBezTo>
                <a:close/>
                <a:moveTo>
                  <a:pt x="160258" y="152173"/>
                </a:moveTo>
                <a:cubicBezTo>
                  <a:pt x="160294" y="152554"/>
                  <a:pt x="160127" y="152685"/>
                  <a:pt x="159675" y="152566"/>
                </a:cubicBezTo>
                <a:cubicBezTo>
                  <a:pt x="159329" y="152459"/>
                  <a:pt x="159246" y="152328"/>
                  <a:pt x="159270" y="152042"/>
                </a:cubicBezTo>
                <a:cubicBezTo>
                  <a:pt x="159699" y="151983"/>
                  <a:pt x="159925" y="152019"/>
                  <a:pt x="160258" y="152173"/>
                </a:cubicBezTo>
                <a:close/>
                <a:moveTo>
                  <a:pt x="83415" y="153459"/>
                </a:moveTo>
                <a:cubicBezTo>
                  <a:pt x="83570" y="153126"/>
                  <a:pt x="83939" y="153019"/>
                  <a:pt x="84415" y="153245"/>
                </a:cubicBezTo>
                <a:cubicBezTo>
                  <a:pt x="84689" y="153781"/>
                  <a:pt x="83891" y="153828"/>
                  <a:pt x="83415" y="153459"/>
                </a:cubicBezTo>
                <a:close/>
                <a:moveTo>
                  <a:pt x="6834" y="148590"/>
                </a:moveTo>
                <a:cubicBezTo>
                  <a:pt x="6739" y="148280"/>
                  <a:pt x="6703" y="148268"/>
                  <a:pt x="6894" y="147947"/>
                </a:cubicBezTo>
                <a:lnTo>
                  <a:pt x="7394" y="147923"/>
                </a:lnTo>
                <a:cubicBezTo>
                  <a:pt x="7477" y="148423"/>
                  <a:pt x="7608" y="148578"/>
                  <a:pt x="6834" y="148590"/>
                </a:cubicBezTo>
                <a:close/>
                <a:moveTo>
                  <a:pt x="112990" y="147875"/>
                </a:moveTo>
                <a:cubicBezTo>
                  <a:pt x="113086" y="147828"/>
                  <a:pt x="113467" y="147804"/>
                  <a:pt x="113633" y="147816"/>
                </a:cubicBezTo>
                <a:cubicBezTo>
                  <a:pt x="114002" y="147863"/>
                  <a:pt x="113955" y="147911"/>
                  <a:pt x="114098" y="148042"/>
                </a:cubicBezTo>
                <a:cubicBezTo>
                  <a:pt x="113752" y="148185"/>
                  <a:pt x="112978" y="148602"/>
                  <a:pt x="112990" y="147875"/>
                </a:cubicBezTo>
                <a:close/>
                <a:moveTo>
                  <a:pt x="7025" y="108335"/>
                </a:moveTo>
                <a:cubicBezTo>
                  <a:pt x="6644" y="108168"/>
                  <a:pt x="6644" y="107811"/>
                  <a:pt x="6787" y="107466"/>
                </a:cubicBezTo>
                <a:cubicBezTo>
                  <a:pt x="7025" y="107525"/>
                  <a:pt x="7203" y="107620"/>
                  <a:pt x="7299" y="107847"/>
                </a:cubicBezTo>
                <a:cubicBezTo>
                  <a:pt x="7382" y="108120"/>
                  <a:pt x="7263" y="108216"/>
                  <a:pt x="7025" y="108335"/>
                </a:cubicBezTo>
                <a:close/>
                <a:moveTo>
                  <a:pt x="28158" y="11835"/>
                </a:moveTo>
                <a:cubicBezTo>
                  <a:pt x="28075" y="11490"/>
                  <a:pt x="28337" y="11347"/>
                  <a:pt x="28861" y="11299"/>
                </a:cubicBezTo>
                <a:lnTo>
                  <a:pt x="29099" y="11609"/>
                </a:lnTo>
                <a:cubicBezTo>
                  <a:pt x="28813" y="11847"/>
                  <a:pt x="28527" y="11906"/>
                  <a:pt x="28158" y="11835"/>
                </a:cubicBezTo>
                <a:close/>
                <a:moveTo>
                  <a:pt x="44160" y="153352"/>
                </a:moveTo>
                <a:cubicBezTo>
                  <a:pt x="44327" y="153185"/>
                  <a:pt x="45434" y="153328"/>
                  <a:pt x="44982" y="153888"/>
                </a:cubicBezTo>
                <a:cubicBezTo>
                  <a:pt x="44529" y="153840"/>
                  <a:pt x="44244" y="153650"/>
                  <a:pt x="44160" y="153352"/>
                </a:cubicBezTo>
                <a:close/>
                <a:moveTo>
                  <a:pt x="93536" y="147161"/>
                </a:moveTo>
                <a:cubicBezTo>
                  <a:pt x="94619" y="146423"/>
                  <a:pt x="94714" y="147459"/>
                  <a:pt x="94000" y="147471"/>
                </a:cubicBezTo>
                <a:cubicBezTo>
                  <a:pt x="93762" y="147471"/>
                  <a:pt x="93643" y="147316"/>
                  <a:pt x="93536" y="147161"/>
                </a:cubicBezTo>
                <a:close/>
                <a:moveTo>
                  <a:pt x="129790" y="9977"/>
                </a:moveTo>
                <a:cubicBezTo>
                  <a:pt x="130123" y="9299"/>
                  <a:pt x="130469" y="9537"/>
                  <a:pt x="131219" y="9692"/>
                </a:cubicBezTo>
                <a:cubicBezTo>
                  <a:pt x="130731" y="9823"/>
                  <a:pt x="130362" y="9989"/>
                  <a:pt x="129790" y="9977"/>
                </a:cubicBezTo>
                <a:close/>
                <a:moveTo>
                  <a:pt x="97226" y="151423"/>
                </a:moveTo>
                <a:cubicBezTo>
                  <a:pt x="97357" y="151138"/>
                  <a:pt x="97715" y="150899"/>
                  <a:pt x="98203" y="151019"/>
                </a:cubicBezTo>
                <a:lnTo>
                  <a:pt x="97869" y="151590"/>
                </a:lnTo>
                <a:close/>
                <a:moveTo>
                  <a:pt x="7132" y="150376"/>
                </a:moveTo>
                <a:cubicBezTo>
                  <a:pt x="6965" y="150233"/>
                  <a:pt x="7025" y="150388"/>
                  <a:pt x="6953" y="149899"/>
                </a:cubicBezTo>
                <a:cubicBezTo>
                  <a:pt x="6918" y="149697"/>
                  <a:pt x="6894" y="149554"/>
                  <a:pt x="6894" y="149340"/>
                </a:cubicBezTo>
                <a:cubicBezTo>
                  <a:pt x="7072" y="149483"/>
                  <a:pt x="7834" y="149911"/>
                  <a:pt x="7132" y="150376"/>
                </a:cubicBezTo>
                <a:close/>
                <a:moveTo>
                  <a:pt x="42446" y="151376"/>
                </a:moveTo>
                <a:cubicBezTo>
                  <a:pt x="42351" y="151221"/>
                  <a:pt x="42315" y="151578"/>
                  <a:pt x="42351" y="151161"/>
                </a:cubicBezTo>
                <a:cubicBezTo>
                  <a:pt x="42434" y="150483"/>
                  <a:pt x="43720" y="151364"/>
                  <a:pt x="42732" y="151447"/>
                </a:cubicBezTo>
                <a:cubicBezTo>
                  <a:pt x="42243" y="151483"/>
                  <a:pt x="42553" y="151400"/>
                  <a:pt x="42446" y="151376"/>
                </a:cubicBezTo>
                <a:close/>
                <a:moveTo>
                  <a:pt x="6906" y="120979"/>
                </a:moveTo>
                <a:cubicBezTo>
                  <a:pt x="6644" y="120789"/>
                  <a:pt x="6584" y="120646"/>
                  <a:pt x="6834" y="120265"/>
                </a:cubicBezTo>
                <a:lnTo>
                  <a:pt x="7370" y="120670"/>
                </a:lnTo>
                <a:cubicBezTo>
                  <a:pt x="7310" y="120979"/>
                  <a:pt x="7156" y="121015"/>
                  <a:pt x="6906" y="120979"/>
                </a:cubicBezTo>
                <a:close/>
                <a:moveTo>
                  <a:pt x="230219" y="154233"/>
                </a:moveTo>
                <a:cubicBezTo>
                  <a:pt x="230279" y="153769"/>
                  <a:pt x="231136" y="153781"/>
                  <a:pt x="231231" y="153947"/>
                </a:cubicBezTo>
                <a:cubicBezTo>
                  <a:pt x="231446" y="154257"/>
                  <a:pt x="230565" y="154269"/>
                  <a:pt x="230219" y="154233"/>
                </a:cubicBezTo>
                <a:close/>
                <a:moveTo>
                  <a:pt x="166318" y="155329"/>
                </a:moveTo>
                <a:cubicBezTo>
                  <a:pt x="166914" y="155210"/>
                  <a:pt x="167116" y="155388"/>
                  <a:pt x="167140" y="155888"/>
                </a:cubicBezTo>
                <a:cubicBezTo>
                  <a:pt x="166628" y="155829"/>
                  <a:pt x="166402" y="155674"/>
                  <a:pt x="166318" y="155329"/>
                </a:cubicBezTo>
                <a:close/>
                <a:moveTo>
                  <a:pt x="46387" y="153745"/>
                </a:moveTo>
                <a:cubicBezTo>
                  <a:pt x="46970" y="153483"/>
                  <a:pt x="47149" y="153602"/>
                  <a:pt x="47208" y="154019"/>
                </a:cubicBezTo>
                <a:cubicBezTo>
                  <a:pt x="46720" y="154114"/>
                  <a:pt x="46411" y="154186"/>
                  <a:pt x="46387" y="153745"/>
                </a:cubicBezTo>
                <a:close/>
                <a:moveTo>
                  <a:pt x="268676" y="7715"/>
                </a:moveTo>
                <a:cubicBezTo>
                  <a:pt x="269034" y="7632"/>
                  <a:pt x="269367" y="7751"/>
                  <a:pt x="269450" y="8049"/>
                </a:cubicBezTo>
                <a:cubicBezTo>
                  <a:pt x="268831" y="8120"/>
                  <a:pt x="268641" y="8227"/>
                  <a:pt x="268593" y="7918"/>
                </a:cubicBezTo>
                <a:cubicBezTo>
                  <a:pt x="268498" y="7513"/>
                  <a:pt x="268581" y="7858"/>
                  <a:pt x="268676" y="7715"/>
                </a:cubicBezTo>
                <a:close/>
                <a:moveTo>
                  <a:pt x="89690" y="151840"/>
                </a:moveTo>
                <a:lnTo>
                  <a:pt x="90011" y="151150"/>
                </a:lnTo>
                <a:lnTo>
                  <a:pt x="90583" y="151138"/>
                </a:lnTo>
                <a:cubicBezTo>
                  <a:pt x="90309" y="151614"/>
                  <a:pt x="90464" y="151280"/>
                  <a:pt x="90190" y="151542"/>
                </a:cubicBezTo>
                <a:cubicBezTo>
                  <a:pt x="89833" y="151900"/>
                  <a:pt x="90345" y="151816"/>
                  <a:pt x="89690" y="151840"/>
                </a:cubicBezTo>
                <a:close/>
                <a:moveTo>
                  <a:pt x="218301" y="5513"/>
                </a:moveTo>
                <a:cubicBezTo>
                  <a:pt x="218575" y="5286"/>
                  <a:pt x="218932" y="5644"/>
                  <a:pt x="219254" y="5882"/>
                </a:cubicBezTo>
                <a:cubicBezTo>
                  <a:pt x="218932" y="6013"/>
                  <a:pt x="218908" y="5989"/>
                  <a:pt x="218539" y="5917"/>
                </a:cubicBezTo>
                <a:close/>
                <a:moveTo>
                  <a:pt x="6918" y="134278"/>
                </a:moveTo>
                <a:cubicBezTo>
                  <a:pt x="7453" y="134124"/>
                  <a:pt x="7501" y="134588"/>
                  <a:pt x="7144" y="134874"/>
                </a:cubicBezTo>
                <a:cubicBezTo>
                  <a:pt x="6918" y="134790"/>
                  <a:pt x="6906" y="134957"/>
                  <a:pt x="6822" y="134600"/>
                </a:cubicBezTo>
                <a:cubicBezTo>
                  <a:pt x="6715" y="134183"/>
                  <a:pt x="6787" y="134421"/>
                  <a:pt x="6918" y="134278"/>
                </a:cubicBezTo>
                <a:close/>
                <a:moveTo>
                  <a:pt x="99358" y="154638"/>
                </a:moveTo>
                <a:cubicBezTo>
                  <a:pt x="99953" y="154424"/>
                  <a:pt x="100132" y="154662"/>
                  <a:pt x="100060" y="155067"/>
                </a:cubicBezTo>
                <a:cubicBezTo>
                  <a:pt x="99548" y="155055"/>
                  <a:pt x="99370" y="154995"/>
                  <a:pt x="99358" y="154638"/>
                </a:cubicBezTo>
                <a:close/>
                <a:moveTo>
                  <a:pt x="144661" y="150185"/>
                </a:moveTo>
                <a:cubicBezTo>
                  <a:pt x="145018" y="149911"/>
                  <a:pt x="145435" y="150007"/>
                  <a:pt x="145375" y="150483"/>
                </a:cubicBezTo>
                <a:lnTo>
                  <a:pt x="144994" y="150530"/>
                </a:lnTo>
                <a:cubicBezTo>
                  <a:pt x="144959" y="150530"/>
                  <a:pt x="144744" y="150483"/>
                  <a:pt x="144720" y="150471"/>
                </a:cubicBezTo>
                <a:close/>
                <a:moveTo>
                  <a:pt x="83630" y="19764"/>
                </a:moveTo>
                <a:cubicBezTo>
                  <a:pt x="83701" y="19514"/>
                  <a:pt x="84237" y="19443"/>
                  <a:pt x="84463" y="19836"/>
                </a:cubicBezTo>
                <a:cubicBezTo>
                  <a:pt x="84130" y="20122"/>
                  <a:pt x="83808" y="20133"/>
                  <a:pt x="83630" y="19764"/>
                </a:cubicBezTo>
                <a:close/>
                <a:moveTo>
                  <a:pt x="97107" y="154757"/>
                </a:moveTo>
                <a:cubicBezTo>
                  <a:pt x="97000" y="154162"/>
                  <a:pt x="98167" y="154269"/>
                  <a:pt x="97703" y="154781"/>
                </a:cubicBezTo>
                <a:cubicBezTo>
                  <a:pt x="97488" y="154912"/>
                  <a:pt x="97262" y="154793"/>
                  <a:pt x="97107" y="154757"/>
                </a:cubicBezTo>
                <a:close/>
                <a:moveTo>
                  <a:pt x="98512" y="147804"/>
                </a:moveTo>
                <a:cubicBezTo>
                  <a:pt x="98453" y="148363"/>
                  <a:pt x="97857" y="148221"/>
                  <a:pt x="97798" y="147971"/>
                </a:cubicBezTo>
                <a:cubicBezTo>
                  <a:pt x="97738" y="147673"/>
                  <a:pt x="98179" y="147613"/>
                  <a:pt x="98512" y="147804"/>
                </a:cubicBezTo>
                <a:close/>
                <a:moveTo>
                  <a:pt x="6965" y="6382"/>
                </a:moveTo>
                <a:cubicBezTo>
                  <a:pt x="6965" y="6227"/>
                  <a:pt x="7025" y="6144"/>
                  <a:pt x="7084" y="6060"/>
                </a:cubicBezTo>
                <a:lnTo>
                  <a:pt x="7441" y="6025"/>
                </a:lnTo>
                <a:lnTo>
                  <a:pt x="7477" y="6596"/>
                </a:lnTo>
                <a:cubicBezTo>
                  <a:pt x="6977" y="6667"/>
                  <a:pt x="6965" y="6679"/>
                  <a:pt x="6965" y="6382"/>
                </a:cubicBezTo>
                <a:close/>
                <a:moveTo>
                  <a:pt x="157032" y="155591"/>
                </a:moveTo>
                <a:cubicBezTo>
                  <a:pt x="157091" y="155376"/>
                  <a:pt x="157103" y="155233"/>
                  <a:pt x="157401" y="155210"/>
                </a:cubicBezTo>
                <a:cubicBezTo>
                  <a:pt x="157734" y="155198"/>
                  <a:pt x="157710" y="155317"/>
                  <a:pt x="157746" y="155543"/>
                </a:cubicBezTo>
                <a:cubicBezTo>
                  <a:pt x="157353" y="155733"/>
                  <a:pt x="157413" y="155674"/>
                  <a:pt x="157032" y="155591"/>
                </a:cubicBezTo>
                <a:close/>
                <a:moveTo>
                  <a:pt x="9418" y="7989"/>
                </a:moveTo>
                <a:cubicBezTo>
                  <a:pt x="9501" y="7739"/>
                  <a:pt x="9977" y="7251"/>
                  <a:pt x="10239" y="7751"/>
                </a:cubicBezTo>
                <a:cubicBezTo>
                  <a:pt x="10037" y="7965"/>
                  <a:pt x="9823" y="8025"/>
                  <a:pt x="9418" y="7989"/>
                </a:cubicBezTo>
                <a:close/>
                <a:moveTo>
                  <a:pt x="277285" y="138588"/>
                </a:moveTo>
                <a:cubicBezTo>
                  <a:pt x="277285" y="138588"/>
                  <a:pt x="276975" y="138696"/>
                  <a:pt x="277142" y="138243"/>
                </a:cubicBezTo>
                <a:cubicBezTo>
                  <a:pt x="277213" y="138112"/>
                  <a:pt x="277344" y="138088"/>
                  <a:pt x="277475" y="138029"/>
                </a:cubicBezTo>
                <a:lnTo>
                  <a:pt x="277701" y="138386"/>
                </a:lnTo>
                <a:cubicBezTo>
                  <a:pt x="277606" y="138529"/>
                  <a:pt x="277463" y="138624"/>
                  <a:pt x="277285" y="138588"/>
                </a:cubicBezTo>
                <a:close/>
                <a:moveTo>
                  <a:pt x="271379" y="6906"/>
                </a:moveTo>
                <a:cubicBezTo>
                  <a:pt x="271498" y="6882"/>
                  <a:pt x="271165" y="6763"/>
                  <a:pt x="271641" y="6894"/>
                </a:cubicBezTo>
                <a:cubicBezTo>
                  <a:pt x="271939" y="6977"/>
                  <a:pt x="272070" y="7144"/>
                  <a:pt x="272034" y="7394"/>
                </a:cubicBezTo>
                <a:cubicBezTo>
                  <a:pt x="271653" y="7275"/>
                  <a:pt x="271451" y="7263"/>
                  <a:pt x="271343" y="7037"/>
                </a:cubicBezTo>
                <a:cubicBezTo>
                  <a:pt x="271212" y="6739"/>
                  <a:pt x="271320" y="7037"/>
                  <a:pt x="271379" y="6906"/>
                </a:cubicBezTo>
                <a:close/>
                <a:moveTo>
                  <a:pt x="93452" y="20169"/>
                </a:moveTo>
                <a:cubicBezTo>
                  <a:pt x="93428" y="20002"/>
                  <a:pt x="93488" y="19895"/>
                  <a:pt x="93750" y="19871"/>
                </a:cubicBezTo>
                <a:cubicBezTo>
                  <a:pt x="94226" y="19836"/>
                  <a:pt x="94047" y="19955"/>
                  <a:pt x="94119" y="20062"/>
                </a:cubicBezTo>
                <a:cubicBezTo>
                  <a:pt x="93940" y="20348"/>
                  <a:pt x="93821" y="20407"/>
                  <a:pt x="93452" y="20169"/>
                </a:cubicBezTo>
                <a:close/>
                <a:moveTo>
                  <a:pt x="260925" y="9596"/>
                </a:moveTo>
                <a:cubicBezTo>
                  <a:pt x="261402" y="9454"/>
                  <a:pt x="261533" y="9573"/>
                  <a:pt x="261616" y="9942"/>
                </a:cubicBezTo>
                <a:cubicBezTo>
                  <a:pt x="261199" y="10073"/>
                  <a:pt x="260997" y="9977"/>
                  <a:pt x="260925" y="9596"/>
                </a:cubicBezTo>
                <a:close/>
                <a:moveTo>
                  <a:pt x="85011" y="153590"/>
                </a:moveTo>
                <a:cubicBezTo>
                  <a:pt x="85142" y="153471"/>
                  <a:pt x="85701" y="153459"/>
                  <a:pt x="85606" y="153947"/>
                </a:cubicBezTo>
                <a:lnTo>
                  <a:pt x="85070" y="153983"/>
                </a:lnTo>
                <a:close/>
                <a:moveTo>
                  <a:pt x="93571" y="146792"/>
                </a:moveTo>
                <a:cubicBezTo>
                  <a:pt x="93476" y="146399"/>
                  <a:pt x="93559" y="146268"/>
                  <a:pt x="93940" y="146149"/>
                </a:cubicBezTo>
                <a:cubicBezTo>
                  <a:pt x="94178" y="146423"/>
                  <a:pt x="93988" y="146720"/>
                  <a:pt x="93571" y="146792"/>
                </a:cubicBezTo>
                <a:close/>
                <a:moveTo>
                  <a:pt x="278440" y="122491"/>
                </a:moveTo>
                <a:cubicBezTo>
                  <a:pt x="278344" y="122086"/>
                  <a:pt x="278594" y="122027"/>
                  <a:pt x="279011" y="122146"/>
                </a:cubicBezTo>
                <a:cubicBezTo>
                  <a:pt x="279059" y="122491"/>
                  <a:pt x="278952" y="122586"/>
                  <a:pt x="278440" y="122491"/>
                </a:cubicBezTo>
                <a:close/>
                <a:moveTo>
                  <a:pt x="71033" y="150007"/>
                </a:moveTo>
                <a:cubicBezTo>
                  <a:pt x="71057" y="149816"/>
                  <a:pt x="71009" y="149780"/>
                  <a:pt x="71187" y="149697"/>
                </a:cubicBezTo>
                <a:cubicBezTo>
                  <a:pt x="71438" y="149578"/>
                  <a:pt x="71616" y="149721"/>
                  <a:pt x="71616" y="149721"/>
                </a:cubicBezTo>
                <a:cubicBezTo>
                  <a:pt x="71747" y="150137"/>
                  <a:pt x="71449" y="150114"/>
                  <a:pt x="71033" y="150007"/>
                </a:cubicBezTo>
                <a:close/>
                <a:moveTo>
                  <a:pt x="66830" y="143303"/>
                </a:moveTo>
                <a:cubicBezTo>
                  <a:pt x="66592" y="142982"/>
                  <a:pt x="66985" y="142815"/>
                  <a:pt x="67318" y="142684"/>
                </a:cubicBezTo>
                <a:cubicBezTo>
                  <a:pt x="67258" y="143113"/>
                  <a:pt x="67258" y="143232"/>
                  <a:pt x="66830" y="143303"/>
                </a:cubicBezTo>
                <a:close/>
                <a:moveTo>
                  <a:pt x="113752" y="152519"/>
                </a:moveTo>
                <a:cubicBezTo>
                  <a:pt x="113288" y="152388"/>
                  <a:pt x="113598" y="152483"/>
                  <a:pt x="113383" y="152102"/>
                </a:cubicBezTo>
                <a:cubicBezTo>
                  <a:pt x="113264" y="151912"/>
                  <a:pt x="113157" y="152019"/>
                  <a:pt x="113288" y="151757"/>
                </a:cubicBezTo>
                <a:lnTo>
                  <a:pt x="113693" y="152138"/>
                </a:lnTo>
                <a:cubicBezTo>
                  <a:pt x="114133" y="152614"/>
                  <a:pt x="113824" y="152447"/>
                  <a:pt x="113752" y="152519"/>
                </a:cubicBezTo>
                <a:close/>
                <a:moveTo>
                  <a:pt x="6822" y="67544"/>
                </a:moveTo>
                <a:cubicBezTo>
                  <a:pt x="6358" y="67103"/>
                  <a:pt x="6798" y="66901"/>
                  <a:pt x="6798" y="66901"/>
                </a:cubicBezTo>
                <a:lnTo>
                  <a:pt x="7120" y="67246"/>
                </a:lnTo>
                <a:cubicBezTo>
                  <a:pt x="7060" y="67461"/>
                  <a:pt x="7013" y="67461"/>
                  <a:pt x="6822" y="67544"/>
                </a:cubicBezTo>
                <a:close/>
                <a:moveTo>
                  <a:pt x="277166" y="12204"/>
                </a:moveTo>
                <a:cubicBezTo>
                  <a:pt x="277213" y="11859"/>
                  <a:pt x="277570" y="11728"/>
                  <a:pt x="277868" y="12085"/>
                </a:cubicBezTo>
                <a:cubicBezTo>
                  <a:pt x="277606" y="12359"/>
                  <a:pt x="277487" y="12311"/>
                  <a:pt x="277166" y="12204"/>
                </a:cubicBezTo>
                <a:close/>
                <a:moveTo>
                  <a:pt x="172224" y="153828"/>
                </a:moveTo>
                <a:cubicBezTo>
                  <a:pt x="172617" y="153697"/>
                  <a:pt x="172617" y="153674"/>
                  <a:pt x="172772" y="154019"/>
                </a:cubicBezTo>
                <a:cubicBezTo>
                  <a:pt x="172688" y="154090"/>
                  <a:pt x="172867" y="154174"/>
                  <a:pt x="172391" y="154174"/>
                </a:cubicBezTo>
                <a:cubicBezTo>
                  <a:pt x="172105" y="154186"/>
                  <a:pt x="172176" y="153959"/>
                  <a:pt x="172224" y="153828"/>
                </a:cubicBezTo>
                <a:close/>
                <a:moveTo>
                  <a:pt x="54185" y="155722"/>
                </a:moveTo>
                <a:cubicBezTo>
                  <a:pt x="53804" y="155852"/>
                  <a:pt x="53590" y="155805"/>
                  <a:pt x="53578" y="155424"/>
                </a:cubicBezTo>
                <a:cubicBezTo>
                  <a:pt x="54066" y="155329"/>
                  <a:pt x="54126" y="155412"/>
                  <a:pt x="54185" y="155722"/>
                </a:cubicBezTo>
                <a:close/>
                <a:moveTo>
                  <a:pt x="85951" y="150685"/>
                </a:moveTo>
                <a:cubicBezTo>
                  <a:pt x="85987" y="150388"/>
                  <a:pt x="86058" y="150352"/>
                  <a:pt x="86475" y="150364"/>
                </a:cubicBezTo>
                <a:lnTo>
                  <a:pt x="86511" y="150733"/>
                </a:lnTo>
                <a:cubicBezTo>
                  <a:pt x="86070" y="150792"/>
                  <a:pt x="86285" y="150840"/>
                  <a:pt x="85951" y="150685"/>
                </a:cubicBezTo>
                <a:close/>
                <a:moveTo>
                  <a:pt x="120539" y="8025"/>
                </a:moveTo>
                <a:cubicBezTo>
                  <a:pt x="120527" y="7608"/>
                  <a:pt x="121253" y="7632"/>
                  <a:pt x="121039" y="8072"/>
                </a:cubicBezTo>
                <a:cubicBezTo>
                  <a:pt x="120884" y="8156"/>
                  <a:pt x="121313" y="8215"/>
                  <a:pt x="120729" y="8144"/>
                </a:cubicBezTo>
                <a:cubicBezTo>
                  <a:pt x="120670" y="8144"/>
                  <a:pt x="120587" y="8049"/>
                  <a:pt x="120539" y="8025"/>
                </a:cubicBezTo>
                <a:close/>
                <a:moveTo>
                  <a:pt x="251412" y="11001"/>
                </a:moveTo>
                <a:cubicBezTo>
                  <a:pt x="251162" y="10751"/>
                  <a:pt x="251150" y="10787"/>
                  <a:pt x="251412" y="10549"/>
                </a:cubicBezTo>
                <a:cubicBezTo>
                  <a:pt x="251817" y="10644"/>
                  <a:pt x="252008" y="10966"/>
                  <a:pt x="251412" y="11001"/>
                </a:cubicBezTo>
                <a:close/>
                <a:moveTo>
                  <a:pt x="74093" y="149364"/>
                </a:moveTo>
                <a:cubicBezTo>
                  <a:pt x="74093" y="149364"/>
                  <a:pt x="74152" y="149554"/>
                  <a:pt x="73759" y="149411"/>
                </a:cubicBezTo>
                <a:cubicBezTo>
                  <a:pt x="73676" y="149376"/>
                  <a:pt x="73640" y="149316"/>
                  <a:pt x="73640" y="149256"/>
                </a:cubicBezTo>
                <a:cubicBezTo>
                  <a:pt x="73628" y="149078"/>
                  <a:pt x="73771" y="149066"/>
                  <a:pt x="73938" y="149018"/>
                </a:cubicBezTo>
                <a:cubicBezTo>
                  <a:pt x="74402" y="149435"/>
                  <a:pt x="74105" y="149316"/>
                  <a:pt x="74093" y="149364"/>
                </a:cubicBezTo>
                <a:close/>
                <a:moveTo>
                  <a:pt x="6548" y="43874"/>
                </a:moveTo>
                <a:lnTo>
                  <a:pt x="7025" y="43815"/>
                </a:lnTo>
                <a:lnTo>
                  <a:pt x="7025" y="44267"/>
                </a:lnTo>
                <a:cubicBezTo>
                  <a:pt x="6620" y="44220"/>
                  <a:pt x="6608" y="44208"/>
                  <a:pt x="6548" y="43874"/>
                </a:cubicBezTo>
                <a:close/>
                <a:moveTo>
                  <a:pt x="99608" y="149899"/>
                </a:moveTo>
                <a:cubicBezTo>
                  <a:pt x="99632" y="149673"/>
                  <a:pt x="100060" y="149733"/>
                  <a:pt x="100251" y="149780"/>
                </a:cubicBezTo>
                <a:cubicBezTo>
                  <a:pt x="100501" y="149840"/>
                  <a:pt x="100310" y="149780"/>
                  <a:pt x="100477" y="149887"/>
                </a:cubicBezTo>
                <a:cubicBezTo>
                  <a:pt x="100048" y="150007"/>
                  <a:pt x="100013" y="150078"/>
                  <a:pt x="99608" y="149899"/>
                </a:cubicBezTo>
                <a:close/>
                <a:moveTo>
                  <a:pt x="85201" y="19752"/>
                </a:moveTo>
                <a:cubicBezTo>
                  <a:pt x="85475" y="19598"/>
                  <a:pt x="85665" y="19610"/>
                  <a:pt x="86035" y="19645"/>
                </a:cubicBezTo>
                <a:cubicBezTo>
                  <a:pt x="85880" y="19955"/>
                  <a:pt x="85475" y="20002"/>
                  <a:pt x="85201" y="19752"/>
                </a:cubicBezTo>
                <a:close/>
                <a:moveTo>
                  <a:pt x="62222" y="18371"/>
                </a:moveTo>
                <a:close/>
                <a:moveTo>
                  <a:pt x="46434" y="7632"/>
                </a:moveTo>
                <a:cubicBezTo>
                  <a:pt x="46780" y="7382"/>
                  <a:pt x="46887" y="7513"/>
                  <a:pt x="47065" y="7715"/>
                </a:cubicBezTo>
                <a:cubicBezTo>
                  <a:pt x="47042" y="7715"/>
                  <a:pt x="47137" y="7918"/>
                  <a:pt x="46637" y="7810"/>
                </a:cubicBezTo>
                <a:cubicBezTo>
                  <a:pt x="46339" y="7751"/>
                  <a:pt x="46542" y="7787"/>
                  <a:pt x="46434" y="7632"/>
                </a:cubicBezTo>
                <a:close/>
                <a:moveTo>
                  <a:pt x="59948" y="19145"/>
                </a:moveTo>
                <a:cubicBezTo>
                  <a:pt x="59948" y="19145"/>
                  <a:pt x="59627" y="19098"/>
                  <a:pt x="59948" y="18848"/>
                </a:cubicBezTo>
                <a:cubicBezTo>
                  <a:pt x="60198" y="18645"/>
                  <a:pt x="60341" y="18824"/>
                  <a:pt x="60353" y="18824"/>
                </a:cubicBezTo>
                <a:cubicBezTo>
                  <a:pt x="60353" y="19062"/>
                  <a:pt x="60258" y="19169"/>
                  <a:pt x="59948" y="19145"/>
                </a:cubicBezTo>
                <a:close/>
                <a:moveTo>
                  <a:pt x="48030" y="7037"/>
                </a:moveTo>
                <a:cubicBezTo>
                  <a:pt x="48101" y="6727"/>
                  <a:pt x="48054" y="6739"/>
                  <a:pt x="48494" y="6763"/>
                </a:cubicBezTo>
                <a:cubicBezTo>
                  <a:pt x="48518" y="7013"/>
                  <a:pt x="48530" y="6953"/>
                  <a:pt x="48447" y="7096"/>
                </a:cubicBezTo>
                <a:cubicBezTo>
                  <a:pt x="48077" y="7156"/>
                  <a:pt x="48197" y="7144"/>
                  <a:pt x="48030" y="7037"/>
                </a:cubicBezTo>
                <a:close/>
                <a:moveTo>
                  <a:pt x="41708" y="5596"/>
                </a:moveTo>
                <a:cubicBezTo>
                  <a:pt x="41791" y="5060"/>
                  <a:pt x="42374" y="5274"/>
                  <a:pt x="42077" y="5691"/>
                </a:cubicBezTo>
                <a:cubicBezTo>
                  <a:pt x="41672" y="5667"/>
                  <a:pt x="41981" y="5763"/>
                  <a:pt x="41708" y="5596"/>
                </a:cubicBezTo>
                <a:close/>
                <a:moveTo>
                  <a:pt x="158520" y="155352"/>
                </a:moveTo>
                <a:cubicBezTo>
                  <a:pt x="158484" y="155186"/>
                  <a:pt x="158556" y="155031"/>
                  <a:pt x="158829" y="155114"/>
                </a:cubicBezTo>
                <a:cubicBezTo>
                  <a:pt x="159210" y="155210"/>
                  <a:pt x="158996" y="155150"/>
                  <a:pt x="159020" y="155436"/>
                </a:cubicBezTo>
                <a:close/>
                <a:moveTo>
                  <a:pt x="262068" y="9930"/>
                </a:moveTo>
                <a:cubicBezTo>
                  <a:pt x="262176" y="9870"/>
                  <a:pt x="261830" y="9799"/>
                  <a:pt x="262366" y="9858"/>
                </a:cubicBezTo>
                <a:cubicBezTo>
                  <a:pt x="262700" y="9894"/>
                  <a:pt x="262783" y="10013"/>
                  <a:pt x="262830" y="10239"/>
                </a:cubicBezTo>
                <a:close/>
                <a:moveTo>
                  <a:pt x="186488" y="150185"/>
                </a:moveTo>
                <a:cubicBezTo>
                  <a:pt x="186333" y="149840"/>
                  <a:pt x="186333" y="149887"/>
                  <a:pt x="186761" y="149792"/>
                </a:cubicBezTo>
                <a:cubicBezTo>
                  <a:pt x="186904" y="150149"/>
                  <a:pt x="186928" y="150090"/>
                  <a:pt x="186488" y="150185"/>
                </a:cubicBezTo>
                <a:close/>
                <a:moveTo>
                  <a:pt x="83749" y="145482"/>
                </a:moveTo>
                <a:cubicBezTo>
                  <a:pt x="83403" y="145780"/>
                  <a:pt x="83296" y="145601"/>
                  <a:pt x="83237" y="145292"/>
                </a:cubicBezTo>
                <a:cubicBezTo>
                  <a:pt x="83713" y="145304"/>
                  <a:pt x="83570" y="145244"/>
                  <a:pt x="83749" y="145482"/>
                </a:cubicBezTo>
                <a:close/>
                <a:moveTo>
                  <a:pt x="96000" y="154757"/>
                </a:moveTo>
                <a:cubicBezTo>
                  <a:pt x="96000" y="154436"/>
                  <a:pt x="96333" y="154424"/>
                  <a:pt x="96488" y="154757"/>
                </a:cubicBezTo>
                <a:cubicBezTo>
                  <a:pt x="96155" y="154936"/>
                  <a:pt x="96310" y="154888"/>
                  <a:pt x="96000" y="154757"/>
                </a:cubicBezTo>
                <a:close/>
                <a:moveTo>
                  <a:pt x="38076" y="138446"/>
                </a:moveTo>
                <a:lnTo>
                  <a:pt x="38040" y="138100"/>
                </a:lnTo>
                <a:cubicBezTo>
                  <a:pt x="38398" y="138124"/>
                  <a:pt x="38398" y="138148"/>
                  <a:pt x="38457" y="138398"/>
                </a:cubicBezTo>
                <a:close/>
                <a:moveTo>
                  <a:pt x="264986" y="5310"/>
                </a:moveTo>
                <a:cubicBezTo>
                  <a:pt x="265212" y="5239"/>
                  <a:pt x="264712" y="5191"/>
                  <a:pt x="265247" y="5251"/>
                </a:cubicBezTo>
                <a:cubicBezTo>
                  <a:pt x="265509" y="5286"/>
                  <a:pt x="265545" y="5465"/>
                  <a:pt x="265569" y="5655"/>
                </a:cubicBezTo>
                <a:close/>
                <a:moveTo>
                  <a:pt x="29718" y="151400"/>
                </a:moveTo>
                <a:cubicBezTo>
                  <a:pt x="30039" y="151197"/>
                  <a:pt x="30039" y="151257"/>
                  <a:pt x="30337" y="151388"/>
                </a:cubicBezTo>
                <a:cubicBezTo>
                  <a:pt x="29742" y="151697"/>
                  <a:pt x="29837" y="151495"/>
                  <a:pt x="29718" y="151400"/>
                </a:cubicBezTo>
                <a:close/>
                <a:moveTo>
                  <a:pt x="114217" y="147947"/>
                </a:moveTo>
                <a:cubicBezTo>
                  <a:pt x="114252" y="147613"/>
                  <a:pt x="114455" y="147494"/>
                  <a:pt x="114669" y="147852"/>
                </a:cubicBezTo>
                <a:cubicBezTo>
                  <a:pt x="114419" y="147982"/>
                  <a:pt x="114645" y="147947"/>
                  <a:pt x="114217" y="147947"/>
                </a:cubicBezTo>
                <a:close/>
                <a:moveTo>
                  <a:pt x="95345" y="19883"/>
                </a:moveTo>
                <a:cubicBezTo>
                  <a:pt x="95595" y="19705"/>
                  <a:pt x="95714" y="19669"/>
                  <a:pt x="95893" y="19883"/>
                </a:cubicBezTo>
                <a:cubicBezTo>
                  <a:pt x="95822" y="19931"/>
                  <a:pt x="96024" y="19991"/>
                  <a:pt x="95560" y="19991"/>
                </a:cubicBezTo>
                <a:cubicBezTo>
                  <a:pt x="95119" y="19991"/>
                  <a:pt x="95476" y="19967"/>
                  <a:pt x="95345" y="19883"/>
                </a:cubicBezTo>
                <a:close/>
                <a:moveTo>
                  <a:pt x="116967" y="148113"/>
                </a:moveTo>
                <a:cubicBezTo>
                  <a:pt x="116979" y="147994"/>
                  <a:pt x="117038" y="147971"/>
                  <a:pt x="117169" y="147935"/>
                </a:cubicBezTo>
                <a:cubicBezTo>
                  <a:pt x="117574" y="147852"/>
                  <a:pt x="117253" y="147935"/>
                  <a:pt x="117408" y="148006"/>
                </a:cubicBezTo>
                <a:cubicBezTo>
                  <a:pt x="117253" y="148280"/>
                  <a:pt x="117324" y="148304"/>
                  <a:pt x="116967" y="148113"/>
                </a:cubicBezTo>
                <a:close/>
                <a:moveTo>
                  <a:pt x="82153" y="147018"/>
                </a:moveTo>
                <a:lnTo>
                  <a:pt x="82570" y="146994"/>
                </a:lnTo>
                <a:cubicBezTo>
                  <a:pt x="82498" y="147280"/>
                  <a:pt x="82570" y="147292"/>
                  <a:pt x="82236" y="147256"/>
                </a:cubicBezTo>
                <a:cubicBezTo>
                  <a:pt x="82117" y="147137"/>
                  <a:pt x="82106" y="147447"/>
                  <a:pt x="82153" y="147018"/>
                </a:cubicBezTo>
                <a:close/>
                <a:moveTo>
                  <a:pt x="231172" y="154340"/>
                </a:moveTo>
                <a:cubicBezTo>
                  <a:pt x="231327" y="154257"/>
                  <a:pt x="230934" y="154162"/>
                  <a:pt x="231493" y="154269"/>
                </a:cubicBezTo>
                <a:cubicBezTo>
                  <a:pt x="231624" y="154305"/>
                  <a:pt x="231648" y="154424"/>
                  <a:pt x="231672" y="154424"/>
                </a:cubicBezTo>
                <a:cubicBezTo>
                  <a:pt x="231338" y="154543"/>
                  <a:pt x="231434" y="154590"/>
                  <a:pt x="231172" y="154340"/>
                </a:cubicBezTo>
                <a:close/>
                <a:moveTo>
                  <a:pt x="109835" y="151507"/>
                </a:moveTo>
                <a:cubicBezTo>
                  <a:pt x="109883" y="151483"/>
                  <a:pt x="109716" y="151340"/>
                  <a:pt x="110085" y="151376"/>
                </a:cubicBezTo>
                <a:cubicBezTo>
                  <a:pt x="110383" y="151388"/>
                  <a:pt x="110288" y="151459"/>
                  <a:pt x="110323" y="151507"/>
                </a:cubicBezTo>
                <a:cubicBezTo>
                  <a:pt x="110049" y="151661"/>
                  <a:pt x="110145" y="151685"/>
                  <a:pt x="109835" y="151507"/>
                </a:cubicBezTo>
                <a:close/>
                <a:moveTo>
                  <a:pt x="12383" y="155888"/>
                </a:moveTo>
                <a:cubicBezTo>
                  <a:pt x="12013" y="155888"/>
                  <a:pt x="12085" y="155864"/>
                  <a:pt x="12013" y="155591"/>
                </a:cubicBezTo>
                <a:cubicBezTo>
                  <a:pt x="12383" y="155602"/>
                  <a:pt x="12383" y="155591"/>
                  <a:pt x="12383" y="155888"/>
                </a:cubicBezTo>
                <a:close/>
                <a:moveTo>
                  <a:pt x="10728" y="6846"/>
                </a:moveTo>
                <a:cubicBezTo>
                  <a:pt x="10775" y="6525"/>
                  <a:pt x="10716" y="6608"/>
                  <a:pt x="11037" y="6525"/>
                </a:cubicBezTo>
                <a:lnTo>
                  <a:pt x="11085" y="6798"/>
                </a:lnTo>
                <a:close/>
                <a:moveTo>
                  <a:pt x="256592" y="8334"/>
                </a:moveTo>
                <a:cubicBezTo>
                  <a:pt x="256794" y="8215"/>
                  <a:pt x="256508" y="8263"/>
                  <a:pt x="256830" y="8251"/>
                </a:cubicBezTo>
                <a:cubicBezTo>
                  <a:pt x="257115" y="8227"/>
                  <a:pt x="256889" y="8251"/>
                  <a:pt x="257020" y="8346"/>
                </a:cubicBezTo>
                <a:cubicBezTo>
                  <a:pt x="256746" y="8692"/>
                  <a:pt x="256770" y="8513"/>
                  <a:pt x="256592" y="8334"/>
                </a:cubicBezTo>
                <a:close/>
                <a:moveTo>
                  <a:pt x="82284" y="148625"/>
                </a:moveTo>
                <a:cubicBezTo>
                  <a:pt x="82451" y="148518"/>
                  <a:pt x="82701" y="148542"/>
                  <a:pt x="82677" y="148828"/>
                </a:cubicBezTo>
                <a:cubicBezTo>
                  <a:pt x="82344" y="148840"/>
                  <a:pt x="82403" y="148828"/>
                  <a:pt x="82284" y="148625"/>
                </a:cubicBezTo>
                <a:close/>
                <a:moveTo>
                  <a:pt x="83713" y="147173"/>
                </a:moveTo>
                <a:cubicBezTo>
                  <a:pt x="83677" y="147149"/>
                  <a:pt x="83570" y="147149"/>
                  <a:pt x="83522" y="147018"/>
                </a:cubicBezTo>
                <a:cubicBezTo>
                  <a:pt x="83415" y="146697"/>
                  <a:pt x="83475" y="147018"/>
                  <a:pt x="83594" y="146828"/>
                </a:cubicBezTo>
                <a:cubicBezTo>
                  <a:pt x="83891" y="146982"/>
                  <a:pt x="83951" y="146911"/>
                  <a:pt x="83713" y="147173"/>
                </a:cubicBezTo>
                <a:close/>
                <a:moveTo>
                  <a:pt x="27063" y="12537"/>
                </a:moveTo>
                <a:cubicBezTo>
                  <a:pt x="26944" y="12263"/>
                  <a:pt x="26956" y="12371"/>
                  <a:pt x="27182" y="12216"/>
                </a:cubicBezTo>
                <a:cubicBezTo>
                  <a:pt x="27337" y="12359"/>
                  <a:pt x="27396" y="12097"/>
                  <a:pt x="27277" y="12418"/>
                </a:cubicBezTo>
                <a:cubicBezTo>
                  <a:pt x="27194" y="12656"/>
                  <a:pt x="27313" y="12442"/>
                  <a:pt x="27063" y="12537"/>
                </a:cubicBezTo>
                <a:close/>
                <a:moveTo>
                  <a:pt x="130707" y="153519"/>
                </a:moveTo>
                <a:cubicBezTo>
                  <a:pt x="130838" y="153447"/>
                  <a:pt x="130493" y="153340"/>
                  <a:pt x="131088" y="153376"/>
                </a:cubicBezTo>
                <a:cubicBezTo>
                  <a:pt x="130945" y="153638"/>
                  <a:pt x="131159" y="153459"/>
                  <a:pt x="130921" y="153566"/>
                </a:cubicBezTo>
                <a:cubicBezTo>
                  <a:pt x="130647" y="153697"/>
                  <a:pt x="130766" y="153543"/>
                  <a:pt x="130707" y="153519"/>
                </a:cubicBezTo>
                <a:close/>
                <a:moveTo>
                  <a:pt x="38267" y="12787"/>
                </a:moveTo>
                <a:cubicBezTo>
                  <a:pt x="37898" y="12668"/>
                  <a:pt x="37969" y="12680"/>
                  <a:pt x="38267" y="12513"/>
                </a:cubicBezTo>
                <a:cubicBezTo>
                  <a:pt x="38291" y="12561"/>
                  <a:pt x="38576" y="12430"/>
                  <a:pt x="38267" y="12787"/>
                </a:cubicBezTo>
                <a:close/>
                <a:moveTo>
                  <a:pt x="103442" y="150090"/>
                </a:moveTo>
                <a:cubicBezTo>
                  <a:pt x="103061" y="150078"/>
                  <a:pt x="103168" y="150173"/>
                  <a:pt x="103120" y="149876"/>
                </a:cubicBezTo>
                <a:cubicBezTo>
                  <a:pt x="103501" y="149899"/>
                  <a:pt x="103346" y="149828"/>
                  <a:pt x="103442" y="150090"/>
                </a:cubicBezTo>
                <a:close/>
                <a:moveTo>
                  <a:pt x="83641" y="147982"/>
                </a:moveTo>
                <a:cubicBezTo>
                  <a:pt x="83689" y="147685"/>
                  <a:pt x="83582" y="147792"/>
                  <a:pt x="83939" y="147721"/>
                </a:cubicBezTo>
                <a:cubicBezTo>
                  <a:pt x="83856" y="147971"/>
                  <a:pt x="84130" y="147828"/>
                  <a:pt x="83641" y="147982"/>
                </a:cubicBezTo>
                <a:close/>
                <a:moveTo>
                  <a:pt x="147983" y="12192"/>
                </a:moveTo>
                <a:cubicBezTo>
                  <a:pt x="147649" y="12323"/>
                  <a:pt x="147721" y="12335"/>
                  <a:pt x="147697" y="12061"/>
                </a:cubicBezTo>
                <a:cubicBezTo>
                  <a:pt x="148126" y="12073"/>
                  <a:pt x="147864" y="11990"/>
                  <a:pt x="147983" y="12192"/>
                </a:cubicBezTo>
                <a:close/>
                <a:moveTo>
                  <a:pt x="43958" y="9942"/>
                </a:moveTo>
                <a:cubicBezTo>
                  <a:pt x="44006" y="9596"/>
                  <a:pt x="43755" y="9704"/>
                  <a:pt x="44244" y="9704"/>
                </a:cubicBezTo>
                <a:cubicBezTo>
                  <a:pt x="44089" y="9989"/>
                  <a:pt x="44208" y="9823"/>
                  <a:pt x="43958" y="9942"/>
                </a:cubicBezTo>
                <a:close/>
                <a:moveTo>
                  <a:pt x="256056" y="8191"/>
                </a:moveTo>
                <a:cubicBezTo>
                  <a:pt x="255663" y="8156"/>
                  <a:pt x="255853" y="8227"/>
                  <a:pt x="255699" y="7989"/>
                </a:cubicBezTo>
                <a:cubicBezTo>
                  <a:pt x="256092" y="8049"/>
                  <a:pt x="255901" y="7930"/>
                  <a:pt x="256056" y="8191"/>
                </a:cubicBezTo>
                <a:close/>
                <a:moveTo>
                  <a:pt x="102382" y="154757"/>
                </a:moveTo>
                <a:cubicBezTo>
                  <a:pt x="102632" y="154686"/>
                  <a:pt x="102549" y="154590"/>
                  <a:pt x="102608" y="154900"/>
                </a:cubicBezTo>
                <a:cubicBezTo>
                  <a:pt x="102287" y="154888"/>
                  <a:pt x="102334" y="154936"/>
                  <a:pt x="102382" y="154757"/>
                </a:cubicBezTo>
                <a:close/>
                <a:moveTo>
                  <a:pt x="97869" y="152983"/>
                </a:moveTo>
                <a:cubicBezTo>
                  <a:pt x="97869" y="152924"/>
                  <a:pt x="97965" y="152816"/>
                  <a:pt x="98036" y="153007"/>
                </a:cubicBezTo>
                <a:cubicBezTo>
                  <a:pt x="98155" y="153305"/>
                  <a:pt x="97881" y="153114"/>
                  <a:pt x="97869" y="152983"/>
                </a:cubicBezTo>
                <a:close/>
                <a:moveTo>
                  <a:pt x="49042" y="5489"/>
                </a:moveTo>
                <a:cubicBezTo>
                  <a:pt x="49042" y="5215"/>
                  <a:pt x="49173" y="5417"/>
                  <a:pt x="49209" y="5477"/>
                </a:cubicBezTo>
                <a:cubicBezTo>
                  <a:pt x="49244" y="5584"/>
                  <a:pt x="49042" y="5691"/>
                  <a:pt x="49042" y="5489"/>
                </a:cubicBezTo>
                <a:close/>
                <a:moveTo>
                  <a:pt x="112288" y="151483"/>
                </a:moveTo>
                <a:cubicBezTo>
                  <a:pt x="112443" y="151400"/>
                  <a:pt x="112264" y="151328"/>
                  <a:pt x="112574" y="151483"/>
                </a:cubicBezTo>
                <a:cubicBezTo>
                  <a:pt x="112514" y="151519"/>
                  <a:pt x="112669" y="151697"/>
                  <a:pt x="112288" y="151483"/>
                </a:cubicBezTo>
                <a:close/>
                <a:moveTo>
                  <a:pt x="70818" y="156138"/>
                </a:moveTo>
                <a:cubicBezTo>
                  <a:pt x="70818" y="155900"/>
                  <a:pt x="70937" y="156031"/>
                  <a:pt x="70973" y="156138"/>
                </a:cubicBezTo>
                <a:cubicBezTo>
                  <a:pt x="71021" y="156257"/>
                  <a:pt x="70818" y="156281"/>
                  <a:pt x="70818" y="156138"/>
                </a:cubicBezTo>
                <a:close/>
                <a:moveTo>
                  <a:pt x="63925" y="155614"/>
                </a:moveTo>
                <a:cubicBezTo>
                  <a:pt x="64187" y="155531"/>
                  <a:pt x="63996" y="155495"/>
                  <a:pt x="64187" y="155650"/>
                </a:cubicBezTo>
                <a:cubicBezTo>
                  <a:pt x="64103" y="155710"/>
                  <a:pt x="64115" y="155733"/>
                  <a:pt x="64044" y="155722"/>
                </a:cubicBezTo>
                <a:cubicBezTo>
                  <a:pt x="63698" y="155686"/>
                  <a:pt x="64091" y="155781"/>
                  <a:pt x="63925" y="155614"/>
                </a:cubicBezTo>
                <a:close/>
                <a:moveTo>
                  <a:pt x="273058" y="149518"/>
                </a:moveTo>
                <a:cubicBezTo>
                  <a:pt x="273320" y="149340"/>
                  <a:pt x="272713" y="149435"/>
                  <a:pt x="273344" y="149316"/>
                </a:cubicBezTo>
                <a:cubicBezTo>
                  <a:pt x="273225" y="149518"/>
                  <a:pt x="273356" y="149423"/>
                  <a:pt x="273058" y="149518"/>
                </a:cubicBezTo>
                <a:close/>
                <a:moveTo>
                  <a:pt x="112574" y="153233"/>
                </a:moveTo>
                <a:cubicBezTo>
                  <a:pt x="112562" y="153126"/>
                  <a:pt x="112669" y="153126"/>
                  <a:pt x="112728" y="153245"/>
                </a:cubicBezTo>
                <a:cubicBezTo>
                  <a:pt x="112824" y="153471"/>
                  <a:pt x="112574" y="153293"/>
                  <a:pt x="112574" y="153233"/>
                </a:cubicBezTo>
                <a:close/>
                <a:moveTo>
                  <a:pt x="152471" y="150923"/>
                </a:moveTo>
                <a:lnTo>
                  <a:pt x="152745" y="150923"/>
                </a:lnTo>
                <a:cubicBezTo>
                  <a:pt x="152436" y="151185"/>
                  <a:pt x="152614" y="151042"/>
                  <a:pt x="152471" y="150923"/>
                </a:cubicBezTo>
                <a:close/>
                <a:moveTo>
                  <a:pt x="86547" y="146911"/>
                </a:moveTo>
                <a:cubicBezTo>
                  <a:pt x="86547" y="146792"/>
                  <a:pt x="86606" y="146875"/>
                  <a:pt x="86666" y="146899"/>
                </a:cubicBezTo>
                <a:cubicBezTo>
                  <a:pt x="86904" y="146923"/>
                  <a:pt x="86630" y="146613"/>
                  <a:pt x="86701" y="146923"/>
                </a:cubicBezTo>
                <a:cubicBezTo>
                  <a:pt x="86749" y="147042"/>
                  <a:pt x="86547" y="147113"/>
                  <a:pt x="86547" y="146911"/>
                </a:cubicBezTo>
                <a:close/>
                <a:moveTo>
                  <a:pt x="63829" y="149304"/>
                </a:moveTo>
                <a:cubicBezTo>
                  <a:pt x="63829" y="149256"/>
                  <a:pt x="63913" y="149137"/>
                  <a:pt x="63948" y="149304"/>
                </a:cubicBezTo>
                <a:cubicBezTo>
                  <a:pt x="64032" y="149542"/>
                  <a:pt x="63829" y="149364"/>
                  <a:pt x="63829" y="149304"/>
                </a:cubicBezTo>
                <a:close/>
                <a:moveTo>
                  <a:pt x="74462" y="154043"/>
                </a:moveTo>
                <a:close/>
                <a:moveTo>
                  <a:pt x="285941" y="158710"/>
                </a:moveTo>
                <a:lnTo>
                  <a:pt x="285821" y="158627"/>
                </a:lnTo>
                <a:close/>
              </a:path>
            </a:pathLst>
          </a:custGeom>
          <a:solidFill>
            <a:srgbClr val="EFEEE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97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anienbaum"/>
              <a:buChar char="●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anienbaum"/>
              <a:buChar char="○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anienbaum"/>
              <a:buChar char="■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anienbaum"/>
              <a:buChar char="●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anienbaum"/>
              <a:buChar char="○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anienbaum"/>
              <a:buChar char="■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anienbaum"/>
              <a:buChar char="●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anienbaum"/>
              <a:buChar char="○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ranienbaum"/>
              <a:buChar char="■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62" r:id="rId5"/>
    <p:sldLayoutId id="2147483669" r:id="rId6"/>
    <p:sldLayoutId id="2147483674" r:id="rId7"/>
    <p:sldLayoutId id="2147483675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>
            <a:off x="3562089" y="4468837"/>
            <a:ext cx="1943067" cy="558017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366150" y="4540025"/>
            <a:ext cx="2208238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r-Cyrl-RS" dirty="0" smtClean="0"/>
              <a:t>Припремио: </a:t>
            </a:r>
            <a:br>
              <a:rPr lang="sr-Cyrl-RS" dirty="0" smtClean="0"/>
            </a:br>
            <a:r>
              <a:rPr lang="sr-Cyrl-RS" dirty="0" smtClean="0"/>
              <a:t>Милош Марковић ИС-45/19</a:t>
            </a:r>
            <a:endParaRPr dirty="0"/>
          </a:p>
        </p:txBody>
      </p:sp>
      <p:sp>
        <p:nvSpPr>
          <p:cNvPr id="231" name="Google Shape;231;p33"/>
          <p:cNvSpPr txBox="1">
            <a:spLocks noGrp="1"/>
          </p:cNvSpPr>
          <p:nvPr>
            <p:ph type="subTitle" idx="2"/>
          </p:nvPr>
        </p:nvSpPr>
        <p:spPr>
          <a:xfrm>
            <a:off x="6742650" y="4540025"/>
            <a:ext cx="20352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 smtClean="0"/>
              <a:t>Ментор: </a:t>
            </a:r>
            <a:br>
              <a:rPr lang="sr-Cyrl-RS" dirty="0" smtClean="0"/>
            </a:br>
            <a:r>
              <a:rPr lang="sr-Cyrl-RS" dirty="0" smtClean="0"/>
              <a:t>др Перица Штрбац</a:t>
            </a:r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>
            <a:off x="2453550" y="1350498"/>
            <a:ext cx="4236900" cy="2038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6000" dirty="0" smtClean="0">
                <a:latin typeface="Pinyon Script"/>
                <a:ea typeface="Pinyon Script"/>
                <a:cs typeface="Pinyon Script"/>
                <a:sym typeface="Pinyon Script"/>
              </a:rPr>
              <a:t>Фласк апликација за биоскоп</a:t>
            </a:r>
            <a:endParaRPr sz="4400" dirty="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3"/>
          </p:nvPr>
        </p:nvSpPr>
        <p:spPr>
          <a:xfrm>
            <a:off x="2775900" y="3551750"/>
            <a:ext cx="3592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 smtClean="0"/>
              <a:t>-завршни рад-</a:t>
            </a:r>
            <a:endParaRPr dirty="0"/>
          </a:p>
        </p:txBody>
      </p:sp>
      <p:grpSp>
        <p:nvGrpSpPr>
          <p:cNvPr id="234" name="Google Shape;234;p33"/>
          <p:cNvGrpSpPr/>
          <p:nvPr/>
        </p:nvGrpSpPr>
        <p:grpSpPr>
          <a:xfrm rot="-411101">
            <a:off x="433377" y="1822859"/>
            <a:ext cx="1816163" cy="1235733"/>
            <a:chOff x="3447230" y="1382153"/>
            <a:chExt cx="900156" cy="612474"/>
          </a:xfrm>
        </p:grpSpPr>
        <p:sp>
          <p:nvSpPr>
            <p:cNvPr id="235" name="Google Shape;235;p33"/>
            <p:cNvSpPr/>
            <p:nvPr/>
          </p:nvSpPr>
          <p:spPr>
            <a:xfrm>
              <a:off x="3447230" y="1547823"/>
              <a:ext cx="900156" cy="446804"/>
            </a:xfrm>
            <a:custGeom>
              <a:avLst/>
              <a:gdLst/>
              <a:ahLst/>
              <a:cxnLst/>
              <a:rect l="l" t="t" r="r" b="b"/>
              <a:pathLst>
                <a:path w="52927" h="26271" extrusionOk="0">
                  <a:moveTo>
                    <a:pt x="43080" y="0"/>
                  </a:moveTo>
                  <a:cubicBezTo>
                    <a:pt x="42886" y="0"/>
                    <a:pt x="42675" y="170"/>
                    <a:pt x="42721" y="431"/>
                  </a:cubicBezTo>
                  <a:cubicBezTo>
                    <a:pt x="43336" y="3841"/>
                    <a:pt x="43311" y="7354"/>
                    <a:pt x="43644" y="10790"/>
                  </a:cubicBezTo>
                  <a:cubicBezTo>
                    <a:pt x="43823" y="12508"/>
                    <a:pt x="44054" y="14226"/>
                    <a:pt x="44336" y="15944"/>
                  </a:cubicBezTo>
                  <a:cubicBezTo>
                    <a:pt x="44618" y="17637"/>
                    <a:pt x="45234" y="19355"/>
                    <a:pt x="45208" y="21073"/>
                  </a:cubicBezTo>
                  <a:cubicBezTo>
                    <a:pt x="41823" y="21915"/>
                    <a:pt x="38350" y="22107"/>
                    <a:pt x="34879" y="22107"/>
                  </a:cubicBezTo>
                  <a:cubicBezTo>
                    <a:pt x="32749" y="22107"/>
                    <a:pt x="30621" y="22035"/>
                    <a:pt x="28515" y="21996"/>
                  </a:cubicBezTo>
                  <a:cubicBezTo>
                    <a:pt x="25617" y="21919"/>
                    <a:pt x="22745" y="21893"/>
                    <a:pt x="19822" y="21740"/>
                  </a:cubicBezTo>
                  <a:cubicBezTo>
                    <a:pt x="17456" y="21617"/>
                    <a:pt x="15091" y="21479"/>
                    <a:pt x="12712" y="21479"/>
                  </a:cubicBezTo>
                  <a:cubicBezTo>
                    <a:pt x="12100" y="21479"/>
                    <a:pt x="11487" y="21488"/>
                    <a:pt x="10873" y="21509"/>
                  </a:cubicBezTo>
                  <a:cubicBezTo>
                    <a:pt x="9642" y="21534"/>
                    <a:pt x="8411" y="21637"/>
                    <a:pt x="7180" y="21816"/>
                  </a:cubicBezTo>
                  <a:cubicBezTo>
                    <a:pt x="7052" y="15560"/>
                    <a:pt x="6514" y="9329"/>
                    <a:pt x="5950" y="3097"/>
                  </a:cubicBezTo>
                  <a:cubicBezTo>
                    <a:pt x="5937" y="2879"/>
                    <a:pt x="5764" y="2771"/>
                    <a:pt x="5597" y="2771"/>
                  </a:cubicBezTo>
                  <a:cubicBezTo>
                    <a:pt x="5430" y="2771"/>
                    <a:pt x="5270" y="2879"/>
                    <a:pt x="5283" y="3097"/>
                  </a:cubicBezTo>
                  <a:cubicBezTo>
                    <a:pt x="5462" y="4892"/>
                    <a:pt x="5616" y="6713"/>
                    <a:pt x="5770" y="8508"/>
                  </a:cubicBezTo>
                  <a:cubicBezTo>
                    <a:pt x="5001" y="8431"/>
                    <a:pt x="4232" y="8431"/>
                    <a:pt x="3462" y="8431"/>
                  </a:cubicBezTo>
                  <a:lnTo>
                    <a:pt x="3360" y="8431"/>
                  </a:lnTo>
                  <a:cubicBezTo>
                    <a:pt x="2411" y="7867"/>
                    <a:pt x="1385" y="7405"/>
                    <a:pt x="616" y="6585"/>
                  </a:cubicBezTo>
                  <a:cubicBezTo>
                    <a:pt x="590" y="6534"/>
                    <a:pt x="513" y="6482"/>
                    <a:pt x="436" y="6457"/>
                  </a:cubicBezTo>
                  <a:cubicBezTo>
                    <a:pt x="406" y="6448"/>
                    <a:pt x="374" y="6444"/>
                    <a:pt x="343" y="6444"/>
                  </a:cubicBezTo>
                  <a:cubicBezTo>
                    <a:pt x="192" y="6444"/>
                    <a:pt x="47" y="6543"/>
                    <a:pt x="26" y="6713"/>
                  </a:cubicBezTo>
                  <a:cubicBezTo>
                    <a:pt x="1" y="6713"/>
                    <a:pt x="1" y="6713"/>
                    <a:pt x="26" y="6739"/>
                  </a:cubicBezTo>
                  <a:lnTo>
                    <a:pt x="26" y="6764"/>
                  </a:lnTo>
                  <a:lnTo>
                    <a:pt x="26" y="6816"/>
                  </a:lnTo>
                  <a:cubicBezTo>
                    <a:pt x="1" y="6816"/>
                    <a:pt x="1" y="6841"/>
                    <a:pt x="26" y="6841"/>
                  </a:cubicBezTo>
                  <a:cubicBezTo>
                    <a:pt x="411" y="8995"/>
                    <a:pt x="744" y="11175"/>
                    <a:pt x="1334" y="13278"/>
                  </a:cubicBezTo>
                  <a:cubicBezTo>
                    <a:pt x="1360" y="13329"/>
                    <a:pt x="1385" y="13380"/>
                    <a:pt x="1411" y="13406"/>
                  </a:cubicBezTo>
                  <a:cubicBezTo>
                    <a:pt x="1445" y="13592"/>
                    <a:pt x="1591" y="13700"/>
                    <a:pt x="1745" y="13700"/>
                  </a:cubicBezTo>
                  <a:cubicBezTo>
                    <a:pt x="1824" y="13700"/>
                    <a:pt x="1905" y="13672"/>
                    <a:pt x="1975" y="13611"/>
                  </a:cubicBezTo>
                  <a:cubicBezTo>
                    <a:pt x="2565" y="13098"/>
                    <a:pt x="3052" y="12483"/>
                    <a:pt x="3411" y="11816"/>
                  </a:cubicBezTo>
                  <a:cubicBezTo>
                    <a:pt x="4283" y="11816"/>
                    <a:pt x="5155" y="11739"/>
                    <a:pt x="6001" y="11713"/>
                  </a:cubicBezTo>
                  <a:lnTo>
                    <a:pt x="6026" y="11713"/>
                  </a:lnTo>
                  <a:cubicBezTo>
                    <a:pt x="6283" y="15201"/>
                    <a:pt x="6462" y="18688"/>
                    <a:pt x="6539" y="22175"/>
                  </a:cubicBezTo>
                  <a:cubicBezTo>
                    <a:pt x="6517" y="22376"/>
                    <a:pt x="6669" y="22519"/>
                    <a:pt x="6861" y="22519"/>
                  </a:cubicBezTo>
                  <a:cubicBezTo>
                    <a:pt x="6890" y="22519"/>
                    <a:pt x="6920" y="22515"/>
                    <a:pt x="6950" y="22509"/>
                  </a:cubicBezTo>
                  <a:cubicBezTo>
                    <a:pt x="7873" y="22355"/>
                    <a:pt x="8796" y="22252"/>
                    <a:pt x="9745" y="22201"/>
                  </a:cubicBezTo>
                  <a:cubicBezTo>
                    <a:pt x="9745" y="22252"/>
                    <a:pt x="9770" y="22304"/>
                    <a:pt x="9796" y="22355"/>
                  </a:cubicBezTo>
                  <a:cubicBezTo>
                    <a:pt x="10283" y="23201"/>
                    <a:pt x="10745" y="24073"/>
                    <a:pt x="11232" y="24919"/>
                  </a:cubicBezTo>
                  <a:lnTo>
                    <a:pt x="11437" y="25381"/>
                  </a:lnTo>
                  <a:cubicBezTo>
                    <a:pt x="11488" y="25586"/>
                    <a:pt x="11642" y="25765"/>
                    <a:pt x="11822" y="25868"/>
                  </a:cubicBezTo>
                  <a:lnTo>
                    <a:pt x="11873" y="25945"/>
                  </a:lnTo>
                  <a:cubicBezTo>
                    <a:pt x="11899" y="25996"/>
                    <a:pt x="11924" y="26022"/>
                    <a:pt x="11976" y="26047"/>
                  </a:cubicBezTo>
                  <a:cubicBezTo>
                    <a:pt x="12032" y="26085"/>
                    <a:pt x="12102" y="26109"/>
                    <a:pt x="12166" y="26109"/>
                  </a:cubicBezTo>
                  <a:cubicBezTo>
                    <a:pt x="12189" y="26109"/>
                    <a:pt x="12211" y="26106"/>
                    <a:pt x="12232" y="26099"/>
                  </a:cubicBezTo>
                  <a:cubicBezTo>
                    <a:pt x="13536" y="25773"/>
                    <a:pt x="14869" y="25672"/>
                    <a:pt x="16201" y="25672"/>
                  </a:cubicBezTo>
                  <a:cubicBezTo>
                    <a:pt x="17069" y="25672"/>
                    <a:pt x="17937" y="25715"/>
                    <a:pt x="18796" y="25765"/>
                  </a:cubicBezTo>
                  <a:cubicBezTo>
                    <a:pt x="21053" y="25894"/>
                    <a:pt x="23284" y="26047"/>
                    <a:pt x="25566" y="26047"/>
                  </a:cubicBezTo>
                  <a:cubicBezTo>
                    <a:pt x="26694" y="26047"/>
                    <a:pt x="27797" y="26022"/>
                    <a:pt x="28951" y="25996"/>
                  </a:cubicBezTo>
                  <a:cubicBezTo>
                    <a:pt x="29445" y="26039"/>
                    <a:pt x="29939" y="26058"/>
                    <a:pt x="30437" y="26058"/>
                  </a:cubicBezTo>
                  <a:cubicBezTo>
                    <a:pt x="30844" y="26058"/>
                    <a:pt x="31254" y="26045"/>
                    <a:pt x="31669" y="26022"/>
                  </a:cubicBezTo>
                  <a:cubicBezTo>
                    <a:pt x="32028" y="26022"/>
                    <a:pt x="32412" y="26047"/>
                    <a:pt x="32771" y="26073"/>
                  </a:cubicBezTo>
                  <a:cubicBezTo>
                    <a:pt x="34167" y="26152"/>
                    <a:pt x="35553" y="26271"/>
                    <a:pt x="36930" y="26271"/>
                  </a:cubicBezTo>
                  <a:cubicBezTo>
                    <a:pt x="37778" y="26271"/>
                    <a:pt x="38623" y="26226"/>
                    <a:pt x="39464" y="26099"/>
                  </a:cubicBezTo>
                  <a:cubicBezTo>
                    <a:pt x="39541" y="26099"/>
                    <a:pt x="39592" y="26073"/>
                    <a:pt x="39644" y="26022"/>
                  </a:cubicBezTo>
                  <a:cubicBezTo>
                    <a:pt x="39746" y="26022"/>
                    <a:pt x="39823" y="25945"/>
                    <a:pt x="39874" y="25842"/>
                  </a:cubicBezTo>
                  <a:cubicBezTo>
                    <a:pt x="40362" y="24714"/>
                    <a:pt x="41054" y="23714"/>
                    <a:pt x="41669" y="22637"/>
                  </a:cubicBezTo>
                  <a:cubicBezTo>
                    <a:pt x="41695" y="22586"/>
                    <a:pt x="41721" y="22483"/>
                    <a:pt x="41695" y="22406"/>
                  </a:cubicBezTo>
                  <a:lnTo>
                    <a:pt x="41798" y="22406"/>
                  </a:lnTo>
                  <a:cubicBezTo>
                    <a:pt x="43080" y="22252"/>
                    <a:pt x="44362" y="21996"/>
                    <a:pt x="45618" y="21688"/>
                  </a:cubicBezTo>
                  <a:cubicBezTo>
                    <a:pt x="45772" y="21637"/>
                    <a:pt x="45875" y="21509"/>
                    <a:pt x="45875" y="21355"/>
                  </a:cubicBezTo>
                  <a:cubicBezTo>
                    <a:pt x="45952" y="19637"/>
                    <a:pt x="45362" y="17970"/>
                    <a:pt x="45080" y="16303"/>
                  </a:cubicBezTo>
                  <a:cubicBezTo>
                    <a:pt x="44823" y="14919"/>
                    <a:pt x="44618" y="13560"/>
                    <a:pt x="44464" y="12149"/>
                  </a:cubicBezTo>
                  <a:lnTo>
                    <a:pt x="44464" y="12149"/>
                  </a:lnTo>
                  <a:cubicBezTo>
                    <a:pt x="45721" y="12739"/>
                    <a:pt x="47054" y="13124"/>
                    <a:pt x="48336" y="13611"/>
                  </a:cubicBezTo>
                  <a:cubicBezTo>
                    <a:pt x="49644" y="14098"/>
                    <a:pt x="51131" y="14585"/>
                    <a:pt x="52003" y="15637"/>
                  </a:cubicBezTo>
                  <a:cubicBezTo>
                    <a:pt x="52074" y="15699"/>
                    <a:pt x="52157" y="15727"/>
                    <a:pt x="52238" y="15727"/>
                  </a:cubicBezTo>
                  <a:cubicBezTo>
                    <a:pt x="52390" y="15727"/>
                    <a:pt x="52534" y="15625"/>
                    <a:pt x="52567" y="15457"/>
                  </a:cubicBezTo>
                  <a:cubicBezTo>
                    <a:pt x="52619" y="15431"/>
                    <a:pt x="52644" y="15380"/>
                    <a:pt x="52670" y="15303"/>
                  </a:cubicBezTo>
                  <a:cubicBezTo>
                    <a:pt x="52926" y="14303"/>
                    <a:pt x="52849" y="13226"/>
                    <a:pt x="52798" y="12226"/>
                  </a:cubicBezTo>
                  <a:cubicBezTo>
                    <a:pt x="52721" y="11021"/>
                    <a:pt x="52567" y="9816"/>
                    <a:pt x="52465" y="8611"/>
                  </a:cubicBezTo>
                  <a:cubicBezTo>
                    <a:pt x="52311" y="5918"/>
                    <a:pt x="51926" y="3251"/>
                    <a:pt x="51311" y="636"/>
                  </a:cubicBezTo>
                  <a:cubicBezTo>
                    <a:pt x="51278" y="473"/>
                    <a:pt x="51143" y="373"/>
                    <a:pt x="51003" y="373"/>
                  </a:cubicBezTo>
                  <a:cubicBezTo>
                    <a:pt x="50921" y="373"/>
                    <a:pt x="50838" y="407"/>
                    <a:pt x="50772" y="482"/>
                  </a:cubicBezTo>
                  <a:cubicBezTo>
                    <a:pt x="50439" y="764"/>
                    <a:pt x="50131" y="1020"/>
                    <a:pt x="49798" y="1251"/>
                  </a:cubicBezTo>
                  <a:cubicBezTo>
                    <a:pt x="48824" y="1661"/>
                    <a:pt x="47900" y="2251"/>
                    <a:pt x="47080" y="2969"/>
                  </a:cubicBezTo>
                  <a:cubicBezTo>
                    <a:pt x="45952" y="3585"/>
                    <a:pt x="44875" y="4303"/>
                    <a:pt x="43875" y="5123"/>
                  </a:cubicBezTo>
                  <a:cubicBezTo>
                    <a:pt x="43772" y="3482"/>
                    <a:pt x="43644" y="1867"/>
                    <a:pt x="43362" y="251"/>
                  </a:cubicBezTo>
                  <a:cubicBezTo>
                    <a:pt x="43331" y="76"/>
                    <a:pt x="43209" y="0"/>
                    <a:pt x="43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3535329" y="1382153"/>
              <a:ext cx="324486" cy="289621"/>
            </a:xfrm>
            <a:custGeom>
              <a:avLst/>
              <a:gdLst/>
              <a:ahLst/>
              <a:cxnLst/>
              <a:rect l="l" t="t" r="r" b="b"/>
              <a:pathLst>
                <a:path w="19079" h="17029" extrusionOk="0">
                  <a:moveTo>
                    <a:pt x="9828" y="2642"/>
                  </a:moveTo>
                  <a:cubicBezTo>
                    <a:pt x="10275" y="2642"/>
                    <a:pt x="10722" y="2708"/>
                    <a:pt x="11155" y="2838"/>
                  </a:cubicBezTo>
                  <a:cubicBezTo>
                    <a:pt x="10796" y="3710"/>
                    <a:pt x="10616" y="4684"/>
                    <a:pt x="10206" y="5530"/>
                  </a:cubicBezTo>
                  <a:cubicBezTo>
                    <a:pt x="9488" y="4684"/>
                    <a:pt x="8719" y="3889"/>
                    <a:pt x="8001" y="3043"/>
                  </a:cubicBezTo>
                  <a:lnTo>
                    <a:pt x="8026" y="3017"/>
                  </a:lnTo>
                  <a:cubicBezTo>
                    <a:pt x="8604" y="2766"/>
                    <a:pt x="9216" y="2642"/>
                    <a:pt x="9828" y="2642"/>
                  </a:cubicBezTo>
                  <a:close/>
                  <a:moveTo>
                    <a:pt x="14822" y="4505"/>
                  </a:moveTo>
                  <a:cubicBezTo>
                    <a:pt x="15668" y="5223"/>
                    <a:pt x="16129" y="6300"/>
                    <a:pt x="16104" y="7428"/>
                  </a:cubicBezTo>
                  <a:cubicBezTo>
                    <a:pt x="15961" y="7420"/>
                    <a:pt x="15817" y="7417"/>
                    <a:pt x="15672" y="7417"/>
                  </a:cubicBezTo>
                  <a:cubicBezTo>
                    <a:pt x="15106" y="7417"/>
                    <a:pt x="14527" y="7464"/>
                    <a:pt x="13949" y="7464"/>
                  </a:cubicBezTo>
                  <a:cubicBezTo>
                    <a:pt x="13692" y="7464"/>
                    <a:pt x="13435" y="7455"/>
                    <a:pt x="13180" y="7428"/>
                  </a:cubicBezTo>
                  <a:cubicBezTo>
                    <a:pt x="13745" y="6453"/>
                    <a:pt x="14257" y="5479"/>
                    <a:pt x="14822" y="4505"/>
                  </a:cubicBezTo>
                  <a:close/>
                  <a:moveTo>
                    <a:pt x="4872" y="6530"/>
                  </a:moveTo>
                  <a:cubicBezTo>
                    <a:pt x="5667" y="7069"/>
                    <a:pt x="6590" y="7454"/>
                    <a:pt x="7360" y="8069"/>
                  </a:cubicBezTo>
                  <a:cubicBezTo>
                    <a:pt x="6385" y="8582"/>
                    <a:pt x="5436" y="9146"/>
                    <a:pt x="4436" y="9659"/>
                  </a:cubicBezTo>
                  <a:cubicBezTo>
                    <a:pt x="4129" y="8633"/>
                    <a:pt x="4231" y="7377"/>
                    <a:pt x="4872" y="6530"/>
                  </a:cubicBezTo>
                  <a:close/>
                  <a:moveTo>
                    <a:pt x="12386" y="10864"/>
                  </a:moveTo>
                  <a:cubicBezTo>
                    <a:pt x="13488" y="11069"/>
                    <a:pt x="14591" y="11223"/>
                    <a:pt x="15693" y="11454"/>
                  </a:cubicBezTo>
                  <a:cubicBezTo>
                    <a:pt x="15283" y="12479"/>
                    <a:pt x="14411" y="13274"/>
                    <a:pt x="13360" y="13608"/>
                  </a:cubicBezTo>
                  <a:cubicBezTo>
                    <a:pt x="13078" y="12685"/>
                    <a:pt x="12616" y="11813"/>
                    <a:pt x="12386" y="10864"/>
                  </a:cubicBezTo>
                  <a:close/>
                  <a:moveTo>
                    <a:pt x="8873" y="11249"/>
                  </a:moveTo>
                  <a:cubicBezTo>
                    <a:pt x="9052" y="12351"/>
                    <a:pt x="9257" y="13428"/>
                    <a:pt x="9411" y="14531"/>
                  </a:cubicBezTo>
                  <a:cubicBezTo>
                    <a:pt x="8308" y="14505"/>
                    <a:pt x="7257" y="13967"/>
                    <a:pt x="6590" y="13069"/>
                  </a:cubicBezTo>
                  <a:cubicBezTo>
                    <a:pt x="7385" y="12505"/>
                    <a:pt x="8052" y="11761"/>
                    <a:pt x="8873" y="11249"/>
                  </a:cubicBezTo>
                  <a:close/>
                  <a:moveTo>
                    <a:pt x="11533" y="1"/>
                  </a:moveTo>
                  <a:cubicBezTo>
                    <a:pt x="10982" y="1"/>
                    <a:pt x="10432" y="46"/>
                    <a:pt x="9898" y="120"/>
                  </a:cubicBezTo>
                  <a:cubicBezTo>
                    <a:pt x="7949" y="376"/>
                    <a:pt x="6129" y="1171"/>
                    <a:pt x="4616" y="2402"/>
                  </a:cubicBezTo>
                  <a:cubicBezTo>
                    <a:pt x="3206" y="3607"/>
                    <a:pt x="2462" y="5453"/>
                    <a:pt x="2154" y="7248"/>
                  </a:cubicBezTo>
                  <a:cubicBezTo>
                    <a:pt x="1847" y="8864"/>
                    <a:pt x="1975" y="10505"/>
                    <a:pt x="2462" y="12069"/>
                  </a:cubicBezTo>
                  <a:cubicBezTo>
                    <a:pt x="2462" y="12120"/>
                    <a:pt x="2436" y="12172"/>
                    <a:pt x="2436" y="12197"/>
                  </a:cubicBezTo>
                  <a:cubicBezTo>
                    <a:pt x="2341" y="12190"/>
                    <a:pt x="2246" y="12187"/>
                    <a:pt x="2151" y="12187"/>
                  </a:cubicBezTo>
                  <a:cubicBezTo>
                    <a:pt x="1579" y="12187"/>
                    <a:pt x="1008" y="12300"/>
                    <a:pt x="436" y="12300"/>
                  </a:cubicBezTo>
                  <a:cubicBezTo>
                    <a:pt x="0" y="12300"/>
                    <a:pt x="0" y="12967"/>
                    <a:pt x="436" y="12967"/>
                  </a:cubicBezTo>
                  <a:cubicBezTo>
                    <a:pt x="975" y="12967"/>
                    <a:pt x="1513" y="12858"/>
                    <a:pt x="2052" y="12858"/>
                  </a:cubicBezTo>
                  <a:cubicBezTo>
                    <a:pt x="2206" y="12858"/>
                    <a:pt x="2359" y="12867"/>
                    <a:pt x="2513" y="12890"/>
                  </a:cubicBezTo>
                  <a:cubicBezTo>
                    <a:pt x="2590" y="12890"/>
                    <a:pt x="2641" y="12864"/>
                    <a:pt x="2718" y="12838"/>
                  </a:cubicBezTo>
                  <a:lnTo>
                    <a:pt x="2770" y="12890"/>
                  </a:lnTo>
                  <a:cubicBezTo>
                    <a:pt x="2770" y="12941"/>
                    <a:pt x="2821" y="12967"/>
                    <a:pt x="2821" y="13018"/>
                  </a:cubicBezTo>
                  <a:lnTo>
                    <a:pt x="2847" y="13069"/>
                  </a:lnTo>
                  <a:cubicBezTo>
                    <a:pt x="2872" y="13146"/>
                    <a:pt x="2924" y="13223"/>
                    <a:pt x="2975" y="13300"/>
                  </a:cubicBezTo>
                  <a:cubicBezTo>
                    <a:pt x="4295" y="15864"/>
                    <a:pt x="6943" y="17029"/>
                    <a:pt x="9672" y="17029"/>
                  </a:cubicBezTo>
                  <a:cubicBezTo>
                    <a:pt x="10601" y="17029"/>
                    <a:pt x="11539" y="16894"/>
                    <a:pt x="12437" y="16634"/>
                  </a:cubicBezTo>
                  <a:cubicBezTo>
                    <a:pt x="14001" y="16172"/>
                    <a:pt x="15411" y="15351"/>
                    <a:pt x="16591" y="14223"/>
                  </a:cubicBezTo>
                  <a:lnTo>
                    <a:pt x="16642" y="14198"/>
                  </a:lnTo>
                  <a:cubicBezTo>
                    <a:pt x="16770" y="14095"/>
                    <a:pt x="16899" y="13967"/>
                    <a:pt x="17001" y="13813"/>
                  </a:cubicBezTo>
                  <a:lnTo>
                    <a:pt x="17078" y="13710"/>
                  </a:lnTo>
                  <a:cubicBezTo>
                    <a:pt x="18309" y="12351"/>
                    <a:pt x="19001" y="10608"/>
                    <a:pt x="19001" y="8787"/>
                  </a:cubicBezTo>
                  <a:cubicBezTo>
                    <a:pt x="19078" y="5787"/>
                    <a:pt x="18001" y="2043"/>
                    <a:pt x="15001" y="787"/>
                  </a:cubicBezTo>
                  <a:cubicBezTo>
                    <a:pt x="14950" y="787"/>
                    <a:pt x="14924" y="761"/>
                    <a:pt x="14899" y="761"/>
                  </a:cubicBezTo>
                  <a:cubicBezTo>
                    <a:pt x="13870" y="203"/>
                    <a:pt x="12700" y="1"/>
                    <a:pt x="11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3840596" y="1382153"/>
              <a:ext cx="341494" cy="289604"/>
            </a:xfrm>
            <a:custGeom>
              <a:avLst/>
              <a:gdLst/>
              <a:ahLst/>
              <a:cxnLst/>
              <a:rect l="l" t="t" r="r" b="b"/>
              <a:pathLst>
                <a:path w="20079" h="17028" extrusionOk="0">
                  <a:moveTo>
                    <a:pt x="9901" y="2541"/>
                  </a:moveTo>
                  <a:cubicBezTo>
                    <a:pt x="10329" y="2541"/>
                    <a:pt x="10751" y="2617"/>
                    <a:pt x="11130" y="2787"/>
                  </a:cubicBezTo>
                  <a:cubicBezTo>
                    <a:pt x="10771" y="3684"/>
                    <a:pt x="10591" y="4659"/>
                    <a:pt x="10181" y="5530"/>
                  </a:cubicBezTo>
                  <a:cubicBezTo>
                    <a:pt x="9463" y="4684"/>
                    <a:pt x="8694" y="3889"/>
                    <a:pt x="7976" y="3043"/>
                  </a:cubicBezTo>
                  <a:cubicBezTo>
                    <a:pt x="8540" y="2730"/>
                    <a:pt x="9229" y="2541"/>
                    <a:pt x="9901" y="2541"/>
                  </a:cubicBezTo>
                  <a:close/>
                  <a:moveTo>
                    <a:pt x="14797" y="4505"/>
                  </a:moveTo>
                  <a:cubicBezTo>
                    <a:pt x="15643" y="5223"/>
                    <a:pt x="16104" y="6300"/>
                    <a:pt x="16079" y="7428"/>
                  </a:cubicBezTo>
                  <a:cubicBezTo>
                    <a:pt x="15936" y="7420"/>
                    <a:pt x="15792" y="7417"/>
                    <a:pt x="15647" y="7417"/>
                  </a:cubicBezTo>
                  <a:cubicBezTo>
                    <a:pt x="15081" y="7417"/>
                    <a:pt x="14502" y="7464"/>
                    <a:pt x="13924" y="7464"/>
                  </a:cubicBezTo>
                  <a:cubicBezTo>
                    <a:pt x="13667" y="7464"/>
                    <a:pt x="13410" y="7455"/>
                    <a:pt x="13155" y="7428"/>
                  </a:cubicBezTo>
                  <a:cubicBezTo>
                    <a:pt x="13720" y="6453"/>
                    <a:pt x="14232" y="5479"/>
                    <a:pt x="14797" y="4505"/>
                  </a:cubicBezTo>
                  <a:close/>
                  <a:moveTo>
                    <a:pt x="4847" y="6530"/>
                  </a:moveTo>
                  <a:cubicBezTo>
                    <a:pt x="5642" y="7069"/>
                    <a:pt x="6565" y="7454"/>
                    <a:pt x="7335" y="8069"/>
                  </a:cubicBezTo>
                  <a:cubicBezTo>
                    <a:pt x="6360" y="8582"/>
                    <a:pt x="5386" y="9146"/>
                    <a:pt x="4411" y="9659"/>
                  </a:cubicBezTo>
                  <a:cubicBezTo>
                    <a:pt x="4104" y="8633"/>
                    <a:pt x="4206" y="7377"/>
                    <a:pt x="4847" y="6530"/>
                  </a:cubicBezTo>
                  <a:close/>
                  <a:moveTo>
                    <a:pt x="12361" y="10864"/>
                  </a:moveTo>
                  <a:cubicBezTo>
                    <a:pt x="13463" y="11069"/>
                    <a:pt x="14566" y="11223"/>
                    <a:pt x="15668" y="11454"/>
                  </a:cubicBezTo>
                  <a:cubicBezTo>
                    <a:pt x="15258" y="12479"/>
                    <a:pt x="14386" y="13274"/>
                    <a:pt x="13335" y="13608"/>
                  </a:cubicBezTo>
                  <a:cubicBezTo>
                    <a:pt x="13053" y="12685"/>
                    <a:pt x="12591" y="11813"/>
                    <a:pt x="12361" y="10864"/>
                  </a:cubicBezTo>
                  <a:close/>
                  <a:moveTo>
                    <a:pt x="8848" y="11249"/>
                  </a:moveTo>
                  <a:cubicBezTo>
                    <a:pt x="9027" y="12326"/>
                    <a:pt x="9232" y="13403"/>
                    <a:pt x="9386" y="14480"/>
                  </a:cubicBezTo>
                  <a:cubicBezTo>
                    <a:pt x="9309" y="14480"/>
                    <a:pt x="9232" y="14505"/>
                    <a:pt x="9155" y="14505"/>
                  </a:cubicBezTo>
                  <a:cubicBezTo>
                    <a:pt x="8130" y="14403"/>
                    <a:pt x="7206" y="13890"/>
                    <a:pt x="6591" y="13069"/>
                  </a:cubicBezTo>
                  <a:cubicBezTo>
                    <a:pt x="7360" y="12505"/>
                    <a:pt x="8027" y="11761"/>
                    <a:pt x="8848" y="11249"/>
                  </a:cubicBezTo>
                  <a:close/>
                  <a:moveTo>
                    <a:pt x="11508" y="1"/>
                  </a:moveTo>
                  <a:cubicBezTo>
                    <a:pt x="10957" y="1"/>
                    <a:pt x="10407" y="46"/>
                    <a:pt x="9873" y="120"/>
                  </a:cubicBezTo>
                  <a:cubicBezTo>
                    <a:pt x="7950" y="376"/>
                    <a:pt x="6104" y="1171"/>
                    <a:pt x="4591" y="2402"/>
                  </a:cubicBezTo>
                  <a:cubicBezTo>
                    <a:pt x="3181" y="3582"/>
                    <a:pt x="2437" y="5453"/>
                    <a:pt x="2129" y="7248"/>
                  </a:cubicBezTo>
                  <a:cubicBezTo>
                    <a:pt x="1898" y="8454"/>
                    <a:pt x="1898" y="9684"/>
                    <a:pt x="2129" y="10890"/>
                  </a:cubicBezTo>
                  <a:cubicBezTo>
                    <a:pt x="1698" y="10811"/>
                    <a:pt x="1267" y="10778"/>
                    <a:pt x="836" y="10778"/>
                  </a:cubicBezTo>
                  <a:cubicBezTo>
                    <a:pt x="703" y="10778"/>
                    <a:pt x="570" y="10781"/>
                    <a:pt x="437" y="10787"/>
                  </a:cubicBezTo>
                  <a:cubicBezTo>
                    <a:pt x="1" y="10787"/>
                    <a:pt x="1" y="11454"/>
                    <a:pt x="437" y="11454"/>
                  </a:cubicBezTo>
                  <a:cubicBezTo>
                    <a:pt x="571" y="11447"/>
                    <a:pt x="706" y="11444"/>
                    <a:pt x="841" y="11444"/>
                  </a:cubicBezTo>
                  <a:cubicBezTo>
                    <a:pt x="1245" y="11444"/>
                    <a:pt x="1648" y="11473"/>
                    <a:pt x="2052" y="11531"/>
                  </a:cubicBezTo>
                  <a:cubicBezTo>
                    <a:pt x="2091" y="11544"/>
                    <a:pt x="2123" y="11550"/>
                    <a:pt x="2155" y="11550"/>
                  </a:cubicBezTo>
                  <a:cubicBezTo>
                    <a:pt x="2187" y="11550"/>
                    <a:pt x="2219" y="11544"/>
                    <a:pt x="2257" y="11531"/>
                  </a:cubicBezTo>
                  <a:cubicBezTo>
                    <a:pt x="2386" y="12044"/>
                    <a:pt x="2565" y="12531"/>
                    <a:pt x="2770" y="13018"/>
                  </a:cubicBezTo>
                  <a:cubicBezTo>
                    <a:pt x="4045" y="15779"/>
                    <a:pt x="6801" y="17028"/>
                    <a:pt x="9629" y="17028"/>
                  </a:cubicBezTo>
                  <a:cubicBezTo>
                    <a:pt x="10557" y="17028"/>
                    <a:pt x="11493" y="16893"/>
                    <a:pt x="12386" y="16634"/>
                  </a:cubicBezTo>
                  <a:cubicBezTo>
                    <a:pt x="14181" y="16095"/>
                    <a:pt x="15797" y="15095"/>
                    <a:pt x="17053" y="13710"/>
                  </a:cubicBezTo>
                  <a:cubicBezTo>
                    <a:pt x="17874" y="12787"/>
                    <a:pt x="18463" y="11685"/>
                    <a:pt x="18746" y="10479"/>
                  </a:cubicBezTo>
                  <a:cubicBezTo>
                    <a:pt x="18797" y="10505"/>
                    <a:pt x="18848" y="10505"/>
                    <a:pt x="18899" y="10505"/>
                  </a:cubicBezTo>
                  <a:lnTo>
                    <a:pt x="19643" y="10505"/>
                  </a:lnTo>
                  <a:cubicBezTo>
                    <a:pt x="20079" y="10505"/>
                    <a:pt x="20079" y="9864"/>
                    <a:pt x="19643" y="9864"/>
                  </a:cubicBezTo>
                  <a:lnTo>
                    <a:pt x="18874" y="9864"/>
                  </a:lnTo>
                  <a:cubicBezTo>
                    <a:pt x="18925" y="9505"/>
                    <a:pt x="18951" y="9146"/>
                    <a:pt x="18976" y="8787"/>
                  </a:cubicBezTo>
                  <a:cubicBezTo>
                    <a:pt x="19053" y="5761"/>
                    <a:pt x="17976" y="2043"/>
                    <a:pt x="14976" y="787"/>
                  </a:cubicBezTo>
                  <a:cubicBezTo>
                    <a:pt x="14950" y="761"/>
                    <a:pt x="14899" y="761"/>
                    <a:pt x="14874" y="761"/>
                  </a:cubicBezTo>
                  <a:cubicBezTo>
                    <a:pt x="13845" y="203"/>
                    <a:pt x="12675" y="1"/>
                    <a:pt x="1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3622118" y="1723816"/>
              <a:ext cx="59781" cy="75241"/>
            </a:xfrm>
            <a:custGeom>
              <a:avLst/>
              <a:gdLst/>
              <a:ahLst/>
              <a:cxnLst/>
              <a:rect l="l" t="t" r="r" b="b"/>
              <a:pathLst>
                <a:path w="3515" h="4424" extrusionOk="0">
                  <a:moveTo>
                    <a:pt x="2681" y="0"/>
                  </a:moveTo>
                  <a:cubicBezTo>
                    <a:pt x="2605" y="0"/>
                    <a:pt x="2527" y="26"/>
                    <a:pt x="2462" y="83"/>
                  </a:cubicBezTo>
                  <a:cubicBezTo>
                    <a:pt x="2282" y="77"/>
                    <a:pt x="2104" y="74"/>
                    <a:pt x="1927" y="74"/>
                  </a:cubicBezTo>
                  <a:cubicBezTo>
                    <a:pt x="1396" y="74"/>
                    <a:pt x="872" y="102"/>
                    <a:pt x="333" y="160"/>
                  </a:cubicBezTo>
                  <a:cubicBezTo>
                    <a:pt x="154" y="186"/>
                    <a:pt x="26" y="340"/>
                    <a:pt x="26" y="519"/>
                  </a:cubicBezTo>
                  <a:cubicBezTo>
                    <a:pt x="0" y="570"/>
                    <a:pt x="0" y="622"/>
                    <a:pt x="26" y="673"/>
                  </a:cubicBezTo>
                  <a:cubicBezTo>
                    <a:pt x="180" y="1724"/>
                    <a:pt x="257" y="2750"/>
                    <a:pt x="205" y="3801"/>
                  </a:cubicBezTo>
                  <a:cubicBezTo>
                    <a:pt x="205" y="3853"/>
                    <a:pt x="205" y="3904"/>
                    <a:pt x="231" y="3955"/>
                  </a:cubicBezTo>
                  <a:cubicBezTo>
                    <a:pt x="137" y="4189"/>
                    <a:pt x="321" y="4423"/>
                    <a:pt x="549" y="4423"/>
                  </a:cubicBezTo>
                  <a:cubicBezTo>
                    <a:pt x="571" y="4423"/>
                    <a:pt x="593" y="4421"/>
                    <a:pt x="616" y="4417"/>
                  </a:cubicBezTo>
                  <a:cubicBezTo>
                    <a:pt x="1385" y="4237"/>
                    <a:pt x="2180" y="4135"/>
                    <a:pt x="2975" y="4135"/>
                  </a:cubicBezTo>
                  <a:cubicBezTo>
                    <a:pt x="2999" y="4139"/>
                    <a:pt x="3023" y="4141"/>
                    <a:pt x="3045" y="4141"/>
                  </a:cubicBezTo>
                  <a:cubicBezTo>
                    <a:pt x="3423" y="4141"/>
                    <a:pt x="3514" y="3566"/>
                    <a:pt x="3103" y="3494"/>
                  </a:cubicBezTo>
                  <a:cubicBezTo>
                    <a:pt x="3180" y="3442"/>
                    <a:pt x="3231" y="3340"/>
                    <a:pt x="3231" y="3237"/>
                  </a:cubicBezTo>
                  <a:cubicBezTo>
                    <a:pt x="3231" y="2263"/>
                    <a:pt x="3128" y="1288"/>
                    <a:pt x="3026" y="314"/>
                  </a:cubicBezTo>
                  <a:cubicBezTo>
                    <a:pt x="3008" y="121"/>
                    <a:pt x="2847" y="0"/>
                    <a:pt x="2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3696254" y="1725279"/>
              <a:ext cx="65428" cy="67350"/>
            </a:xfrm>
            <a:custGeom>
              <a:avLst/>
              <a:gdLst/>
              <a:ahLst/>
              <a:cxnLst/>
              <a:rect l="l" t="t" r="r" b="b"/>
              <a:pathLst>
                <a:path w="3847" h="3960" extrusionOk="0">
                  <a:moveTo>
                    <a:pt x="590" y="0"/>
                  </a:moveTo>
                  <a:cubicBezTo>
                    <a:pt x="509" y="0"/>
                    <a:pt x="427" y="32"/>
                    <a:pt x="359" y="100"/>
                  </a:cubicBezTo>
                  <a:cubicBezTo>
                    <a:pt x="26" y="177"/>
                    <a:pt x="0" y="613"/>
                    <a:pt x="334" y="741"/>
                  </a:cubicBezTo>
                  <a:cubicBezTo>
                    <a:pt x="359" y="1356"/>
                    <a:pt x="359" y="1972"/>
                    <a:pt x="385" y="2587"/>
                  </a:cubicBezTo>
                  <a:cubicBezTo>
                    <a:pt x="385" y="2869"/>
                    <a:pt x="359" y="3382"/>
                    <a:pt x="564" y="3587"/>
                  </a:cubicBezTo>
                  <a:cubicBezTo>
                    <a:pt x="619" y="3655"/>
                    <a:pt x="701" y="3687"/>
                    <a:pt x="786" y="3687"/>
                  </a:cubicBezTo>
                  <a:cubicBezTo>
                    <a:pt x="862" y="3687"/>
                    <a:pt x="940" y="3661"/>
                    <a:pt x="1000" y="3613"/>
                  </a:cubicBezTo>
                  <a:cubicBezTo>
                    <a:pt x="1052" y="3715"/>
                    <a:pt x="1154" y="3767"/>
                    <a:pt x="1282" y="3767"/>
                  </a:cubicBezTo>
                  <a:cubicBezTo>
                    <a:pt x="1795" y="3767"/>
                    <a:pt x="2334" y="3715"/>
                    <a:pt x="2847" y="3664"/>
                  </a:cubicBezTo>
                  <a:cubicBezTo>
                    <a:pt x="2847" y="3863"/>
                    <a:pt x="2997" y="3959"/>
                    <a:pt x="3152" y="3959"/>
                  </a:cubicBezTo>
                  <a:cubicBezTo>
                    <a:pt x="3317" y="3959"/>
                    <a:pt x="3488" y="3850"/>
                    <a:pt x="3488" y="3638"/>
                  </a:cubicBezTo>
                  <a:lnTo>
                    <a:pt x="3488" y="3561"/>
                  </a:lnTo>
                  <a:cubicBezTo>
                    <a:pt x="3847" y="3485"/>
                    <a:pt x="3847" y="2920"/>
                    <a:pt x="3488" y="2920"/>
                  </a:cubicBezTo>
                  <a:cubicBezTo>
                    <a:pt x="3488" y="2151"/>
                    <a:pt x="3462" y="1382"/>
                    <a:pt x="3411" y="613"/>
                  </a:cubicBezTo>
                  <a:cubicBezTo>
                    <a:pt x="3411" y="459"/>
                    <a:pt x="3308" y="331"/>
                    <a:pt x="3154" y="305"/>
                  </a:cubicBezTo>
                  <a:cubicBezTo>
                    <a:pt x="3103" y="254"/>
                    <a:pt x="3052" y="202"/>
                    <a:pt x="2975" y="177"/>
                  </a:cubicBezTo>
                  <a:cubicBezTo>
                    <a:pt x="2449" y="102"/>
                    <a:pt x="1924" y="54"/>
                    <a:pt x="1388" y="54"/>
                  </a:cubicBezTo>
                  <a:cubicBezTo>
                    <a:pt x="1192" y="54"/>
                    <a:pt x="994" y="60"/>
                    <a:pt x="795" y="74"/>
                  </a:cubicBezTo>
                  <a:cubicBezTo>
                    <a:pt x="735" y="26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33"/>
          <p:cNvGrpSpPr/>
          <p:nvPr/>
        </p:nvGrpSpPr>
        <p:grpSpPr>
          <a:xfrm>
            <a:off x="7065971" y="1492872"/>
            <a:ext cx="1492744" cy="1895711"/>
            <a:chOff x="2597688" y="1368666"/>
            <a:chExt cx="527267" cy="669602"/>
          </a:xfrm>
        </p:grpSpPr>
        <p:sp>
          <p:nvSpPr>
            <p:cNvPr id="241" name="Google Shape;241;p33"/>
            <p:cNvSpPr/>
            <p:nvPr/>
          </p:nvSpPr>
          <p:spPr>
            <a:xfrm>
              <a:off x="2597688" y="1368666"/>
              <a:ext cx="527267" cy="669602"/>
            </a:xfrm>
            <a:custGeom>
              <a:avLst/>
              <a:gdLst/>
              <a:ahLst/>
              <a:cxnLst/>
              <a:rect l="l" t="t" r="r" b="b"/>
              <a:pathLst>
                <a:path w="31002" h="39371" extrusionOk="0">
                  <a:moveTo>
                    <a:pt x="6053" y="698"/>
                  </a:moveTo>
                  <a:cubicBezTo>
                    <a:pt x="6079" y="698"/>
                    <a:pt x="6104" y="702"/>
                    <a:pt x="6129" y="708"/>
                  </a:cubicBezTo>
                  <a:cubicBezTo>
                    <a:pt x="6693" y="810"/>
                    <a:pt x="7026" y="1451"/>
                    <a:pt x="7129" y="2015"/>
                  </a:cubicBezTo>
                  <a:lnTo>
                    <a:pt x="5872" y="2015"/>
                  </a:lnTo>
                  <a:cubicBezTo>
                    <a:pt x="5872" y="1990"/>
                    <a:pt x="5872" y="1939"/>
                    <a:pt x="5872" y="1887"/>
                  </a:cubicBezTo>
                  <a:cubicBezTo>
                    <a:pt x="5770" y="1605"/>
                    <a:pt x="5641" y="1041"/>
                    <a:pt x="5821" y="810"/>
                  </a:cubicBezTo>
                  <a:cubicBezTo>
                    <a:pt x="5880" y="732"/>
                    <a:pt x="5968" y="698"/>
                    <a:pt x="6053" y="698"/>
                  </a:cubicBezTo>
                  <a:close/>
                  <a:moveTo>
                    <a:pt x="22565" y="631"/>
                  </a:moveTo>
                  <a:cubicBezTo>
                    <a:pt x="23001" y="733"/>
                    <a:pt x="23309" y="1323"/>
                    <a:pt x="23386" y="1836"/>
                  </a:cubicBezTo>
                  <a:cubicBezTo>
                    <a:pt x="22976" y="1939"/>
                    <a:pt x="22565" y="1990"/>
                    <a:pt x="22130" y="2015"/>
                  </a:cubicBezTo>
                  <a:cubicBezTo>
                    <a:pt x="22053" y="1195"/>
                    <a:pt x="22181" y="862"/>
                    <a:pt x="22283" y="733"/>
                  </a:cubicBezTo>
                  <a:lnTo>
                    <a:pt x="22283" y="708"/>
                  </a:lnTo>
                  <a:cubicBezTo>
                    <a:pt x="22335" y="656"/>
                    <a:pt x="22412" y="631"/>
                    <a:pt x="22463" y="631"/>
                  </a:cubicBezTo>
                  <a:close/>
                  <a:moveTo>
                    <a:pt x="15206" y="2477"/>
                  </a:moveTo>
                  <a:cubicBezTo>
                    <a:pt x="16155" y="2477"/>
                    <a:pt x="17181" y="2528"/>
                    <a:pt x="18155" y="2580"/>
                  </a:cubicBezTo>
                  <a:cubicBezTo>
                    <a:pt x="19052" y="2656"/>
                    <a:pt x="19976" y="2708"/>
                    <a:pt x="20899" y="2708"/>
                  </a:cubicBezTo>
                  <a:cubicBezTo>
                    <a:pt x="21003" y="2711"/>
                    <a:pt x="21108" y="2713"/>
                    <a:pt x="21213" y="2713"/>
                  </a:cubicBezTo>
                  <a:cubicBezTo>
                    <a:pt x="21934" y="2713"/>
                    <a:pt x="22670" y="2637"/>
                    <a:pt x="23386" y="2503"/>
                  </a:cubicBezTo>
                  <a:lnTo>
                    <a:pt x="23386" y="2503"/>
                  </a:lnTo>
                  <a:cubicBezTo>
                    <a:pt x="23309" y="4862"/>
                    <a:pt x="23360" y="7221"/>
                    <a:pt x="23540" y="9554"/>
                  </a:cubicBezTo>
                  <a:cubicBezTo>
                    <a:pt x="23617" y="10785"/>
                    <a:pt x="23694" y="12042"/>
                    <a:pt x="23719" y="13298"/>
                  </a:cubicBezTo>
                  <a:cubicBezTo>
                    <a:pt x="22258" y="13298"/>
                    <a:pt x="20796" y="13247"/>
                    <a:pt x="19360" y="13196"/>
                  </a:cubicBezTo>
                  <a:cubicBezTo>
                    <a:pt x="17642" y="13144"/>
                    <a:pt x="15847" y="13093"/>
                    <a:pt x="14103" y="13093"/>
                  </a:cubicBezTo>
                  <a:cubicBezTo>
                    <a:pt x="13942" y="13092"/>
                    <a:pt x="13781" y="13091"/>
                    <a:pt x="13619" y="13091"/>
                  </a:cubicBezTo>
                  <a:cubicBezTo>
                    <a:pt x="10860" y="13091"/>
                    <a:pt x="8123" y="13299"/>
                    <a:pt x="5385" y="13760"/>
                  </a:cubicBezTo>
                  <a:cubicBezTo>
                    <a:pt x="5385" y="12554"/>
                    <a:pt x="5436" y="11324"/>
                    <a:pt x="5462" y="10118"/>
                  </a:cubicBezTo>
                  <a:cubicBezTo>
                    <a:pt x="5565" y="7631"/>
                    <a:pt x="5539" y="5118"/>
                    <a:pt x="5411" y="2631"/>
                  </a:cubicBezTo>
                  <a:cubicBezTo>
                    <a:pt x="5924" y="2631"/>
                    <a:pt x="6436" y="2656"/>
                    <a:pt x="7001" y="2656"/>
                  </a:cubicBezTo>
                  <a:cubicBezTo>
                    <a:pt x="8590" y="2656"/>
                    <a:pt x="10206" y="2605"/>
                    <a:pt x="11770" y="2554"/>
                  </a:cubicBezTo>
                  <a:cubicBezTo>
                    <a:pt x="12898" y="2528"/>
                    <a:pt x="14052" y="2477"/>
                    <a:pt x="15206" y="2477"/>
                  </a:cubicBezTo>
                  <a:close/>
                  <a:moveTo>
                    <a:pt x="6693" y="14196"/>
                  </a:moveTo>
                  <a:cubicBezTo>
                    <a:pt x="6693" y="16042"/>
                    <a:pt x="6565" y="18042"/>
                    <a:pt x="6359" y="20478"/>
                  </a:cubicBezTo>
                  <a:cubicBezTo>
                    <a:pt x="6359" y="20504"/>
                    <a:pt x="6359" y="20529"/>
                    <a:pt x="6359" y="20555"/>
                  </a:cubicBezTo>
                  <a:lnTo>
                    <a:pt x="5693" y="20350"/>
                  </a:lnTo>
                  <a:cubicBezTo>
                    <a:pt x="5641" y="19119"/>
                    <a:pt x="5641" y="17862"/>
                    <a:pt x="5770" y="16632"/>
                  </a:cubicBezTo>
                  <a:cubicBezTo>
                    <a:pt x="5821" y="15888"/>
                    <a:pt x="5872" y="15093"/>
                    <a:pt x="5898" y="14324"/>
                  </a:cubicBezTo>
                  <a:cubicBezTo>
                    <a:pt x="6180" y="14273"/>
                    <a:pt x="6462" y="14221"/>
                    <a:pt x="6693" y="14196"/>
                  </a:cubicBezTo>
                  <a:close/>
                  <a:moveTo>
                    <a:pt x="26232" y="13837"/>
                  </a:moveTo>
                  <a:cubicBezTo>
                    <a:pt x="26309" y="13862"/>
                    <a:pt x="26412" y="13888"/>
                    <a:pt x="26463" y="13965"/>
                  </a:cubicBezTo>
                  <a:cubicBezTo>
                    <a:pt x="26668" y="14093"/>
                    <a:pt x="26822" y="14273"/>
                    <a:pt x="27002" y="14452"/>
                  </a:cubicBezTo>
                  <a:cubicBezTo>
                    <a:pt x="27104" y="14555"/>
                    <a:pt x="27181" y="14657"/>
                    <a:pt x="27284" y="14785"/>
                  </a:cubicBezTo>
                  <a:cubicBezTo>
                    <a:pt x="27643" y="15119"/>
                    <a:pt x="28027" y="15426"/>
                    <a:pt x="28438" y="15734"/>
                  </a:cubicBezTo>
                  <a:cubicBezTo>
                    <a:pt x="29053" y="16170"/>
                    <a:pt x="29617" y="16683"/>
                    <a:pt x="30104" y="17273"/>
                  </a:cubicBezTo>
                  <a:cubicBezTo>
                    <a:pt x="30104" y="17324"/>
                    <a:pt x="30104" y="17401"/>
                    <a:pt x="30156" y="17452"/>
                  </a:cubicBezTo>
                  <a:cubicBezTo>
                    <a:pt x="30233" y="17580"/>
                    <a:pt x="30361" y="17786"/>
                    <a:pt x="30309" y="17888"/>
                  </a:cubicBezTo>
                  <a:cubicBezTo>
                    <a:pt x="30309" y="17888"/>
                    <a:pt x="30284" y="17939"/>
                    <a:pt x="30207" y="17965"/>
                  </a:cubicBezTo>
                  <a:cubicBezTo>
                    <a:pt x="30158" y="17976"/>
                    <a:pt x="30107" y="17981"/>
                    <a:pt x="30056" y="17981"/>
                  </a:cubicBezTo>
                  <a:cubicBezTo>
                    <a:pt x="29870" y="17981"/>
                    <a:pt x="29681" y="17912"/>
                    <a:pt x="29540" y="17811"/>
                  </a:cubicBezTo>
                  <a:cubicBezTo>
                    <a:pt x="29104" y="17555"/>
                    <a:pt x="28720" y="17247"/>
                    <a:pt x="28386" y="16888"/>
                  </a:cubicBezTo>
                  <a:lnTo>
                    <a:pt x="28335" y="16888"/>
                  </a:lnTo>
                  <a:cubicBezTo>
                    <a:pt x="28285" y="16838"/>
                    <a:pt x="28225" y="16810"/>
                    <a:pt x="28161" y="16810"/>
                  </a:cubicBezTo>
                  <a:cubicBezTo>
                    <a:pt x="28126" y="16810"/>
                    <a:pt x="28089" y="16819"/>
                    <a:pt x="28053" y="16837"/>
                  </a:cubicBezTo>
                  <a:lnTo>
                    <a:pt x="28027" y="16837"/>
                  </a:lnTo>
                  <a:cubicBezTo>
                    <a:pt x="27925" y="16862"/>
                    <a:pt x="27848" y="16965"/>
                    <a:pt x="27848" y="17068"/>
                  </a:cubicBezTo>
                  <a:cubicBezTo>
                    <a:pt x="27848" y="17093"/>
                    <a:pt x="27848" y="17093"/>
                    <a:pt x="27848" y="17119"/>
                  </a:cubicBezTo>
                  <a:cubicBezTo>
                    <a:pt x="27848" y="19068"/>
                    <a:pt x="27591" y="20914"/>
                    <a:pt x="26002" y="21427"/>
                  </a:cubicBezTo>
                  <a:cubicBezTo>
                    <a:pt x="25899" y="21247"/>
                    <a:pt x="25796" y="21093"/>
                    <a:pt x="25719" y="20965"/>
                  </a:cubicBezTo>
                  <a:cubicBezTo>
                    <a:pt x="27489" y="20016"/>
                    <a:pt x="27284" y="17709"/>
                    <a:pt x="26899" y="15785"/>
                  </a:cubicBezTo>
                  <a:cubicBezTo>
                    <a:pt x="26950" y="15734"/>
                    <a:pt x="26976" y="15657"/>
                    <a:pt x="26976" y="15580"/>
                  </a:cubicBezTo>
                  <a:cubicBezTo>
                    <a:pt x="26976" y="15503"/>
                    <a:pt x="26950" y="15426"/>
                    <a:pt x="26873" y="15349"/>
                  </a:cubicBezTo>
                  <a:lnTo>
                    <a:pt x="26848" y="15324"/>
                  </a:lnTo>
                  <a:cubicBezTo>
                    <a:pt x="26643" y="15170"/>
                    <a:pt x="26463" y="15016"/>
                    <a:pt x="26258" y="14837"/>
                  </a:cubicBezTo>
                  <a:cubicBezTo>
                    <a:pt x="26053" y="14580"/>
                    <a:pt x="26002" y="14273"/>
                    <a:pt x="26078" y="13965"/>
                  </a:cubicBezTo>
                  <a:cubicBezTo>
                    <a:pt x="26130" y="13837"/>
                    <a:pt x="26207" y="13837"/>
                    <a:pt x="26232" y="13837"/>
                  </a:cubicBezTo>
                  <a:close/>
                  <a:moveTo>
                    <a:pt x="3821" y="15837"/>
                  </a:moveTo>
                  <a:lnTo>
                    <a:pt x="3821" y="15862"/>
                  </a:lnTo>
                  <a:cubicBezTo>
                    <a:pt x="3616" y="16247"/>
                    <a:pt x="3334" y="16606"/>
                    <a:pt x="3026" y="16888"/>
                  </a:cubicBezTo>
                  <a:cubicBezTo>
                    <a:pt x="2923" y="16888"/>
                    <a:pt x="2846" y="16914"/>
                    <a:pt x="2770" y="16991"/>
                  </a:cubicBezTo>
                  <a:cubicBezTo>
                    <a:pt x="2718" y="17042"/>
                    <a:pt x="2693" y="17119"/>
                    <a:pt x="2693" y="17221"/>
                  </a:cubicBezTo>
                  <a:cubicBezTo>
                    <a:pt x="2693" y="17350"/>
                    <a:pt x="2693" y="17503"/>
                    <a:pt x="2718" y="17683"/>
                  </a:cubicBezTo>
                  <a:cubicBezTo>
                    <a:pt x="2770" y="19093"/>
                    <a:pt x="2872" y="21068"/>
                    <a:pt x="4488" y="21427"/>
                  </a:cubicBezTo>
                  <a:cubicBezTo>
                    <a:pt x="4385" y="21606"/>
                    <a:pt x="4308" y="21811"/>
                    <a:pt x="4206" y="22017"/>
                  </a:cubicBezTo>
                  <a:cubicBezTo>
                    <a:pt x="4180" y="22017"/>
                    <a:pt x="4154" y="22017"/>
                    <a:pt x="4129" y="21991"/>
                  </a:cubicBezTo>
                  <a:cubicBezTo>
                    <a:pt x="2539" y="21606"/>
                    <a:pt x="2564" y="19786"/>
                    <a:pt x="2616" y="18324"/>
                  </a:cubicBezTo>
                  <a:lnTo>
                    <a:pt x="2616" y="17914"/>
                  </a:lnTo>
                  <a:cubicBezTo>
                    <a:pt x="2641" y="17811"/>
                    <a:pt x="2616" y="17709"/>
                    <a:pt x="2513" y="17632"/>
                  </a:cubicBezTo>
                  <a:cubicBezTo>
                    <a:pt x="2449" y="17568"/>
                    <a:pt x="2359" y="17536"/>
                    <a:pt x="2270" y="17536"/>
                  </a:cubicBezTo>
                  <a:cubicBezTo>
                    <a:pt x="2180" y="17536"/>
                    <a:pt x="2090" y="17568"/>
                    <a:pt x="2026" y="17632"/>
                  </a:cubicBezTo>
                  <a:lnTo>
                    <a:pt x="2000" y="17683"/>
                  </a:lnTo>
                  <a:cubicBezTo>
                    <a:pt x="1641" y="18145"/>
                    <a:pt x="1205" y="18734"/>
                    <a:pt x="641" y="18863"/>
                  </a:cubicBezTo>
                  <a:cubicBezTo>
                    <a:pt x="846" y="17786"/>
                    <a:pt x="2052" y="16862"/>
                    <a:pt x="2923" y="16298"/>
                  </a:cubicBezTo>
                  <a:cubicBezTo>
                    <a:pt x="3180" y="16119"/>
                    <a:pt x="3462" y="15965"/>
                    <a:pt x="3770" y="15862"/>
                  </a:cubicBezTo>
                  <a:lnTo>
                    <a:pt x="3821" y="15837"/>
                  </a:lnTo>
                  <a:close/>
                  <a:moveTo>
                    <a:pt x="24412" y="19914"/>
                  </a:moveTo>
                  <a:lnTo>
                    <a:pt x="24617" y="20247"/>
                  </a:lnTo>
                  <a:cubicBezTo>
                    <a:pt x="25078" y="21196"/>
                    <a:pt x="25668" y="22068"/>
                    <a:pt x="26361" y="22888"/>
                  </a:cubicBezTo>
                  <a:cubicBezTo>
                    <a:pt x="25463" y="24094"/>
                    <a:pt x="23745" y="24581"/>
                    <a:pt x="22360" y="24965"/>
                  </a:cubicBezTo>
                  <a:lnTo>
                    <a:pt x="22335" y="24965"/>
                  </a:lnTo>
                  <a:cubicBezTo>
                    <a:pt x="20540" y="25427"/>
                    <a:pt x="18668" y="25786"/>
                    <a:pt x="16822" y="25965"/>
                  </a:cubicBezTo>
                  <a:cubicBezTo>
                    <a:pt x="15437" y="26171"/>
                    <a:pt x="14027" y="26299"/>
                    <a:pt x="12643" y="26324"/>
                  </a:cubicBezTo>
                  <a:lnTo>
                    <a:pt x="12643" y="26324"/>
                  </a:lnTo>
                  <a:cubicBezTo>
                    <a:pt x="12063" y="26324"/>
                    <a:pt x="11558" y="26298"/>
                    <a:pt x="11052" y="26248"/>
                  </a:cubicBezTo>
                  <a:cubicBezTo>
                    <a:pt x="8513" y="25991"/>
                    <a:pt x="6077" y="24965"/>
                    <a:pt x="3949" y="23991"/>
                  </a:cubicBezTo>
                  <a:cubicBezTo>
                    <a:pt x="4206" y="23529"/>
                    <a:pt x="4436" y="23042"/>
                    <a:pt x="4667" y="22555"/>
                  </a:cubicBezTo>
                  <a:cubicBezTo>
                    <a:pt x="4923" y="22017"/>
                    <a:pt x="5180" y="21478"/>
                    <a:pt x="5462" y="20940"/>
                  </a:cubicBezTo>
                  <a:lnTo>
                    <a:pt x="5513" y="20940"/>
                  </a:lnTo>
                  <a:cubicBezTo>
                    <a:pt x="9052" y="22042"/>
                    <a:pt x="12334" y="22606"/>
                    <a:pt x="15232" y="22606"/>
                  </a:cubicBezTo>
                  <a:cubicBezTo>
                    <a:pt x="18924" y="22606"/>
                    <a:pt x="22027" y="21709"/>
                    <a:pt x="24412" y="19914"/>
                  </a:cubicBezTo>
                  <a:close/>
                  <a:moveTo>
                    <a:pt x="16514" y="26683"/>
                  </a:moveTo>
                  <a:cubicBezTo>
                    <a:pt x="16132" y="27090"/>
                    <a:pt x="15726" y="27522"/>
                    <a:pt x="15294" y="28055"/>
                  </a:cubicBezTo>
                  <a:lnTo>
                    <a:pt x="15294" y="28055"/>
                  </a:lnTo>
                  <a:cubicBezTo>
                    <a:pt x="14938" y="27724"/>
                    <a:pt x="14509" y="27344"/>
                    <a:pt x="14129" y="26914"/>
                  </a:cubicBezTo>
                  <a:cubicBezTo>
                    <a:pt x="14950" y="26863"/>
                    <a:pt x="15770" y="26760"/>
                    <a:pt x="16514" y="26683"/>
                  </a:cubicBezTo>
                  <a:close/>
                  <a:moveTo>
                    <a:pt x="9001" y="26530"/>
                  </a:moveTo>
                  <a:lnTo>
                    <a:pt x="9001" y="26530"/>
                  </a:lnTo>
                  <a:cubicBezTo>
                    <a:pt x="9539" y="26632"/>
                    <a:pt x="10052" y="26735"/>
                    <a:pt x="10565" y="26812"/>
                  </a:cubicBezTo>
                  <a:lnTo>
                    <a:pt x="10565" y="26837"/>
                  </a:lnTo>
                  <a:cubicBezTo>
                    <a:pt x="11249" y="26932"/>
                    <a:pt x="11920" y="26985"/>
                    <a:pt x="12597" y="26985"/>
                  </a:cubicBezTo>
                  <a:cubicBezTo>
                    <a:pt x="12833" y="26985"/>
                    <a:pt x="13070" y="26979"/>
                    <a:pt x="13309" y="26966"/>
                  </a:cubicBezTo>
                  <a:lnTo>
                    <a:pt x="13334" y="27017"/>
                  </a:lnTo>
                  <a:cubicBezTo>
                    <a:pt x="13796" y="27530"/>
                    <a:pt x="14309" y="28017"/>
                    <a:pt x="14821" y="28504"/>
                  </a:cubicBezTo>
                  <a:lnTo>
                    <a:pt x="14898" y="28581"/>
                  </a:lnTo>
                  <a:cubicBezTo>
                    <a:pt x="14257" y="29325"/>
                    <a:pt x="13668" y="30068"/>
                    <a:pt x="13052" y="30838"/>
                  </a:cubicBezTo>
                  <a:lnTo>
                    <a:pt x="12308" y="30094"/>
                  </a:lnTo>
                  <a:cubicBezTo>
                    <a:pt x="11103" y="29017"/>
                    <a:pt x="10001" y="27812"/>
                    <a:pt x="9001" y="26530"/>
                  </a:cubicBezTo>
                  <a:close/>
                  <a:moveTo>
                    <a:pt x="15847" y="34299"/>
                  </a:moveTo>
                  <a:cubicBezTo>
                    <a:pt x="16847" y="35017"/>
                    <a:pt x="17796" y="35812"/>
                    <a:pt x="18668" y="36658"/>
                  </a:cubicBezTo>
                  <a:lnTo>
                    <a:pt x="18693" y="36658"/>
                  </a:lnTo>
                  <a:cubicBezTo>
                    <a:pt x="18229" y="36722"/>
                    <a:pt x="17765" y="36768"/>
                    <a:pt x="17301" y="36768"/>
                  </a:cubicBezTo>
                  <a:cubicBezTo>
                    <a:pt x="17201" y="36768"/>
                    <a:pt x="17101" y="36765"/>
                    <a:pt x="17001" y="36761"/>
                  </a:cubicBezTo>
                  <a:lnTo>
                    <a:pt x="15206" y="36761"/>
                  </a:lnTo>
                  <a:cubicBezTo>
                    <a:pt x="14745" y="36761"/>
                    <a:pt x="14283" y="36787"/>
                    <a:pt x="13821" y="36838"/>
                  </a:cubicBezTo>
                  <a:cubicBezTo>
                    <a:pt x="14514" y="35940"/>
                    <a:pt x="15180" y="35094"/>
                    <a:pt x="15847" y="34299"/>
                  </a:cubicBezTo>
                  <a:close/>
                  <a:moveTo>
                    <a:pt x="18206" y="31325"/>
                  </a:moveTo>
                  <a:cubicBezTo>
                    <a:pt x="19437" y="32376"/>
                    <a:pt x="20617" y="33504"/>
                    <a:pt x="21719" y="34684"/>
                  </a:cubicBezTo>
                  <a:cubicBezTo>
                    <a:pt x="22591" y="35607"/>
                    <a:pt x="23489" y="36556"/>
                    <a:pt x="24437" y="37402"/>
                  </a:cubicBezTo>
                  <a:lnTo>
                    <a:pt x="24207" y="37479"/>
                  </a:lnTo>
                  <a:cubicBezTo>
                    <a:pt x="23234" y="37716"/>
                    <a:pt x="22217" y="37997"/>
                    <a:pt x="21197" y="37997"/>
                  </a:cubicBezTo>
                  <a:cubicBezTo>
                    <a:pt x="21115" y="37997"/>
                    <a:pt x="21032" y="37996"/>
                    <a:pt x="20950" y="37992"/>
                  </a:cubicBezTo>
                  <a:cubicBezTo>
                    <a:pt x="20950" y="37915"/>
                    <a:pt x="20924" y="37838"/>
                    <a:pt x="20847" y="37787"/>
                  </a:cubicBezTo>
                  <a:cubicBezTo>
                    <a:pt x="20335" y="37351"/>
                    <a:pt x="19822" y="36864"/>
                    <a:pt x="19335" y="36402"/>
                  </a:cubicBezTo>
                  <a:cubicBezTo>
                    <a:pt x="18369" y="35461"/>
                    <a:pt x="17352" y="34597"/>
                    <a:pt x="16261" y="33782"/>
                  </a:cubicBezTo>
                  <a:lnTo>
                    <a:pt x="16261" y="33782"/>
                  </a:lnTo>
                  <a:cubicBezTo>
                    <a:pt x="16952" y="32912"/>
                    <a:pt x="17592" y="32144"/>
                    <a:pt x="18206" y="31325"/>
                  </a:cubicBezTo>
                  <a:close/>
                  <a:moveTo>
                    <a:pt x="20796" y="26017"/>
                  </a:moveTo>
                  <a:lnTo>
                    <a:pt x="20796" y="26017"/>
                  </a:lnTo>
                  <a:cubicBezTo>
                    <a:pt x="20027" y="27632"/>
                    <a:pt x="19052" y="29145"/>
                    <a:pt x="17950" y="30581"/>
                  </a:cubicBezTo>
                  <a:cubicBezTo>
                    <a:pt x="17873" y="30632"/>
                    <a:pt x="17796" y="30709"/>
                    <a:pt x="17770" y="30812"/>
                  </a:cubicBezTo>
                  <a:cubicBezTo>
                    <a:pt x="17078" y="31735"/>
                    <a:pt x="16334" y="32658"/>
                    <a:pt x="15719" y="33402"/>
                  </a:cubicBezTo>
                  <a:cubicBezTo>
                    <a:pt x="15681" y="33391"/>
                    <a:pt x="15644" y="33386"/>
                    <a:pt x="15608" y="33386"/>
                  </a:cubicBezTo>
                  <a:cubicBezTo>
                    <a:pt x="15470" y="33386"/>
                    <a:pt x="15349" y="33460"/>
                    <a:pt x="15309" y="33581"/>
                  </a:cubicBezTo>
                  <a:cubicBezTo>
                    <a:pt x="15257" y="33684"/>
                    <a:pt x="15283" y="33786"/>
                    <a:pt x="15334" y="33889"/>
                  </a:cubicBezTo>
                  <a:cubicBezTo>
                    <a:pt x="14052" y="35428"/>
                    <a:pt x="12847" y="37017"/>
                    <a:pt x="11744" y="38684"/>
                  </a:cubicBezTo>
                  <a:lnTo>
                    <a:pt x="11719" y="38735"/>
                  </a:lnTo>
                  <a:cubicBezTo>
                    <a:pt x="11283" y="38658"/>
                    <a:pt x="10796" y="38633"/>
                    <a:pt x="10360" y="38607"/>
                  </a:cubicBezTo>
                  <a:cubicBezTo>
                    <a:pt x="9719" y="38556"/>
                    <a:pt x="9103" y="38479"/>
                    <a:pt x="8488" y="38376"/>
                  </a:cubicBezTo>
                  <a:cubicBezTo>
                    <a:pt x="10616" y="35145"/>
                    <a:pt x="12898" y="32017"/>
                    <a:pt x="15334" y="28991"/>
                  </a:cubicBezTo>
                  <a:lnTo>
                    <a:pt x="15360" y="29017"/>
                  </a:lnTo>
                  <a:lnTo>
                    <a:pt x="15514" y="29145"/>
                  </a:lnTo>
                  <a:cubicBezTo>
                    <a:pt x="15565" y="29222"/>
                    <a:pt x="15642" y="29248"/>
                    <a:pt x="15719" y="29248"/>
                  </a:cubicBezTo>
                  <a:cubicBezTo>
                    <a:pt x="15847" y="29248"/>
                    <a:pt x="15975" y="29171"/>
                    <a:pt x="16027" y="29043"/>
                  </a:cubicBezTo>
                  <a:cubicBezTo>
                    <a:pt x="16078" y="28940"/>
                    <a:pt x="16027" y="28812"/>
                    <a:pt x="15950" y="28709"/>
                  </a:cubicBezTo>
                  <a:lnTo>
                    <a:pt x="15796" y="28555"/>
                  </a:lnTo>
                  <a:lnTo>
                    <a:pt x="15745" y="28530"/>
                  </a:lnTo>
                  <a:cubicBezTo>
                    <a:pt x="16334" y="27837"/>
                    <a:pt x="16822" y="27273"/>
                    <a:pt x="17283" y="26786"/>
                  </a:cubicBezTo>
                  <a:cubicBezTo>
                    <a:pt x="17309" y="26709"/>
                    <a:pt x="17360" y="26658"/>
                    <a:pt x="17360" y="26581"/>
                  </a:cubicBezTo>
                  <a:cubicBezTo>
                    <a:pt x="18642" y="26401"/>
                    <a:pt x="19770" y="26222"/>
                    <a:pt x="20796" y="26017"/>
                  </a:cubicBezTo>
                  <a:close/>
                  <a:moveTo>
                    <a:pt x="22475" y="0"/>
                  </a:moveTo>
                  <a:cubicBezTo>
                    <a:pt x="22245" y="0"/>
                    <a:pt x="22017" y="86"/>
                    <a:pt x="21873" y="272"/>
                  </a:cubicBezTo>
                  <a:cubicBezTo>
                    <a:pt x="21437" y="733"/>
                    <a:pt x="21463" y="1682"/>
                    <a:pt x="21514" y="2067"/>
                  </a:cubicBezTo>
                  <a:lnTo>
                    <a:pt x="20847" y="2067"/>
                  </a:lnTo>
                  <a:cubicBezTo>
                    <a:pt x="19924" y="2067"/>
                    <a:pt x="19001" y="2015"/>
                    <a:pt x="18078" y="1939"/>
                  </a:cubicBezTo>
                  <a:cubicBezTo>
                    <a:pt x="17181" y="1887"/>
                    <a:pt x="16257" y="1810"/>
                    <a:pt x="15386" y="1810"/>
                  </a:cubicBezTo>
                  <a:lnTo>
                    <a:pt x="15206" y="1810"/>
                  </a:lnTo>
                  <a:cubicBezTo>
                    <a:pt x="13950" y="1810"/>
                    <a:pt x="12667" y="1862"/>
                    <a:pt x="11411" y="1913"/>
                  </a:cubicBezTo>
                  <a:cubicBezTo>
                    <a:pt x="10231" y="1939"/>
                    <a:pt x="9001" y="1990"/>
                    <a:pt x="7795" y="1990"/>
                  </a:cubicBezTo>
                  <a:cubicBezTo>
                    <a:pt x="7667" y="1118"/>
                    <a:pt x="7103" y="144"/>
                    <a:pt x="6154" y="67"/>
                  </a:cubicBezTo>
                  <a:cubicBezTo>
                    <a:pt x="6103" y="58"/>
                    <a:pt x="6051" y="54"/>
                    <a:pt x="5999" y="54"/>
                  </a:cubicBezTo>
                  <a:cubicBezTo>
                    <a:pt x="5740" y="54"/>
                    <a:pt x="5483" y="161"/>
                    <a:pt x="5334" y="374"/>
                  </a:cubicBezTo>
                  <a:cubicBezTo>
                    <a:pt x="5026" y="810"/>
                    <a:pt x="5103" y="1554"/>
                    <a:pt x="5231" y="1990"/>
                  </a:cubicBezTo>
                  <a:lnTo>
                    <a:pt x="4744" y="1990"/>
                  </a:lnTo>
                  <a:cubicBezTo>
                    <a:pt x="4733" y="1988"/>
                    <a:pt x="4721" y="1987"/>
                    <a:pt x="4710" y="1987"/>
                  </a:cubicBezTo>
                  <a:cubicBezTo>
                    <a:pt x="4572" y="1987"/>
                    <a:pt x="4462" y="2129"/>
                    <a:pt x="4462" y="2272"/>
                  </a:cubicBezTo>
                  <a:cubicBezTo>
                    <a:pt x="4462" y="2451"/>
                    <a:pt x="4590" y="2605"/>
                    <a:pt x="4770" y="2605"/>
                  </a:cubicBezTo>
                  <a:cubicBezTo>
                    <a:pt x="4923" y="5093"/>
                    <a:pt x="4949" y="7605"/>
                    <a:pt x="4847" y="10093"/>
                  </a:cubicBezTo>
                  <a:cubicBezTo>
                    <a:pt x="4821" y="11144"/>
                    <a:pt x="4795" y="12195"/>
                    <a:pt x="4770" y="13247"/>
                  </a:cubicBezTo>
                  <a:lnTo>
                    <a:pt x="4770" y="13837"/>
                  </a:lnTo>
                  <a:lnTo>
                    <a:pt x="4667" y="13862"/>
                  </a:lnTo>
                  <a:cubicBezTo>
                    <a:pt x="4564" y="13888"/>
                    <a:pt x="4488" y="13888"/>
                    <a:pt x="4385" y="13914"/>
                  </a:cubicBezTo>
                  <a:cubicBezTo>
                    <a:pt x="4231" y="13939"/>
                    <a:pt x="4129" y="14093"/>
                    <a:pt x="4154" y="14247"/>
                  </a:cubicBezTo>
                  <a:cubicBezTo>
                    <a:pt x="4154" y="14426"/>
                    <a:pt x="4308" y="14555"/>
                    <a:pt x="4462" y="14555"/>
                  </a:cubicBezTo>
                  <a:lnTo>
                    <a:pt x="4539" y="14555"/>
                  </a:lnTo>
                  <a:cubicBezTo>
                    <a:pt x="4770" y="14503"/>
                    <a:pt x="5026" y="14452"/>
                    <a:pt x="5257" y="14401"/>
                  </a:cubicBezTo>
                  <a:lnTo>
                    <a:pt x="5257" y="14401"/>
                  </a:lnTo>
                  <a:cubicBezTo>
                    <a:pt x="5257" y="15119"/>
                    <a:pt x="5180" y="15862"/>
                    <a:pt x="5154" y="16580"/>
                  </a:cubicBezTo>
                  <a:cubicBezTo>
                    <a:pt x="5026" y="17837"/>
                    <a:pt x="5000" y="19093"/>
                    <a:pt x="5077" y="20350"/>
                  </a:cubicBezTo>
                  <a:cubicBezTo>
                    <a:pt x="5026" y="20375"/>
                    <a:pt x="5000" y="20427"/>
                    <a:pt x="4975" y="20452"/>
                  </a:cubicBezTo>
                  <a:cubicBezTo>
                    <a:pt x="4923" y="20555"/>
                    <a:pt x="4872" y="20683"/>
                    <a:pt x="4821" y="20786"/>
                  </a:cubicBezTo>
                  <a:lnTo>
                    <a:pt x="4821" y="20811"/>
                  </a:lnTo>
                  <a:cubicBezTo>
                    <a:pt x="4770" y="20786"/>
                    <a:pt x="4744" y="20760"/>
                    <a:pt x="4718" y="20760"/>
                  </a:cubicBezTo>
                  <a:cubicBezTo>
                    <a:pt x="3462" y="20504"/>
                    <a:pt x="3436" y="18863"/>
                    <a:pt x="3385" y="17657"/>
                  </a:cubicBezTo>
                  <a:lnTo>
                    <a:pt x="3385" y="17452"/>
                  </a:lnTo>
                  <a:cubicBezTo>
                    <a:pt x="3872" y="16991"/>
                    <a:pt x="4282" y="16426"/>
                    <a:pt x="4539" y="15811"/>
                  </a:cubicBezTo>
                  <a:cubicBezTo>
                    <a:pt x="4616" y="15657"/>
                    <a:pt x="4590" y="15478"/>
                    <a:pt x="4513" y="15349"/>
                  </a:cubicBezTo>
                  <a:cubicBezTo>
                    <a:pt x="4401" y="15215"/>
                    <a:pt x="4231" y="15139"/>
                    <a:pt x="4070" y="15139"/>
                  </a:cubicBezTo>
                  <a:cubicBezTo>
                    <a:pt x="4046" y="15139"/>
                    <a:pt x="4023" y="15141"/>
                    <a:pt x="4000" y="15144"/>
                  </a:cubicBezTo>
                  <a:cubicBezTo>
                    <a:pt x="3872" y="15144"/>
                    <a:pt x="3744" y="15170"/>
                    <a:pt x="3616" y="15196"/>
                  </a:cubicBezTo>
                  <a:cubicBezTo>
                    <a:pt x="2744" y="15478"/>
                    <a:pt x="1949" y="16144"/>
                    <a:pt x="1282" y="16785"/>
                  </a:cubicBezTo>
                  <a:cubicBezTo>
                    <a:pt x="436" y="17580"/>
                    <a:pt x="0" y="18375"/>
                    <a:pt x="0" y="19170"/>
                  </a:cubicBezTo>
                  <a:cubicBezTo>
                    <a:pt x="0" y="19350"/>
                    <a:pt x="154" y="19478"/>
                    <a:pt x="334" y="19478"/>
                  </a:cubicBezTo>
                  <a:cubicBezTo>
                    <a:pt x="390" y="19484"/>
                    <a:pt x="445" y="19487"/>
                    <a:pt x="499" y="19487"/>
                  </a:cubicBezTo>
                  <a:cubicBezTo>
                    <a:pt x="1139" y="19487"/>
                    <a:pt x="1646" y="19087"/>
                    <a:pt x="2000" y="18709"/>
                  </a:cubicBezTo>
                  <a:cubicBezTo>
                    <a:pt x="2000" y="20375"/>
                    <a:pt x="2205" y="22119"/>
                    <a:pt x="3975" y="22581"/>
                  </a:cubicBezTo>
                  <a:cubicBezTo>
                    <a:pt x="3770" y="22991"/>
                    <a:pt x="3513" y="23478"/>
                    <a:pt x="3257" y="23965"/>
                  </a:cubicBezTo>
                  <a:cubicBezTo>
                    <a:pt x="3231" y="23991"/>
                    <a:pt x="3231" y="24042"/>
                    <a:pt x="3231" y="24068"/>
                  </a:cubicBezTo>
                  <a:cubicBezTo>
                    <a:pt x="3180" y="24196"/>
                    <a:pt x="3257" y="24350"/>
                    <a:pt x="3385" y="24401"/>
                  </a:cubicBezTo>
                  <a:cubicBezTo>
                    <a:pt x="4975" y="25145"/>
                    <a:pt x="6616" y="25760"/>
                    <a:pt x="8283" y="26273"/>
                  </a:cubicBezTo>
                  <a:cubicBezTo>
                    <a:pt x="8257" y="26350"/>
                    <a:pt x="8257" y="26478"/>
                    <a:pt x="8308" y="26555"/>
                  </a:cubicBezTo>
                  <a:cubicBezTo>
                    <a:pt x="9334" y="28017"/>
                    <a:pt x="10642" y="29299"/>
                    <a:pt x="11898" y="30530"/>
                  </a:cubicBezTo>
                  <a:lnTo>
                    <a:pt x="12719" y="31299"/>
                  </a:lnTo>
                  <a:cubicBezTo>
                    <a:pt x="11129" y="33376"/>
                    <a:pt x="9513" y="35710"/>
                    <a:pt x="7719" y="38402"/>
                  </a:cubicBezTo>
                  <a:cubicBezTo>
                    <a:pt x="7667" y="38505"/>
                    <a:pt x="7642" y="38607"/>
                    <a:pt x="7693" y="38710"/>
                  </a:cubicBezTo>
                  <a:cubicBezTo>
                    <a:pt x="7770" y="38838"/>
                    <a:pt x="7898" y="38889"/>
                    <a:pt x="8026" y="38889"/>
                  </a:cubicBezTo>
                  <a:cubicBezTo>
                    <a:pt x="8744" y="39043"/>
                    <a:pt x="9488" y="39146"/>
                    <a:pt x="10231" y="39171"/>
                  </a:cubicBezTo>
                  <a:cubicBezTo>
                    <a:pt x="10821" y="39197"/>
                    <a:pt x="11385" y="39274"/>
                    <a:pt x="11975" y="39351"/>
                  </a:cubicBezTo>
                  <a:cubicBezTo>
                    <a:pt x="11988" y="39364"/>
                    <a:pt x="12001" y="39370"/>
                    <a:pt x="12010" y="39370"/>
                  </a:cubicBezTo>
                  <a:cubicBezTo>
                    <a:pt x="12020" y="39370"/>
                    <a:pt x="12026" y="39364"/>
                    <a:pt x="12026" y="39351"/>
                  </a:cubicBezTo>
                  <a:cubicBezTo>
                    <a:pt x="12155" y="39351"/>
                    <a:pt x="12257" y="39300"/>
                    <a:pt x="12308" y="39197"/>
                  </a:cubicBezTo>
                  <a:cubicBezTo>
                    <a:pt x="12360" y="39120"/>
                    <a:pt x="12385" y="39017"/>
                    <a:pt x="12360" y="38915"/>
                  </a:cubicBezTo>
                  <a:cubicBezTo>
                    <a:pt x="12642" y="38453"/>
                    <a:pt x="13001" y="37966"/>
                    <a:pt x="13385" y="37428"/>
                  </a:cubicBezTo>
                  <a:cubicBezTo>
                    <a:pt x="13437" y="37453"/>
                    <a:pt x="13488" y="37453"/>
                    <a:pt x="13565" y="37453"/>
                  </a:cubicBezTo>
                  <a:cubicBezTo>
                    <a:pt x="14054" y="37368"/>
                    <a:pt x="14542" y="37319"/>
                    <a:pt x="15031" y="37319"/>
                  </a:cubicBezTo>
                  <a:cubicBezTo>
                    <a:pt x="15132" y="37319"/>
                    <a:pt x="15233" y="37321"/>
                    <a:pt x="15334" y="37325"/>
                  </a:cubicBezTo>
                  <a:lnTo>
                    <a:pt x="16257" y="37325"/>
                  </a:lnTo>
                  <a:cubicBezTo>
                    <a:pt x="16360" y="37334"/>
                    <a:pt x="16463" y="37336"/>
                    <a:pt x="16565" y="37336"/>
                  </a:cubicBezTo>
                  <a:cubicBezTo>
                    <a:pt x="16770" y="37336"/>
                    <a:pt x="16975" y="37325"/>
                    <a:pt x="17181" y="37325"/>
                  </a:cubicBezTo>
                  <a:cubicBezTo>
                    <a:pt x="17286" y="37329"/>
                    <a:pt x="17392" y="37332"/>
                    <a:pt x="17499" y="37332"/>
                  </a:cubicBezTo>
                  <a:cubicBezTo>
                    <a:pt x="18015" y="37332"/>
                    <a:pt x="18543" y="37282"/>
                    <a:pt x="19052" y="37197"/>
                  </a:cubicBezTo>
                  <a:cubicBezTo>
                    <a:pt x="19129" y="37171"/>
                    <a:pt x="19181" y="37146"/>
                    <a:pt x="19232" y="37094"/>
                  </a:cubicBezTo>
                  <a:cubicBezTo>
                    <a:pt x="19565" y="37402"/>
                    <a:pt x="19899" y="37735"/>
                    <a:pt x="20258" y="38043"/>
                  </a:cubicBezTo>
                  <a:cubicBezTo>
                    <a:pt x="20232" y="38120"/>
                    <a:pt x="20232" y="38223"/>
                    <a:pt x="20258" y="38299"/>
                  </a:cubicBezTo>
                  <a:cubicBezTo>
                    <a:pt x="20309" y="38428"/>
                    <a:pt x="20411" y="38505"/>
                    <a:pt x="20540" y="38505"/>
                  </a:cubicBezTo>
                  <a:cubicBezTo>
                    <a:pt x="20770" y="38556"/>
                    <a:pt x="21001" y="38556"/>
                    <a:pt x="21258" y="38556"/>
                  </a:cubicBezTo>
                  <a:cubicBezTo>
                    <a:pt x="22309" y="38505"/>
                    <a:pt x="23360" y="38325"/>
                    <a:pt x="24386" y="38017"/>
                  </a:cubicBezTo>
                  <a:cubicBezTo>
                    <a:pt x="24694" y="37940"/>
                    <a:pt x="24976" y="37864"/>
                    <a:pt x="25284" y="37787"/>
                  </a:cubicBezTo>
                  <a:cubicBezTo>
                    <a:pt x="25437" y="37761"/>
                    <a:pt x="25540" y="37607"/>
                    <a:pt x="25514" y="37479"/>
                  </a:cubicBezTo>
                  <a:cubicBezTo>
                    <a:pt x="25514" y="37299"/>
                    <a:pt x="25386" y="37197"/>
                    <a:pt x="25232" y="37171"/>
                  </a:cubicBezTo>
                  <a:lnTo>
                    <a:pt x="25181" y="37146"/>
                  </a:lnTo>
                  <a:cubicBezTo>
                    <a:pt x="24130" y="36222"/>
                    <a:pt x="23130" y="35171"/>
                    <a:pt x="22181" y="34171"/>
                  </a:cubicBezTo>
                  <a:cubicBezTo>
                    <a:pt x="21078" y="32966"/>
                    <a:pt x="19873" y="31838"/>
                    <a:pt x="18617" y="30761"/>
                  </a:cubicBezTo>
                  <a:cubicBezTo>
                    <a:pt x="19770" y="29273"/>
                    <a:pt x="20745" y="27632"/>
                    <a:pt x="21540" y="25914"/>
                  </a:cubicBezTo>
                  <a:cubicBezTo>
                    <a:pt x="21565" y="25863"/>
                    <a:pt x="21565" y="25812"/>
                    <a:pt x="21565" y="25760"/>
                  </a:cubicBezTo>
                  <a:cubicBezTo>
                    <a:pt x="22104" y="25632"/>
                    <a:pt x="22617" y="25504"/>
                    <a:pt x="23104" y="25376"/>
                  </a:cubicBezTo>
                  <a:cubicBezTo>
                    <a:pt x="24489" y="24965"/>
                    <a:pt x="26053" y="24376"/>
                    <a:pt x="26925" y="23145"/>
                  </a:cubicBezTo>
                  <a:cubicBezTo>
                    <a:pt x="27002" y="23068"/>
                    <a:pt x="27002" y="22914"/>
                    <a:pt x="26925" y="22811"/>
                  </a:cubicBezTo>
                  <a:cubicBezTo>
                    <a:pt x="27002" y="22683"/>
                    <a:pt x="26976" y="22529"/>
                    <a:pt x="26873" y="22452"/>
                  </a:cubicBezTo>
                  <a:cubicBezTo>
                    <a:pt x="26720" y="22273"/>
                    <a:pt x="26566" y="22093"/>
                    <a:pt x="26412" y="21888"/>
                  </a:cubicBezTo>
                  <a:cubicBezTo>
                    <a:pt x="28104" y="21222"/>
                    <a:pt x="28438" y="19273"/>
                    <a:pt x="28489" y="17760"/>
                  </a:cubicBezTo>
                  <a:cubicBezTo>
                    <a:pt x="28899" y="18170"/>
                    <a:pt x="29412" y="18427"/>
                    <a:pt x="29950" y="18555"/>
                  </a:cubicBezTo>
                  <a:lnTo>
                    <a:pt x="30104" y="18555"/>
                  </a:lnTo>
                  <a:cubicBezTo>
                    <a:pt x="30127" y="18557"/>
                    <a:pt x="30149" y="18558"/>
                    <a:pt x="30171" y="18558"/>
                  </a:cubicBezTo>
                  <a:cubicBezTo>
                    <a:pt x="30456" y="18558"/>
                    <a:pt x="30733" y="18408"/>
                    <a:pt x="30899" y="18170"/>
                  </a:cubicBezTo>
                  <a:cubicBezTo>
                    <a:pt x="31002" y="17888"/>
                    <a:pt x="30976" y="17555"/>
                    <a:pt x="30797" y="17298"/>
                  </a:cubicBezTo>
                  <a:cubicBezTo>
                    <a:pt x="30822" y="17196"/>
                    <a:pt x="30822" y="17119"/>
                    <a:pt x="30745" y="17042"/>
                  </a:cubicBezTo>
                  <a:cubicBezTo>
                    <a:pt x="30156" y="16298"/>
                    <a:pt x="29489" y="15657"/>
                    <a:pt x="28720" y="15093"/>
                  </a:cubicBezTo>
                  <a:lnTo>
                    <a:pt x="28386" y="14862"/>
                  </a:lnTo>
                  <a:cubicBezTo>
                    <a:pt x="28130" y="14632"/>
                    <a:pt x="27899" y="14426"/>
                    <a:pt x="27668" y="14196"/>
                  </a:cubicBezTo>
                  <a:cubicBezTo>
                    <a:pt x="27335" y="13837"/>
                    <a:pt x="26976" y="13529"/>
                    <a:pt x="26591" y="13247"/>
                  </a:cubicBezTo>
                  <a:cubicBezTo>
                    <a:pt x="26463" y="13196"/>
                    <a:pt x="26335" y="13144"/>
                    <a:pt x="26181" y="13144"/>
                  </a:cubicBezTo>
                  <a:cubicBezTo>
                    <a:pt x="25899" y="13144"/>
                    <a:pt x="25643" y="13324"/>
                    <a:pt x="25540" y="13606"/>
                  </a:cubicBezTo>
                  <a:cubicBezTo>
                    <a:pt x="25130" y="14580"/>
                    <a:pt x="25617" y="15144"/>
                    <a:pt x="26309" y="15734"/>
                  </a:cubicBezTo>
                  <a:cubicBezTo>
                    <a:pt x="26284" y="15785"/>
                    <a:pt x="26258" y="15862"/>
                    <a:pt x="26284" y="15939"/>
                  </a:cubicBezTo>
                  <a:cubicBezTo>
                    <a:pt x="26489" y="17042"/>
                    <a:pt x="27002" y="19606"/>
                    <a:pt x="25386" y="20427"/>
                  </a:cubicBezTo>
                  <a:lnTo>
                    <a:pt x="25130" y="19965"/>
                  </a:lnTo>
                  <a:lnTo>
                    <a:pt x="24822" y="19375"/>
                  </a:lnTo>
                  <a:cubicBezTo>
                    <a:pt x="24765" y="19280"/>
                    <a:pt x="24666" y="19227"/>
                    <a:pt x="24555" y="19227"/>
                  </a:cubicBezTo>
                  <a:cubicBezTo>
                    <a:pt x="24517" y="19227"/>
                    <a:pt x="24477" y="19234"/>
                    <a:pt x="24437" y="19247"/>
                  </a:cubicBezTo>
                  <a:cubicBezTo>
                    <a:pt x="24410" y="19240"/>
                    <a:pt x="24382" y="19237"/>
                    <a:pt x="24355" y="19237"/>
                  </a:cubicBezTo>
                  <a:cubicBezTo>
                    <a:pt x="24282" y="19237"/>
                    <a:pt x="24212" y="19261"/>
                    <a:pt x="24155" y="19298"/>
                  </a:cubicBezTo>
                  <a:cubicBezTo>
                    <a:pt x="21873" y="21093"/>
                    <a:pt x="18873" y="21991"/>
                    <a:pt x="15257" y="21991"/>
                  </a:cubicBezTo>
                  <a:cubicBezTo>
                    <a:pt x="12437" y="21940"/>
                    <a:pt x="9616" y="21504"/>
                    <a:pt x="6898" y="20709"/>
                  </a:cubicBezTo>
                  <a:cubicBezTo>
                    <a:pt x="6949" y="20657"/>
                    <a:pt x="7001" y="20581"/>
                    <a:pt x="7001" y="20504"/>
                  </a:cubicBezTo>
                  <a:cubicBezTo>
                    <a:pt x="7206" y="18016"/>
                    <a:pt x="7308" y="15991"/>
                    <a:pt x="7334" y="14119"/>
                  </a:cubicBezTo>
                  <a:cubicBezTo>
                    <a:pt x="9379" y="13860"/>
                    <a:pt x="11445" y="13731"/>
                    <a:pt x="13533" y="13731"/>
                  </a:cubicBezTo>
                  <a:cubicBezTo>
                    <a:pt x="13723" y="13731"/>
                    <a:pt x="13913" y="13732"/>
                    <a:pt x="14103" y="13734"/>
                  </a:cubicBezTo>
                  <a:cubicBezTo>
                    <a:pt x="15847" y="13734"/>
                    <a:pt x="17642" y="13785"/>
                    <a:pt x="19360" y="13837"/>
                  </a:cubicBezTo>
                  <a:cubicBezTo>
                    <a:pt x="20283" y="13862"/>
                    <a:pt x="21232" y="13888"/>
                    <a:pt x="22155" y="13914"/>
                  </a:cubicBezTo>
                  <a:cubicBezTo>
                    <a:pt x="22130" y="13939"/>
                    <a:pt x="22130" y="13990"/>
                    <a:pt x="22155" y="14016"/>
                  </a:cubicBezTo>
                  <a:cubicBezTo>
                    <a:pt x="22463" y="15580"/>
                    <a:pt x="22463" y="17221"/>
                    <a:pt x="22463" y="18837"/>
                  </a:cubicBezTo>
                  <a:lnTo>
                    <a:pt x="22463" y="19350"/>
                  </a:lnTo>
                  <a:cubicBezTo>
                    <a:pt x="22463" y="19542"/>
                    <a:pt x="22619" y="19663"/>
                    <a:pt x="22783" y="19663"/>
                  </a:cubicBezTo>
                  <a:cubicBezTo>
                    <a:pt x="22859" y="19663"/>
                    <a:pt x="22936" y="19637"/>
                    <a:pt x="23001" y="19581"/>
                  </a:cubicBezTo>
                  <a:cubicBezTo>
                    <a:pt x="23078" y="19529"/>
                    <a:pt x="23104" y="19427"/>
                    <a:pt x="23104" y="19350"/>
                  </a:cubicBezTo>
                  <a:lnTo>
                    <a:pt x="23104" y="18914"/>
                  </a:lnTo>
                  <a:cubicBezTo>
                    <a:pt x="23104" y="17247"/>
                    <a:pt x="23104" y="15529"/>
                    <a:pt x="22796" y="13914"/>
                  </a:cubicBezTo>
                  <a:lnTo>
                    <a:pt x="23745" y="13914"/>
                  </a:lnTo>
                  <a:lnTo>
                    <a:pt x="23745" y="14401"/>
                  </a:lnTo>
                  <a:cubicBezTo>
                    <a:pt x="23745" y="14478"/>
                    <a:pt x="23796" y="14580"/>
                    <a:pt x="23873" y="14632"/>
                  </a:cubicBezTo>
                  <a:cubicBezTo>
                    <a:pt x="23873" y="14811"/>
                    <a:pt x="23873" y="14965"/>
                    <a:pt x="23848" y="15144"/>
                  </a:cubicBezTo>
                  <a:cubicBezTo>
                    <a:pt x="23771" y="16452"/>
                    <a:pt x="23694" y="17786"/>
                    <a:pt x="24078" y="18939"/>
                  </a:cubicBezTo>
                  <a:cubicBezTo>
                    <a:pt x="24130" y="19068"/>
                    <a:pt x="24258" y="19170"/>
                    <a:pt x="24412" y="19170"/>
                  </a:cubicBezTo>
                  <a:cubicBezTo>
                    <a:pt x="24514" y="19170"/>
                    <a:pt x="24617" y="19119"/>
                    <a:pt x="24668" y="19016"/>
                  </a:cubicBezTo>
                  <a:cubicBezTo>
                    <a:pt x="24719" y="18939"/>
                    <a:pt x="24745" y="18863"/>
                    <a:pt x="24719" y="18760"/>
                  </a:cubicBezTo>
                  <a:cubicBezTo>
                    <a:pt x="24335" y="17683"/>
                    <a:pt x="24412" y="16375"/>
                    <a:pt x="24489" y="15144"/>
                  </a:cubicBezTo>
                  <a:cubicBezTo>
                    <a:pt x="24540" y="14683"/>
                    <a:pt x="24566" y="14273"/>
                    <a:pt x="24566" y="13862"/>
                  </a:cubicBezTo>
                  <a:cubicBezTo>
                    <a:pt x="24668" y="13785"/>
                    <a:pt x="24719" y="13657"/>
                    <a:pt x="24694" y="13529"/>
                  </a:cubicBezTo>
                  <a:cubicBezTo>
                    <a:pt x="24694" y="13375"/>
                    <a:pt x="24540" y="13272"/>
                    <a:pt x="24386" y="13272"/>
                  </a:cubicBezTo>
                  <a:lnTo>
                    <a:pt x="24360" y="13272"/>
                  </a:lnTo>
                  <a:cubicBezTo>
                    <a:pt x="24335" y="12016"/>
                    <a:pt x="24258" y="10734"/>
                    <a:pt x="24181" y="9503"/>
                  </a:cubicBezTo>
                  <a:cubicBezTo>
                    <a:pt x="23976" y="7016"/>
                    <a:pt x="23924" y="4503"/>
                    <a:pt x="24053" y="1990"/>
                  </a:cubicBezTo>
                  <a:cubicBezTo>
                    <a:pt x="24053" y="1964"/>
                    <a:pt x="24053" y="1913"/>
                    <a:pt x="24053" y="1887"/>
                  </a:cubicBezTo>
                  <a:cubicBezTo>
                    <a:pt x="23924" y="1041"/>
                    <a:pt x="23437" y="144"/>
                    <a:pt x="22642" y="15"/>
                  </a:cubicBezTo>
                  <a:cubicBezTo>
                    <a:pt x="22587" y="5"/>
                    <a:pt x="22531" y="0"/>
                    <a:pt x="22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2704087" y="1478823"/>
              <a:ext cx="42332" cy="53659"/>
            </a:xfrm>
            <a:custGeom>
              <a:avLst/>
              <a:gdLst/>
              <a:ahLst/>
              <a:cxnLst/>
              <a:rect l="l" t="t" r="r" b="b"/>
              <a:pathLst>
                <a:path w="2489" h="3155" extrusionOk="0">
                  <a:moveTo>
                    <a:pt x="892" y="640"/>
                  </a:moveTo>
                  <a:cubicBezTo>
                    <a:pt x="1413" y="640"/>
                    <a:pt x="1872" y="1067"/>
                    <a:pt x="1847" y="1616"/>
                  </a:cubicBezTo>
                  <a:cubicBezTo>
                    <a:pt x="1847" y="1846"/>
                    <a:pt x="1745" y="2103"/>
                    <a:pt x="1591" y="2282"/>
                  </a:cubicBezTo>
                  <a:cubicBezTo>
                    <a:pt x="1430" y="2420"/>
                    <a:pt x="1207" y="2517"/>
                    <a:pt x="978" y="2517"/>
                  </a:cubicBezTo>
                  <a:cubicBezTo>
                    <a:pt x="951" y="2517"/>
                    <a:pt x="925" y="2516"/>
                    <a:pt x="898" y="2513"/>
                  </a:cubicBezTo>
                  <a:cubicBezTo>
                    <a:pt x="847" y="2154"/>
                    <a:pt x="847" y="1821"/>
                    <a:pt x="847" y="1462"/>
                  </a:cubicBezTo>
                  <a:cubicBezTo>
                    <a:pt x="873" y="1180"/>
                    <a:pt x="873" y="923"/>
                    <a:pt x="847" y="641"/>
                  </a:cubicBezTo>
                  <a:cubicBezTo>
                    <a:pt x="862" y="641"/>
                    <a:pt x="877" y="640"/>
                    <a:pt x="892" y="640"/>
                  </a:cubicBezTo>
                  <a:close/>
                  <a:moveTo>
                    <a:pt x="745" y="0"/>
                  </a:moveTo>
                  <a:cubicBezTo>
                    <a:pt x="565" y="0"/>
                    <a:pt x="411" y="26"/>
                    <a:pt x="257" y="51"/>
                  </a:cubicBezTo>
                  <a:cubicBezTo>
                    <a:pt x="103" y="77"/>
                    <a:pt x="27" y="205"/>
                    <a:pt x="27" y="334"/>
                  </a:cubicBezTo>
                  <a:cubicBezTo>
                    <a:pt x="1" y="462"/>
                    <a:pt x="78" y="590"/>
                    <a:pt x="206" y="641"/>
                  </a:cubicBezTo>
                  <a:cubicBezTo>
                    <a:pt x="232" y="949"/>
                    <a:pt x="257" y="1257"/>
                    <a:pt x="232" y="1564"/>
                  </a:cubicBezTo>
                  <a:cubicBezTo>
                    <a:pt x="232" y="1923"/>
                    <a:pt x="232" y="2282"/>
                    <a:pt x="283" y="2641"/>
                  </a:cubicBezTo>
                  <a:cubicBezTo>
                    <a:pt x="232" y="2770"/>
                    <a:pt x="283" y="2923"/>
                    <a:pt x="386" y="3026"/>
                  </a:cubicBezTo>
                  <a:cubicBezTo>
                    <a:pt x="437" y="3103"/>
                    <a:pt x="539" y="3154"/>
                    <a:pt x="642" y="3154"/>
                  </a:cubicBezTo>
                  <a:cubicBezTo>
                    <a:pt x="693" y="3154"/>
                    <a:pt x="719" y="3129"/>
                    <a:pt x="770" y="3129"/>
                  </a:cubicBezTo>
                  <a:lnTo>
                    <a:pt x="975" y="3129"/>
                  </a:lnTo>
                  <a:cubicBezTo>
                    <a:pt x="1822" y="3129"/>
                    <a:pt x="2488" y="2436"/>
                    <a:pt x="2463" y="1590"/>
                  </a:cubicBezTo>
                  <a:cubicBezTo>
                    <a:pt x="2488" y="1205"/>
                    <a:pt x="2360" y="795"/>
                    <a:pt x="2078" y="513"/>
                  </a:cubicBezTo>
                  <a:cubicBezTo>
                    <a:pt x="1719" y="180"/>
                    <a:pt x="1232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2746402" y="1476612"/>
              <a:ext cx="15273" cy="50631"/>
            </a:xfrm>
            <a:custGeom>
              <a:avLst/>
              <a:gdLst/>
              <a:ahLst/>
              <a:cxnLst/>
              <a:rect l="l" t="t" r="r" b="b"/>
              <a:pathLst>
                <a:path w="898" h="2977" extrusionOk="0">
                  <a:moveTo>
                    <a:pt x="323" y="1"/>
                  </a:moveTo>
                  <a:cubicBezTo>
                    <a:pt x="232" y="1"/>
                    <a:pt x="140" y="40"/>
                    <a:pt x="77" y="130"/>
                  </a:cubicBezTo>
                  <a:cubicBezTo>
                    <a:pt x="26" y="181"/>
                    <a:pt x="0" y="258"/>
                    <a:pt x="0" y="335"/>
                  </a:cubicBezTo>
                  <a:cubicBezTo>
                    <a:pt x="0" y="1130"/>
                    <a:pt x="77" y="1951"/>
                    <a:pt x="257" y="2720"/>
                  </a:cubicBezTo>
                  <a:cubicBezTo>
                    <a:pt x="257" y="2874"/>
                    <a:pt x="385" y="2977"/>
                    <a:pt x="539" y="2977"/>
                  </a:cubicBezTo>
                  <a:cubicBezTo>
                    <a:pt x="641" y="2977"/>
                    <a:pt x="718" y="2925"/>
                    <a:pt x="795" y="2848"/>
                  </a:cubicBezTo>
                  <a:cubicBezTo>
                    <a:pt x="872" y="2771"/>
                    <a:pt x="898" y="2669"/>
                    <a:pt x="872" y="2566"/>
                  </a:cubicBezTo>
                  <a:cubicBezTo>
                    <a:pt x="744" y="1823"/>
                    <a:pt x="667" y="1079"/>
                    <a:pt x="641" y="335"/>
                  </a:cubicBezTo>
                  <a:cubicBezTo>
                    <a:pt x="658" y="136"/>
                    <a:pt x="491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2759923" y="1474452"/>
              <a:ext cx="47111" cy="48863"/>
            </a:xfrm>
            <a:custGeom>
              <a:avLst/>
              <a:gdLst/>
              <a:ahLst/>
              <a:cxnLst/>
              <a:rect l="l" t="t" r="r" b="b"/>
              <a:pathLst>
                <a:path w="2770" h="2873" extrusionOk="0">
                  <a:moveTo>
                    <a:pt x="1000" y="642"/>
                  </a:moveTo>
                  <a:cubicBezTo>
                    <a:pt x="1077" y="642"/>
                    <a:pt x="1154" y="693"/>
                    <a:pt x="1205" y="744"/>
                  </a:cubicBezTo>
                  <a:cubicBezTo>
                    <a:pt x="1282" y="796"/>
                    <a:pt x="1308" y="898"/>
                    <a:pt x="1308" y="1001"/>
                  </a:cubicBezTo>
                  <a:cubicBezTo>
                    <a:pt x="1282" y="1180"/>
                    <a:pt x="1077" y="1360"/>
                    <a:pt x="872" y="1514"/>
                  </a:cubicBezTo>
                  <a:cubicBezTo>
                    <a:pt x="821" y="1283"/>
                    <a:pt x="769" y="1052"/>
                    <a:pt x="692" y="847"/>
                  </a:cubicBezTo>
                  <a:cubicBezTo>
                    <a:pt x="769" y="744"/>
                    <a:pt x="872" y="667"/>
                    <a:pt x="1000" y="642"/>
                  </a:cubicBezTo>
                  <a:close/>
                  <a:moveTo>
                    <a:pt x="1051" y="1"/>
                  </a:moveTo>
                  <a:cubicBezTo>
                    <a:pt x="744" y="26"/>
                    <a:pt x="436" y="180"/>
                    <a:pt x="257" y="411"/>
                  </a:cubicBezTo>
                  <a:cubicBezTo>
                    <a:pt x="154" y="437"/>
                    <a:pt x="77" y="488"/>
                    <a:pt x="51" y="565"/>
                  </a:cubicBezTo>
                  <a:cubicBezTo>
                    <a:pt x="0" y="642"/>
                    <a:pt x="0" y="719"/>
                    <a:pt x="51" y="821"/>
                  </a:cubicBezTo>
                  <a:cubicBezTo>
                    <a:pt x="26" y="898"/>
                    <a:pt x="51" y="1001"/>
                    <a:pt x="128" y="1078"/>
                  </a:cubicBezTo>
                  <a:cubicBezTo>
                    <a:pt x="282" y="1565"/>
                    <a:pt x="333" y="2052"/>
                    <a:pt x="333" y="2539"/>
                  </a:cubicBezTo>
                  <a:cubicBezTo>
                    <a:pt x="333" y="2719"/>
                    <a:pt x="487" y="2873"/>
                    <a:pt x="667" y="2873"/>
                  </a:cubicBezTo>
                  <a:cubicBezTo>
                    <a:pt x="744" y="2873"/>
                    <a:pt x="821" y="2821"/>
                    <a:pt x="898" y="2770"/>
                  </a:cubicBezTo>
                  <a:cubicBezTo>
                    <a:pt x="949" y="2719"/>
                    <a:pt x="975" y="2642"/>
                    <a:pt x="975" y="2539"/>
                  </a:cubicBezTo>
                  <a:lnTo>
                    <a:pt x="975" y="2155"/>
                  </a:lnTo>
                  <a:lnTo>
                    <a:pt x="1000" y="2155"/>
                  </a:lnTo>
                  <a:cubicBezTo>
                    <a:pt x="1026" y="2153"/>
                    <a:pt x="1052" y="2153"/>
                    <a:pt x="1078" y="2153"/>
                  </a:cubicBezTo>
                  <a:cubicBezTo>
                    <a:pt x="1510" y="2153"/>
                    <a:pt x="1915" y="2354"/>
                    <a:pt x="2205" y="2693"/>
                  </a:cubicBezTo>
                  <a:cubicBezTo>
                    <a:pt x="2257" y="2770"/>
                    <a:pt x="2334" y="2796"/>
                    <a:pt x="2411" y="2796"/>
                  </a:cubicBezTo>
                  <a:cubicBezTo>
                    <a:pt x="2539" y="2796"/>
                    <a:pt x="2641" y="2719"/>
                    <a:pt x="2693" y="2591"/>
                  </a:cubicBezTo>
                  <a:cubicBezTo>
                    <a:pt x="2769" y="2488"/>
                    <a:pt x="2744" y="2360"/>
                    <a:pt x="2667" y="2257"/>
                  </a:cubicBezTo>
                  <a:cubicBezTo>
                    <a:pt x="2411" y="1950"/>
                    <a:pt x="2077" y="1719"/>
                    <a:pt x="1693" y="1616"/>
                  </a:cubicBezTo>
                  <a:cubicBezTo>
                    <a:pt x="2026" y="1232"/>
                    <a:pt x="2026" y="693"/>
                    <a:pt x="1693" y="334"/>
                  </a:cubicBezTo>
                  <a:cubicBezTo>
                    <a:pt x="1539" y="129"/>
                    <a:pt x="1308" y="1"/>
                    <a:pt x="1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2804397" y="1471833"/>
              <a:ext cx="35784" cy="50172"/>
            </a:xfrm>
            <a:custGeom>
              <a:avLst/>
              <a:gdLst/>
              <a:ahLst/>
              <a:cxnLst/>
              <a:rect l="l" t="t" r="r" b="b"/>
              <a:pathLst>
                <a:path w="2104" h="2950" extrusionOk="0">
                  <a:moveTo>
                    <a:pt x="1004" y="1"/>
                  </a:moveTo>
                  <a:cubicBezTo>
                    <a:pt x="776" y="1"/>
                    <a:pt x="552" y="27"/>
                    <a:pt x="334" y="78"/>
                  </a:cubicBezTo>
                  <a:cubicBezTo>
                    <a:pt x="231" y="78"/>
                    <a:pt x="154" y="155"/>
                    <a:pt x="129" y="232"/>
                  </a:cubicBezTo>
                  <a:cubicBezTo>
                    <a:pt x="26" y="309"/>
                    <a:pt x="1" y="437"/>
                    <a:pt x="26" y="565"/>
                  </a:cubicBezTo>
                  <a:cubicBezTo>
                    <a:pt x="78" y="847"/>
                    <a:pt x="129" y="1104"/>
                    <a:pt x="180" y="1334"/>
                  </a:cubicBezTo>
                  <a:cubicBezTo>
                    <a:pt x="154" y="1437"/>
                    <a:pt x="180" y="1514"/>
                    <a:pt x="231" y="1591"/>
                  </a:cubicBezTo>
                  <a:cubicBezTo>
                    <a:pt x="283" y="1924"/>
                    <a:pt x="308" y="2283"/>
                    <a:pt x="334" y="2616"/>
                  </a:cubicBezTo>
                  <a:cubicBezTo>
                    <a:pt x="334" y="2796"/>
                    <a:pt x="462" y="2950"/>
                    <a:pt x="642" y="2950"/>
                  </a:cubicBezTo>
                  <a:cubicBezTo>
                    <a:pt x="770" y="2950"/>
                    <a:pt x="898" y="2873"/>
                    <a:pt x="949" y="2770"/>
                  </a:cubicBezTo>
                  <a:cubicBezTo>
                    <a:pt x="1180" y="2719"/>
                    <a:pt x="1437" y="2719"/>
                    <a:pt x="1693" y="2719"/>
                  </a:cubicBezTo>
                  <a:cubicBezTo>
                    <a:pt x="2103" y="2719"/>
                    <a:pt x="2103" y="2078"/>
                    <a:pt x="1693" y="2078"/>
                  </a:cubicBezTo>
                  <a:lnTo>
                    <a:pt x="1693" y="2052"/>
                  </a:lnTo>
                  <a:cubicBezTo>
                    <a:pt x="1437" y="2052"/>
                    <a:pt x="1180" y="2052"/>
                    <a:pt x="924" y="2104"/>
                  </a:cubicBezTo>
                  <a:cubicBezTo>
                    <a:pt x="924" y="1950"/>
                    <a:pt x="898" y="1822"/>
                    <a:pt x="872" y="1642"/>
                  </a:cubicBezTo>
                  <a:cubicBezTo>
                    <a:pt x="1129" y="1591"/>
                    <a:pt x="1360" y="1539"/>
                    <a:pt x="1616" y="1488"/>
                  </a:cubicBezTo>
                  <a:cubicBezTo>
                    <a:pt x="1770" y="1463"/>
                    <a:pt x="1847" y="1309"/>
                    <a:pt x="1847" y="1155"/>
                  </a:cubicBezTo>
                  <a:cubicBezTo>
                    <a:pt x="1821" y="1001"/>
                    <a:pt x="1693" y="873"/>
                    <a:pt x="1514" y="873"/>
                  </a:cubicBezTo>
                  <a:lnTo>
                    <a:pt x="1437" y="873"/>
                  </a:lnTo>
                  <a:cubicBezTo>
                    <a:pt x="1206" y="924"/>
                    <a:pt x="1001" y="975"/>
                    <a:pt x="770" y="1027"/>
                  </a:cubicBezTo>
                  <a:lnTo>
                    <a:pt x="693" y="668"/>
                  </a:lnTo>
                  <a:cubicBezTo>
                    <a:pt x="801" y="648"/>
                    <a:pt x="908" y="640"/>
                    <a:pt x="1015" y="640"/>
                  </a:cubicBezTo>
                  <a:cubicBezTo>
                    <a:pt x="1187" y="640"/>
                    <a:pt x="1355" y="662"/>
                    <a:pt x="1514" y="693"/>
                  </a:cubicBezTo>
                  <a:lnTo>
                    <a:pt x="1590" y="693"/>
                  </a:lnTo>
                  <a:cubicBezTo>
                    <a:pt x="1770" y="693"/>
                    <a:pt x="1898" y="565"/>
                    <a:pt x="1924" y="386"/>
                  </a:cubicBezTo>
                  <a:cubicBezTo>
                    <a:pt x="1924" y="232"/>
                    <a:pt x="1847" y="104"/>
                    <a:pt x="1693" y="78"/>
                  </a:cubicBezTo>
                  <a:cubicBezTo>
                    <a:pt x="1462" y="27"/>
                    <a:pt x="1231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2837987" y="1470047"/>
              <a:ext cx="43182" cy="46737"/>
            </a:xfrm>
            <a:custGeom>
              <a:avLst/>
              <a:gdLst/>
              <a:ahLst/>
              <a:cxnLst/>
              <a:rect l="l" t="t" r="r" b="b"/>
              <a:pathLst>
                <a:path w="2539" h="2748" extrusionOk="0">
                  <a:moveTo>
                    <a:pt x="1133" y="1"/>
                  </a:moveTo>
                  <a:cubicBezTo>
                    <a:pt x="776" y="1"/>
                    <a:pt x="449" y="177"/>
                    <a:pt x="257" y="465"/>
                  </a:cubicBezTo>
                  <a:cubicBezTo>
                    <a:pt x="26" y="875"/>
                    <a:pt x="0" y="1388"/>
                    <a:pt x="231" y="1824"/>
                  </a:cubicBezTo>
                  <a:cubicBezTo>
                    <a:pt x="385" y="2234"/>
                    <a:pt x="692" y="2542"/>
                    <a:pt x="1103" y="2696"/>
                  </a:cubicBezTo>
                  <a:cubicBezTo>
                    <a:pt x="1205" y="2747"/>
                    <a:pt x="1308" y="2747"/>
                    <a:pt x="1436" y="2747"/>
                  </a:cubicBezTo>
                  <a:cubicBezTo>
                    <a:pt x="1821" y="2721"/>
                    <a:pt x="2180" y="2542"/>
                    <a:pt x="2436" y="2209"/>
                  </a:cubicBezTo>
                  <a:cubicBezTo>
                    <a:pt x="2513" y="2132"/>
                    <a:pt x="2539" y="1978"/>
                    <a:pt x="2487" y="1875"/>
                  </a:cubicBezTo>
                  <a:cubicBezTo>
                    <a:pt x="2436" y="1747"/>
                    <a:pt x="2308" y="1670"/>
                    <a:pt x="2180" y="1670"/>
                  </a:cubicBezTo>
                  <a:cubicBezTo>
                    <a:pt x="2077" y="1670"/>
                    <a:pt x="2000" y="1721"/>
                    <a:pt x="1949" y="1773"/>
                  </a:cubicBezTo>
                  <a:cubicBezTo>
                    <a:pt x="1821" y="1978"/>
                    <a:pt x="1564" y="2106"/>
                    <a:pt x="1308" y="2106"/>
                  </a:cubicBezTo>
                  <a:cubicBezTo>
                    <a:pt x="1077" y="2003"/>
                    <a:pt x="898" y="1850"/>
                    <a:pt x="821" y="1619"/>
                  </a:cubicBezTo>
                  <a:cubicBezTo>
                    <a:pt x="667" y="1388"/>
                    <a:pt x="641" y="1106"/>
                    <a:pt x="769" y="850"/>
                  </a:cubicBezTo>
                  <a:cubicBezTo>
                    <a:pt x="838" y="735"/>
                    <a:pt x="989" y="640"/>
                    <a:pt x="1149" y="640"/>
                  </a:cubicBezTo>
                  <a:cubicBezTo>
                    <a:pt x="1168" y="640"/>
                    <a:pt x="1187" y="642"/>
                    <a:pt x="1205" y="644"/>
                  </a:cubicBezTo>
                  <a:lnTo>
                    <a:pt x="1231" y="644"/>
                  </a:lnTo>
                  <a:cubicBezTo>
                    <a:pt x="1410" y="644"/>
                    <a:pt x="1564" y="491"/>
                    <a:pt x="1564" y="311"/>
                  </a:cubicBezTo>
                  <a:cubicBezTo>
                    <a:pt x="1564" y="157"/>
                    <a:pt x="1410" y="3"/>
                    <a:pt x="1231" y="3"/>
                  </a:cubicBezTo>
                  <a:lnTo>
                    <a:pt x="1205" y="3"/>
                  </a:lnTo>
                  <a:cubicBezTo>
                    <a:pt x="1181" y="2"/>
                    <a:pt x="115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2865454" y="1471629"/>
              <a:ext cx="39270" cy="44271"/>
            </a:xfrm>
            <a:custGeom>
              <a:avLst/>
              <a:gdLst/>
              <a:ahLst/>
              <a:cxnLst/>
              <a:rect l="l" t="t" r="r" b="b"/>
              <a:pathLst>
                <a:path w="2309" h="2603" extrusionOk="0">
                  <a:moveTo>
                    <a:pt x="1414" y="0"/>
                  </a:moveTo>
                  <a:cubicBezTo>
                    <a:pt x="1366" y="0"/>
                    <a:pt x="1321" y="13"/>
                    <a:pt x="1283" y="39"/>
                  </a:cubicBezTo>
                  <a:cubicBezTo>
                    <a:pt x="1001" y="39"/>
                    <a:pt x="719" y="90"/>
                    <a:pt x="436" y="116"/>
                  </a:cubicBezTo>
                  <a:lnTo>
                    <a:pt x="257" y="167"/>
                  </a:lnTo>
                  <a:cubicBezTo>
                    <a:pt x="103" y="167"/>
                    <a:pt x="1" y="295"/>
                    <a:pt x="26" y="449"/>
                  </a:cubicBezTo>
                  <a:cubicBezTo>
                    <a:pt x="26" y="654"/>
                    <a:pt x="206" y="782"/>
                    <a:pt x="411" y="782"/>
                  </a:cubicBezTo>
                  <a:lnTo>
                    <a:pt x="590" y="731"/>
                  </a:lnTo>
                  <a:cubicBezTo>
                    <a:pt x="770" y="705"/>
                    <a:pt x="975" y="680"/>
                    <a:pt x="1154" y="680"/>
                  </a:cubicBezTo>
                  <a:cubicBezTo>
                    <a:pt x="1206" y="1218"/>
                    <a:pt x="1206" y="1782"/>
                    <a:pt x="1206" y="2295"/>
                  </a:cubicBezTo>
                  <a:cubicBezTo>
                    <a:pt x="1206" y="2475"/>
                    <a:pt x="1360" y="2603"/>
                    <a:pt x="1539" y="2603"/>
                  </a:cubicBezTo>
                  <a:cubicBezTo>
                    <a:pt x="1616" y="2603"/>
                    <a:pt x="1693" y="2577"/>
                    <a:pt x="1770" y="2526"/>
                  </a:cubicBezTo>
                  <a:cubicBezTo>
                    <a:pt x="1821" y="2475"/>
                    <a:pt x="1847" y="2372"/>
                    <a:pt x="1847" y="2295"/>
                  </a:cubicBezTo>
                  <a:cubicBezTo>
                    <a:pt x="1847" y="1782"/>
                    <a:pt x="1847" y="1218"/>
                    <a:pt x="1796" y="680"/>
                  </a:cubicBezTo>
                  <a:lnTo>
                    <a:pt x="1796" y="680"/>
                  </a:lnTo>
                  <a:lnTo>
                    <a:pt x="1924" y="705"/>
                  </a:lnTo>
                  <a:lnTo>
                    <a:pt x="2001" y="705"/>
                  </a:lnTo>
                  <a:cubicBezTo>
                    <a:pt x="2180" y="705"/>
                    <a:pt x="2308" y="551"/>
                    <a:pt x="2308" y="372"/>
                  </a:cubicBezTo>
                  <a:cubicBezTo>
                    <a:pt x="2308" y="244"/>
                    <a:pt x="2231" y="116"/>
                    <a:pt x="2078" y="90"/>
                  </a:cubicBezTo>
                  <a:cubicBezTo>
                    <a:pt x="1898" y="39"/>
                    <a:pt x="1719" y="39"/>
                    <a:pt x="1565" y="39"/>
                  </a:cubicBezTo>
                  <a:cubicBezTo>
                    <a:pt x="1513" y="13"/>
                    <a:pt x="1462" y="0"/>
                    <a:pt x="1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2904265" y="1470098"/>
              <a:ext cx="42757" cy="45818"/>
            </a:xfrm>
            <a:custGeom>
              <a:avLst/>
              <a:gdLst/>
              <a:ahLst/>
              <a:cxnLst/>
              <a:rect l="l" t="t" r="r" b="b"/>
              <a:pathLst>
                <a:path w="2514" h="2694" extrusionOk="0">
                  <a:moveTo>
                    <a:pt x="1129" y="693"/>
                  </a:moveTo>
                  <a:cubicBezTo>
                    <a:pt x="1180" y="744"/>
                    <a:pt x="1257" y="795"/>
                    <a:pt x="1334" y="795"/>
                  </a:cubicBezTo>
                  <a:cubicBezTo>
                    <a:pt x="1616" y="795"/>
                    <a:pt x="1847" y="1077"/>
                    <a:pt x="1821" y="1359"/>
                  </a:cubicBezTo>
                  <a:cubicBezTo>
                    <a:pt x="1821" y="1667"/>
                    <a:pt x="1642" y="1924"/>
                    <a:pt x="1360" y="2052"/>
                  </a:cubicBezTo>
                  <a:lnTo>
                    <a:pt x="1257" y="2052"/>
                  </a:lnTo>
                  <a:cubicBezTo>
                    <a:pt x="950" y="2026"/>
                    <a:pt x="719" y="1795"/>
                    <a:pt x="667" y="1488"/>
                  </a:cubicBezTo>
                  <a:cubicBezTo>
                    <a:pt x="642" y="1154"/>
                    <a:pt x="821" y="821"/>
                    <a:pt x="1129" y="693"/>
                  </a:cubicBezTo>
                  <a:close/>
                  <a:moveTo>
                    <a:pt x="1309" y="0"/>
                  </a:moveTo>
                  <a:cubicBezTo>
                    <a:pt x="565" y="52"/>
                    <a:pt x="1" y="693"/>
                    <a:pt x="78" y="1436"/>
                  </a:cubicBezTo>
                  <a:cubicBezTo>
                    <a:pt x="27" y="2114"/>
                    <a:pt x="567" y="2694"/>
                    <a:pt x="1239" y="2694"/>
                  </a:cubicBezTo>
                  <a:cubicBezTo>
                    <a:pt x="1254" y="2694"/>
                    <a:pt x="1268" y="2693"/>
                    <a:pt x="1283" y="2693"/>
                  </a:cubicBezTo>
                  <a:lnTo>
                    <a:pt x="1334" y="2693"/>
                  </a:lnTo>
                  <a:cubicBezTo>
                    <a:pt x="1950" y="2642"/>
                    <a:pt x="2411" y="2154"/>
                    <a:pt x="2437" y="1565"/>
                  </a:cubicBezTo>
                  <a:cubicBezTo>
                    <a:pt x="2514" y="975"/>
                    <a:pt x="2180" y="385"/>
                    <a:pt x="1616" y="206"/>
                  </a:cubicBezTo>
                  <a:cubicBezTo>
                    <a:pt x="1565" y="77"/>
                    <a:pt x="143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2946580" y="1470966"/>
              <a:ext cx="37519" cy="42417"/>
            </a:xfrm>
            <a:custGeom>
              <a:avLst/>
              <a:gdLst/>
              <a:ahLst/>
              <a:cxnLst/>
              <a:rect l="l" t="t" r="r" b="b"/>
              <a:pathLst>
                <a:path w="2206" h="2494" extrusionOk="0">
                  <a:moveTo>
                    <a:pt x="821" y="642"/>
                  </a:moveTo>
                  <a:cubicBezTo>
                    <a:pt x="821" y="667"/>
                    <a:pt x="795" y="719"/>
                    <a:pt x="718" y="821"/>
                  </a:cubicBezTo>
                  <a:cubicBezTo>
                    <a:pt x="718" y="796"/>
                    <a:pt x="692" y="744"/>
                    <a:pt x="692" y="719"/>
                  </a:cubicBezTo>
                  <a:cubicBezTo>
                    <a:pt x="718" y="693"/>
                    <a:pt x="769" y="667"/>
                    <a:pt x="821" y="642"/>
                  </a:cubicBezTo>
                  <a:close/>
                  <a:moveTo>
                    <a:pt x="872" y="1"/>
                  </a:moveTo>
                  <a:cubicBezTo>
                    <a:pt x="590" y="26"/>
                    <a:pt x="333" y="155"/>
                    <a:pt x="128" y="360"/>
                  </a:cubicBezTo>
                  <a:cubicBezTo>
                    <a:pt x="51" y="437"/>
                    <a:pt x="0" y="513"/>
                    <a:pt x="26" y="616"/>
                  </a:cubicBezTo>
                  <a:cubicBezTo>
                    <a:pt x="26" y="667"/>
                    <a:pt x="26" y="719"/>
                    <a:pt x="26" y="744"/>
                  </a:cubicBezTo>
                  <a:cubicBezTo>
                    <a:pt x="154" y="1231"/>
                    <a:pt x="205" y="1693"/>
                    <a:pt x="180" y="2180"/>
                  </a:cubicBezTo>
                  <a:cubicBezTo>
                    <a:pt x="180" y="2373"/>
                    <a:pt x="335" y="2494"/>
                    <a:pt x="499" y="2494"/>
                  </a:cubicBezTo>
                  <a:cubicBezTo>
                    <a:pt x="575" y="2494"/>
                    <a:pt x="653" y="2468"/>
                    <a:pt x="718" y="2411"/>
                  </a:cubicBezTo>
                  <a:cubicBezTo>
                    <a:pt x="769" y="2360"/>
                    <a:pt x="821" y="2283"/>
                    <a:pt x="821" y="2180"/>
                  </a:cubicBezTo>
                  <a:lnTo>
                    <a:pt x="821" y="1616"/>
                  </a:lnTo>
                  <a:cubicBezTo>
                    <a:pt x="1128" y="1770"/>
                    <a:pt x="1410" y="2026"/>
                    <a:pt x="1590" y="2334"/>
                  </a:cubicBezTo>
                  <a:cubicBezTo>
                    <a:pt x="1641" y="2437"/>
                    <a:pt x="1744" y="2488"/>
                    <a:pt x="1846" y="2488"/>
                  </a:cubicBezTo>
                  <a:cubicBezTo>
                    <a:pt x="1975" y="2488"/>
                    <a:pt x="2077" y="2437"/>
                    <a:pt x="2154" y="2334"/>
                  </a:cubicBezTo>
                  <a:cubicBezTo>
                    <a:pt x="2205" y="2232"/>
                    <a:pt x="2205" y="2103"/>
                    <a:pt x="2154" y="2026"/>
                  </a:cubicBezTo>
                  <a:cubicBezTo>
                    <a:pt x="1923" y="1667"/>
                    <a:pt x="1616" y="1360"/>
                    <a:pt x="1257" y="1129"/>
                  </a:cubicBezTo>
                  <a:cubicBezTo>
                    <a:pt x="1487" y="898"/>
                    <a:pt x="1513" y="513"/>
                    <a:pt x="1333" y="257"/>
                  </a:cubicBezTo>
                  <a:cubicBezTo>
                    <a:pt x="1231" y="103"/>
                    <a:pt x="1051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33"/>
          <p:cNvGrpSpPr/>
          <p:nvPr/>
        </p:nvGrpSpPr>
        <p:grpSpPr>
          <a:xfrm rot="-10040355">
            <a:off x="6946463" y="1514465"/>
            <a:ext cx="243640" cy="419736"/>
            <a:chOff x="6151609" y="1333970"/>
            <a:chExt cx="201284" cy="346766"/>
          </a:xfrm>
        </p:grpSpPr>
        <p:sp>
          <p:nvSpPr>
            <p:cNvPr id="251" name="Google Shape;251;p33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33"/>
          <p:cNvGrpSpPr/>
          <p:nvPr/>
        </p:nvGrpSpPr>
        <p:grpSpPr>
          <a:xfrm>
            <a:off x="2293043" y="2068359"/>
            <a:ext cx="243634" cy="419725"/>
            <a:chOff x="6151609" y="1333970"/>
            <a:chExt cx="201284" cy="346766"/>
          </a:xfrm>
        </p:grpSpPr>
        <p:sp>
          <p:nvSpPr>
            <p:cNvPr id="255" name="Google Shape;255;p33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33"/>
          <p:cNvSpPr txBox="1">
            <a:spLocks noGrp="1"/>
          </p:cNvSpPr>
          <p:nvPr>
            <p:ph type="title" idx="4"/>
          </p:nvPr>
        </p:nvSpPr>
        <p:spPr>
          <a:xfrm>
            <a:off x="3509890" y="4513500"/>
            <a:ext cx="2124220" cy="36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800" dirty="0" smtClean="0"/>
              <a:t>Београд, мај 2023.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3" name="Google Shape;27373;p37"/>
          <p:cNvSpPr txBox="1">
            <a:spLocks noGrp="1"/>
          </p:cNvSpPr>
          <p:nvPr>
            <p:ph type="title"/>
          </p:nvPr>
        </p:nvSpPr>
        <p:spPr>
          <a:xfrm>
            <a:off x="1694620" y="2094900"/>
            <a:ext cx="5913783" cy="1214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6000" dirty="0" smtClean="0"/>
              <a:t>Хвала на пажњи!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225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650877" y="1029918"/>
            <a:ext cx="4114042" cy="883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4000" dirty="0" smtClean="0">
                <a:latin typeface="Pinyon Script"/>
                <a:ea typeface="Pinyon Script"/>
                <a:cs typeface="Pinyon Script"/>
                <a:sym typeface="Pinyon Script"/>
              </a:rPr>
              <a:t>Увод</a:t>
            </a:r>
            <a:endParaRPr sz="2000" dirty="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subTitle" idx="1"/>
          </p:nvPr>
        </p:nvSpPr>
        <p:spPr>
          <a:xfrm>
            <a:off x="600221" y="1946226"/>
            <a:ext cx="5215011" cy="2217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dirty="0" err="1"/>
              <a:t>Овај</a:t>
            </a:r>
            <a:r>
              <a:rPr lang="en-US" dirty="0"/>
              <a:t> </a:t>
            </a:r>
            <a:r>
              <a:rPr lang="en-US" dirty="0" err="1"/>
              <a:t>пројекат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фокусира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развој</a:t>
            </a:r>
            <a:r>
              <a:rPr lang="en-US" dirty="0"/>
              <a:t> </a:t>
            </a:r>
            <a:r>
              <a:rPr lang="sr-Cyrl-RS" dirty="0"/>
              <a:t>биоскопске</a:t>
            </a:r>
            <a:r>
              <a:rPr lang="en-US" dirty="0"/>
              <a:t> </a:t>
            </a:r>
            <a:r>
              <a:rPr lang="en-US" dirty="0" err="1"/>
              <a:t>апликације</a:t>
            </a:r>
            <a:r>
              <a:rPr lang="en-US" dirty="0"/>
              <a:t> у </a:t>
            </a:r>
            <a:r>
              <a:rPr lang="en-US" dirty="0" err="1"/>
              <a:t>којој</a:t>
            </a:r>
            <a:r>
              <a:rPr lang="en-US" dirty="0"/>
              <a:t> </a:t>
            </a:r>
            <a:r>
              <a:rPr lang="en-US" dirty="0" err="1"/>
              <a:t>корисници</a:t>
            </a:r>
            <a:r>
              <a:rPr lang="en-US" dirty="0"/>
              <a:t> </a:t>
            </a:r>
            <a:r>
              <a:rPr lang="en-US" dirty="0" err="1"/>
              <a:t>могу</a:t>
            </a:r>
            <a:r>
              <a:rPr lang="en-US" dirty="0"/>
              <a:t> </a:t>
            </a:r>
            <a:r>
              <a:rPr lang="sr-Cyrl-RS" dirty="0"/>
              <a:t>пронаћи информације о </a:t>
            </a:r>
            <a:r>
              <a:rPr lang="en-US" dirty="0" err="1"/>
              <a:t>филмови</a:t>
            </a:r>
            <a:r>
              <a:rPr lang="sr-Cyrl-RS" dirty="0"/>
              <a:t>ма који су тренутно </a:t>
            </a:r>
            <a:r>
              <a:rPr lang="en-US" dirty="0" err="1"/>
              <a:t>доступни</a:t>
            </a:r>
            <a:r>
              <a:rPr lang="sr-Cyrl-RS" dirty="0"/>
              <a:t>, као и могућност</a:t>
            </a:r>
            <a:r>
              <a:rPr lang="en-US" dirty="0"/>
              <a:t> </a:t>
            </a:r>
            <a:r>
              <a:rPr lang="en-US" dirty="0" err="1"/>
              <a:t>креира</a:t>
            </a:r>
            <a:r>
              <a:rPr lang="sr-Cyrl-RS" dirty="0"/>
              <a:t>ња својих приватних </a:t>
            </a:r>
            <a:r>
              <a:rPr lang="en-US" dirty="0" err="1"/>
              <a:t>налог</a:t>
            </a:r>
            <a:r>
              <a:rPr lang="sr-Cyrl-RS" dirty="0"/>
              <a:t>а, помоћу којих могу да изврше </a:t>
            </a:r>
            <a:r>
              <a:rPr lang="en-US" dirty="0" err="1"/>
              <a:t>резервациј</a:t>
            </a:r>
            <a:r>
              <a:rPr lang="sr-Cyrl-RS" dirty="0"/>
              <a:t>у карата за непопуњене пројекције</a:t>
            </a:r>
            <a:r>
              <a:rPr lang="en-US" dirty="0"/>
              <a:t> и </a:t>
            </a:r>
            <a:r>
              <a:rPr lang="en-US" dirty="0" err="1"/>
              <a:t>објављ</a:t>
            </a:r>
            <a:r>
              <a:rPr lang="sr-Cyrl-RS" dirty="0"/>
              <a:t>ују рецензије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13" name="Google Shape;319;p36"/>
          <p:cNvGrpSpPr/>
          <p:nvPr/>
        </p:nvGrpSpPr>
        <p:grpSpPr>
          <a:xfrm>
            <a:off x="6331412" y="992723"/>
            <a:ext cx="1809710" cy="1331122"/>
            <a:chOff x="4424124" y="3280683"/>
            <a:chExt cx="720914" cy="530243"/>
          </a:xfrm>
        </p:grpSpPr>
        <p:sp>
          <p:nvSpPr>
            <p:cNvPr id="14" name="Google Shape;320;p36"/>
            <p:cNvSpPr/>
            <p:nvPr/>
          </p:nvSpPr>
          <p:spPr>
            <a:xfrm>
              <a:off x="4424124" y="3280683"/>
              <a:ext cx="720914" cy="530243"/>
            </a:xfrm>
            <a:custGeom>
              <a:avLst/>
              <a:gdLst/>
              <a:ahLst/>
              <a:cxnLst/>
              <a:rect l="l" t="t" r="r" b="b"/>
              <a:pathLst>
                <a:path w="42388" h="31177" extrusionOk="0">
                  <a:moveTo>
                    <a:pt x="5437" y="8369"/>
                  </a:moveTo>
                  <a:lnTo>
                    <a:pt x="5488" y="8472"/>
                  </a:lnTo>
                  <a:cubicBezTo>
                    <a:pt x="5462" y="8497"/>
                    <a:pt x="5462" y="8497"/>
                    <a:pt x="5437" y="8523"/>
                  </a:cubicBezTo>
                  <a:lnTo>
                    <a:pt x="5269" y="8391"/>
                  </a:lnTo>
                  <a:lnTo>
                    <a:pt x="5269" y="8391"/>
                  </a:lnTo>
                  <a:cubicBezTo>
                    <a:pt x="5282" y="8393"/>
                    <a:pt x="5295" y="8394"/>
                    <a:pt x="5309" y="8394"/>
                  </a:cubicBezTo>
                  <a:cubicBezTo>
                    <a:pt x="5349" y="8394"/>
                    <a:pt x="5392" y="8386"/>
                    <a:pt x="5437" y="8369"/>
                  </a:cubicBezTo>
                  <a:close/>
                  <a:moveTo>
                    <a:pt x="33797" y="7779"/>
                  </a:moveTo>
                  <a:cubicBezTo>
                    <a:pt x="33874" y="7779"/>
                    <a:pt x="33951" y="7831"/>
                    <a:pt x="34028" y="7831"/>
                  </a:cubicBezTo>
                  <a:cubicBezTo>
                    <a:pt x="34130" y="7856"/>
                    <a:pt x="34207" y="7882"/>
                    <a:pt x="34284" y="7908"/>
                  </a:cubicBezTo>
                  <a:lnTo>
                    <a:pt x="34413" y="7959"/>
                  </a:lnTo>
                  <a:lnTo>
                    <a:pt x="34515" y="8010"/>
                  </a:lnTo>
                  <a:cubicBezTo>
                    <a:pt x="34848" y="8164"/>
                    <a:pt x="35156" y="8318"/>
                    <a:pt x="35490" y="8497"/>
                  </a:cubicBezTo>
                  <a:cubicBezTo>
                    <a:pt x="35772" y="8677"/>
                    <a:pt x="36054" y="8831"/>
                    <a:pt x="36361" y="8959"/>
                  </a:cubicBezTo>
                  <a:cubicBezTo>
                    <a:pt x="36720" y="9113"/>
                    <a:pt x="37079" y="9241"/>
                    <a:pt x="37464" y="9292"/>
                  </a:cubicBezTo>
                  <a:cubicBezTo>
                    <a:pt x="37823" y="9344"/>
                    <a:pt x="38182" y="9395"/>
                    <a:pt x="38541" y="9395"/>
                  </a:cubicBezTo>
                  <a:lnTo>
                    <a:pt x="38644" y="9395"/>
                  </a:lnTo>
                  <a:cubicBezTo>
                    <a:pt x="39387" y="9369"/>
                    <a:pt x="40131" y="9164"/>
                    <a:pt x="40797" y="8805"/>
                  </a:cubicBezTo>
                  <a:lnTo>
                    <a:pt x="41105" y="8600"/>
                  </a:lnTo>
                  <a:lnTo>
                    <a:pt x="41131" y="8856"/>
                  </a:lnTo>
                  <a:cubicBezTo>
                    <a:pt x="41208" y="9446"/>
                    <a:pt x="41336" y="10036"/>
                    <a:pt x="41515" y="10600"/>
                  </a:cubicBezTo>
                  <a:lnTo>
                    <a:pt x="41618" y="10985"/>
                  </a:lnTo>
                  <a:lnTo>
                    <a:pt x="41336" y="10933"/>
                  </a:lnTo>
                  <a:cubicBezTo>
                    <a:pt x="41208" y="10908"/>
                    <a:pt x="41080" y="10882"/>
                    <a:pt x="40951" y="10857"/>
                  </a:cubicBezTo>
                  <a:cubicBezTo>
                    <a:pt x="40567" y="10754"/>
                    <a:pt x="40208" y="10651"/>
                    <a:pt x="39849" y="10549"/>
                  </a:cubicBezTo>
                  <a:lnTo>
                    <a:pt x="39797" y="10549"/>
                  </a:lnTo>
                  <a:cubicBezTo>
                    <a:pt x="39054" y="10318"/>
                    <a:pt x="38310" y="10164"/>
                    <a:pt x="37541" y="10087"/>
                  </a:cubicBezTo>
                  <a:cubicBezTo>
                    <a:pt x="36746" y="10087"/>
                    <a:pt x="35951" y="10215"/>
                    <a:pt x="35207" y="10446"/>
                  </a:cubicBezTo>
                  <a:cubicBezTo>
                    <a:pt x="34848" y="10549"/>
                    <a:pt x="34438" y="10651"/>
                    <a:pt x="34054" y="10728"/>
                  </a:cubicBezTo>
                  <a:cubicBezTo>
                    <a:pt x="33874" y="10754"/>
                    <a:pt x="33720" y="10780"/>
                    <a:pt x="33566" y="10780"/>
                  </a:cubicBezTo>
                  <a:lnTo>
                    <a:pt x="33207" y="10780"/>
                  </a:lnTo>
                  <a:lnTo>
                    <a:pt x="33207" y="10651"/>
                  </a:lnTo>
                  <a:cubicBezTo>
                    <a:pt x="33130" y="9831"/>
                    <a:pt x="33053" y="8985"/>
                    <a:pt x="32951" y="8036"/>
                  </a:cubicBezTo>
                  <a:lnTo>
                    <a:pt x="32925" y="7882"/>
                  </a:lnTo>
                  <a:lnTo>
                    <a:pt x="33053" y="7856"/>
                  </a:lnTo>
                  <a:cubicBezTo>
                    <a:pt x="33105" y="7831"/>
                    <a:pt x="33130" y="7831"/>
                    <a:pt x="33156" y="7831"/>
                  </a:cubicBezTo>
                  <a:lnTo>
                    <a:pt x="33284" y="7779"/>
                  </a:lnTo>
                  <a:close/>
                  <a:moveTo>
                    <a:pt x="18232" y="10241"/>
                  </a:moveTo>
                  <a:lnTo>
                    <a:pt x="18309" y="10395"/>
                  </a:lnTo>
                  <a:lnTo>
                    <a:pt x="18335" y="10446"/>
                  </a:lnTo>
                  <a:cubicBezTo>
                    <a:pt x="18335" y="10498"/>
                    <a:pt x="18360" y="10574"/>
                    <a:pt x="18360" y="10626"/>
                  </a:cubicBezTo>
                  <a:lnTo>
                    <a:pt x="18360" y="10728"/>
                  </a:lnTo>
                  <a:cubicBezTo>
                    <a:pt x="18386" y="10882"/>
                    <a:pt x="18386" y="11062"/>
                    <a:pt x="18386" y="11241"/>
                  </a:cubicBezTo>
                  <a:lnTo>
                    <a:pt x="18386" y="11523"/>
                  </a:lnTo>
                  <a:lnTo>
                    <a:pt x="18386" y="11626"/>
                  </a:lnTo>
                  <a:cubicBezTo>
                    <a:pt x="18360" y="11754"/>
                    <a:pt x="18335" y="11857"/>
                    <a:pt x="18309" y="11985"/>
                  </a:cubicBezTo>
                  <a:lnTo>
                    <a:pt x="18258" y="12139"/>
                  </a:lnTo>
                  <a:lnTo>
                    <a:pt x="18207" y="12216"/>
                  </a:lnTo>
                  <a:cubicBezTo>
                    <a:pt x="18155" y="12344"/>
                    <a:pt x="18104" y="12446"/>
                    <a:pt x="18053" y="12549"/>
                  </a:cubicBezTo>
                  <a:cubicBezTo>
                    <a:pt x="18001" y="12600"/>
                    <a:pt x="17976" y="12651"/>
                    <a:pt x="17950" y="12703"/>
                  </a:cubicBezTo>
                  <a:lnTo>
                    <a:pt x="17873" y="12805"/>
                  </a:lnTo>
                  <a:cubicBezTo>
                    <a:pt x="17796" y="12882"/>
                    <a:pt x="17719" y="12985"/>
                    <a:pt x="17642" y="13062"/>
                  </a:cubicBezTo>
                  <a:cubicBezTo>
                    <a:pt x="17565" y="13139"/>
                    <a:pt x="17463" y="13241"/>
                    <a:pt x="17360" y="13318"/>
                  </a:cubicBezTo>
                  <a:lnTo>
                    <a:pt x="17232" y="13421"/>
                  </a:lnTo>
                  <a:lnTo>
                    <a:pt x="17130" y="13523"/>
                  </a:lnTo>
                  <a:cubicBezTo>
                    <a:pt x="16899" y="13677"/>
                    <a:pt x="16694" y="13805"/>
                    <a:pt x="16437" y="13934"/>
                  </a:cubicBezTo>
                  <a:cubicBezTo>
                    <a:pt x="16335" y="13985"/>
                    <a:pt x="16232" y="14036"/>
                    <a:pt x="16130" y="14087"/>
                  </a:cubicBezTo>
                  <a:lnTo>
                    <a:pt x="15847" y="14216"/>
                  </a:lnTo>
                  <a:cubicBezTo>
                    <a:pt x="15617" y="14293"/>
                    <a:pt x="15386" y="14370"/>
                    <a:pt x="15129" y="14421"/>
                  </a:cubicBezTo>
                  <a:cubicBezTo>
                    <a:pt x="15027" y="14446"/>
                    <a:pt x="14924" y="14472"/>
                    <a:pt x="14796" y="14498"/>
                  </a:cubicBezTo>
                  <a:lnTo>
                    <a:pt x="14668" y="14523"/>
                  </a:lnTo>
                  <a:lnTo>
                    <a:pt x="14642" y="14395"/>
                  </a:lnTo>
                  <a:lnTo>
                    <a:pt x="14642" y="14523"/>
                  </a:lnTo>
                  <a:lnTo>
                    <a:pt x="14514" y="14549"/>
                  </a:lnTo>
                  <a:cubicBezTo>
                    <a:pt x="14360" y="14549"/>
                    <a:pt x="14206" y="14575"/>
                    <a:pt x="14052" y="14575"/>
                  </a:cubicBezTo>
                  <a:lnTo>
                    <a:pt x="13668" y="14575"/>
                  </a:lnTo>
                  <a:lnTo>
                    <a:pt x="13540" y="14549"/>
                  </a:lnTo>
                  <a:cubicBezTo>
                    <a:pt x="13437" y="14523"/>
                    <a:pt x="13334" y="14523"/>
                    <a:pt x="13206" y="14498"/>
                  </a:cubicBezTo>
                  <a:cubicBezTo>
                    <a:pt x="13104" y="14472"/>
                    <a:pt x="13001" y="14421"/>
                    <a:pt x="12899" y="14395"/>
                  </a:cubicBezTo>
                  <a:lnTo>
                    <a:pt x="12822" y="14370"/>
                  </a:lnTo>
                  <a:cubicBezTo>
                    <a:pt x="12770" y="14344"/>
                    <a:pt x="12719" y="14318"/>
                    <a:pt x="12668" y="14293"/>
                  </a:cubicBezTo>
                  <a:cubicBezTo>
                    <a:pt x="12565" y="14241"/>
                    <a:pt x="12488" y="14190"/>
                    <a:pt x="12386" y="14139"/>
                  </a:cubicBezTo>
                  <a:lnTo>
                    <a:pt x="12360" y="14113"/>
                  </a:lnTo>
                  <a:cubicBezTo>
                    <a:pt x="12386" y="14011"/>
                    <a:pt x="12411" y="13934"/>
                    <a:pt x="12411" y="13831"/>
                  </a:cubicBezTo>
                  <a:cubicBezTo>
                    <a:pt x="12488" y="13703"/>
                    <a:pt x="12591" y="13600"/>
                    <a:pt x="12719" y="13498"/>
                  </a:cubicBezTo>
                  <a:cubicBezTo>
                    <a:pt x="12809" y="13505"/>
                    <a:pt x="12899" y="13509"/>
                    <a:pt x="12988" y="13509"/>
                  </a:cubicBezTo>
                  <a:cubicBezTo>
                    <a:pt x="13513" y="13509"/>
                    <a:pt x="14032" y="13383"/>
                    <a:pt x="14514" y="13164"/>
                  </a:cubicBezTo>
                  <a:cubicBezTo>
                    <a:pt x="15155" y="12831"/>
                    <a:pt x="15745" y="12395"/>
                    <a:pt x="16232" y="11882"/>
                  </a:cubicBezTo>
                  <a:cubicBezTo>
                    <a:pt x="16386" y="11728"/>
                    <a:pt x="16540" y="11575"/>
                    <a:pt x="16694" y="11421"/>
                  </a:cubicBezTo>
                  <a:cubicBezTo>
                    <a:pt x="16822" y="11267"/>
                    <a:pt x="16976" y="11139"/>
                    <a:pt x="17130" y="10985"/>
                  </a:cubicBezTo>
                  <a:cubicBezTo>
                    <a:pt x="17206" y="10908"/>
                    <a:pt x="17309" y="10831"/>
                    <a:pt x="17386" y="10780"/>
                  </a:cubicBezTo>
                  <a:lnTo>
                    <a:pt x="17514" y="10651"/>
                  </a:lnTo>
                  <a:lnTo>
                    <a:pt x="17617" y="10574"/>
                  </a:lnTo>
                  <a:cubicBezTo>
                    <a:pt x="17745" y="10472"/>
                    <a:pt x="17873" y="10395"/>
                    <a:pt x="18001" y="10318"/>
                  </a:cubicBezTo>
                  <a:lnTo>
                    <a:pt x="18078" y="10292"/>
                  </a:lnTo>
                  <a:lnTo>
                    <a:pt x="18232" y="10241"/>
                  </a:lnTo>
                  <a:close/>
                  <a:moveTo>
                    <a:pt x="23745" y="16703"/>
                  </a:moveTo>
                  <a:lnTo>
                    <a:pt x="24438" y="18242"/>
                  </a:lnTo>
                  <a:cubicBezTo>
                    <a:pt x="24592" y="18677"/>
                    <a:pt x="24771" y="19113"/>
                    <a:pt x="24950" y="19549"/>
                  </a:cubicBezTo>
                  <a:lnTo>
                    <a:pt x="25027" y="19754"/>
                  </a:lnTo>
                  <a:lnTo>
                    <a:pt x="24797" y="19754"/>
                  </a:lnTo>
                  <a:cubicBezTo>
                    <a:pt x="24156" y="19806"/>
                    <a:pt x="23566" y="20319"/>
                    <a:pt x="23079" y="20806"/>
                  </a:cubicBezTo>
                  <a:cubicBezTo>
                    <a:pt x="22694" y="21190"/>
                    <a:pt x="22335" y="21626"/>
                    <a:pt x="22002" y="22062"/>
                  </a:cubicBezTo>
                  <a:cubicBezTo>
                    <a:pt x="21796" y="22293"/>
                    <a:pt x="21591" y="22549"/>
                    <a:pt x="21386" y="22780"/>
                  </a:cubicBezTo>
                  <a:cubicBezTo>
                    <a:pt x="21155" y="23062"/>
                    <a:pt x="20899" y="23319"/>
                    <a:pt x="20617" y="23575"/>
                  </a:cubicBezTo>
                  <a:lnTo>
                    <a:pt x="20591" y="23601"/>
                  </a:lnTo>
                  <a:lnTo>
                    <a:pt x="20540" y="23652"/>
                  </a:lnTo>
                  <a:cubicBezTo>
                    <a:pt x="20489" y="23678"/>
                    <a:pt x="20412" y="23703"/>
                    <a:pt x="20361" y="23729"/>
                  </a:cubicBezTo>
                  <a:lnTo>
                    <a:pt x="20258" y="23755"/>
                  </a:lnTo>
                  <a:lnTo>
                    <a:pt x="20130" y="23755"/>
                  </a:lnTo>
                  <a:lnTo>
                    <a:pt x="20104" y="23729"/>
                  </a:lnTo>
                  <a:cubicBezTo>
                    <a:pt x="20078" y="23703"/>
                    <a:pt x="20078" y="23678"/>
                    <a:pt x="20053" y="23652"/>
                  </a:cubicBezTo>
                  <a:lnTo>
                    <a:pt x="20027" y="23626"/>
                  </a:lnTo>
                  <a:cubicBezTo>
                    <a:pt x="19976" y="23575"/>
                    <a:pt x="19950" y="23498"/>
                    <a:pt x="19925" y="23421"/>
                  </a:cubicBezTo>
                  <a:lnTo>
                    <a:pt x="19899" y="23370"/>
                  </a:lnTo>
                  <a:cubicBezTo>
                    <a:pt x="19873" y="23319"/>
                    <a:pt x="19848" y="23267"/>
                    <a:pt x="19848" y="23216"/>
                  </a:cubicBezTo>
                  <a:cubicBezTo>
                    <a:pt x="19796" y="23088"/>
                    <a:pt x="19771" y="22960"/>
                    <a:pt x="19745" y="22857"/>
                  </a:cubicBezTo>
                  <a:cubicBezTo>
                    <a:pt x="19719" y="22703"/>
                    <a:pt x="19694" y="22575"/>
                    <a:pt x="19668" y="22421"/>
                  </a:cubicBezTo>
                  <a:lnTo>
                    <a:pt x="19643" y="22267"/>
                  </a:lnTo>
                  <a:cubicBezTo>
                    <a:pt x="19643" y="22190"/>
                    <a:pt x="19643" y="22088"/>
                    <a:pt x="19617" y="21985"/>
                  </a:cubicBezTo>
                  <a:lnTo>
                    <a:pt x="19617" y="21524"/>
                  </a:lnTo>
                  <a:cubicBezTo>
                    <a:pt x="19617" y="21447"/>
                    <a:pt x="19617" y="21344"/>
                    <a:pt x="19643" y="21267"/>
                  </a:cubicBezTo>
                  <a:lnTo>
                    <a:pt x="19668" y="21139"/>
                  </a:lnTo>
                  <a:cubicBezTo>
                    <a:pt x="19719" y="20806"/>
                    <a:pt x="19796" y="20472"/>
                    <a:pt x="19925" y="20165"/>
                  </a:cubicBezTo>
                  <a:cubicBezTo>
                    <a:pt x="19950" y="20088"/>
                    <a:pt x="19976" y="20011"/>
                    <a:pt x="20002" y="19934"/>
                  </a:cubicBezTo>
                  <a:lnTo>
                    <a:pt x="20053" y="19806"/>
                  </a:lnTo>
                  <a:cubicBezTo>
                    <a:pt x="20130" y="19652"/>
                    <a:pt x="20207" y="19498"/>
                    <a:pt x="20284" y="19344"/>
                  </a:cubicBezTo>
                  <a:cubicBezTo>
                    <a:pt x="20361" y="19216"/>
                    <a:pt x="20437" y="19062"/>
                    <a:pt x="20540" y="18934"/>
                  </a:cubicBezTo>
                  <a:cubicBezTo>
                    <a:pt x="20566" y="18857"/>
                    <a:pt x="20617" y="18806"/>
                    <a:pt x="20668" y="18729"/>
                  </a:cubicBezTo>
                  <a:lnTo>
                    <a:pt x="20796" y="18549"/>
                  </a:lnTo>
                  <a:cubicBezTo>
                    <a:pt x="21002" y="18293"/>
                    <a:pt x="21207" y="18062"/>
                    <a:pt x="21437" y="17857"/>
                  </a:cubicBezTo>
                  <a:cubicBezTo>
                    <a:pt x="21566" y="17754"/>
                    <a:pt x="21668" y="17677"/>
                    <a:pt x="21771" y="17575"/>
                  </a:cubicBezTo>
                  <a:lnTo>
                    <a:pt x="21848" y="17524"/>
                  </a:lnTo>
                  <a:lnTo>
                    <a:pt x="21925" y="17472"/>
                  </a:lnTo>
                  <a:cubicBezTo>
                    <a:pt x="22002" y="17395"/>
                    <a:pt x="22079" y="17344"/>
                    <a:pt x="22155" y="17318"/>
                  </a:cubicBezTo>
                  <a:cubicBezTo>
                    <a:pt x="22232" y="17267"/>
                    <a:pt x="22412" y="17165"/>
                    <a:pt x="22566" y="17062"/>
                  </a:cubicBezTo>
                  <a:lnTo>
                    <a:pt x="22797" y="16959"/>
                  </a:lnTo>
                  <a:lnTo>
                    <a:pt x="22822" y="16959"/>
                  </a:lnTo>
                  <a:lnTo>
                    <a:pt x="22925" y="16934"/>
                  </a:lnTo>
                  <a:cubicBezTo>
                    <a:pt x="23079" y="16882"/>
                    <a:pt x="23232" y="16831"/>
                    <a:pt x="23386" y="16780"/>
                  </a:cubicBezTo>
                  <a:cubicBezTo>
                    <a:pt x="23463" y="16780"/>
                    <a:pt x="23540" y="16754"/>
                    <a:pt x="23617" y="16729"/>
                  </a:cubicBezTo>
                  <a:lnTo>
                    <a:pt x="23745" y="16703"/>
                  </a:lnTo>
                  <a:close/>
                  <a:moveTo>
                    <a:pt x="29720" y="651"/>
                  </a:moveTo>
                  <a:lnTo>
                    <a:pt x="29848" y="728"/>
                  </a:lnTo>
                  <a:cubicBezTo>
                    <a:pt x="29874" y="753"/>
                    <a:pt x="29899" y="779"/>
                    <a:pt x="29951" y="779"/>
                  </a:cubicBezTo>
                  <a:lnTo>
                    <a:pt x="29976" y="830"/>
                  </a:lnTo>
                  <a:cubicBezTo>
                    <a:pt x="30130" y="933"/>
                    <a:pt x="30258" y="1087"/>
                    <a:pt x="30361" y="1215"/>
                  </a:cubicBezTo>
                  <a:lnTo>
                    <a:pt x="30387" y="1266"/>
                  </a:lnTo>
                  <a:cubicBezTo>
                    <a:pt x="30412" y="1292"/>
                    <a:pt x="30438" y="1343"/>
                    <a:pt x="30489" y="1369"/>
                  </a:cubicBezTo>
                  <a:cubicBezTo>
                    <a:pt x="30541" y="1471"/>
                    <a:pt x="30592" y="1548"/>
                    <a:pt x="30643" y="1651"/>
                  </a:cubicBezTo>
                  <a:cubicBezTo>
                    <a:pt x="30771" y="1830"/>
                    <a:pt x="30874" y="2036"/>
                    <a:pt x="30976" y="2241"/>
                  </a:cubicBezTo>
                  <a:lnTo>
                    <a:pt x="31053" y="2446"/>
                  </a:lnTo>
                  <a:cubicBezTo>
                    <a:pt x="31105" y="2574"/>
                    <a:pt x="31156" y="2702"/>
                    <a:pt x="31207" y="2830"/>
                  </a:cubicBezTo>
                  <a:cubicBezTo>
                    <a:pt x="31284" y="3061"/>
                    <a:pt x="31361" y="3292"/>
                    <a:pt x="31438" y="3548"/>
                  </a:cubicBezTo>
                  <a:cubicBezTo>
                    <a:pt x="31592" y="4036"/>
                    <a:pt x="31720" y="4548"/>
                    <a:pt x="31848" y="5164"/>
                  </a:cubicBezTo>
                  <a:cubicBezTo>
                    <a:pt x="31951" y="5677"/>
                    <a:pt x="32053" y="6215"/>
                    <a:pt x="32130" y="6831"/>
                  </a:cubicBezTo>
                  <a:lnTo>
                    <a:pt x="32233" y="7549"/>
                  </a:lnTo>
                  <a:cubicBezTo>
                    <a:pt x="32284" y="7831"/>
                    <a:pt x="32310" y="8087"/>
                    <a:pt x="32336" y="8369"/>
                  </a:cubicBezTo>
                  <a:cubicBezTo>
                    <a:pt x="32438" y="9215"/>
                    <a:pt x="32515" y="10139"/>
                    <a:pt x="32592" y="11113"/>
                  </a:cubicBezTo>
                  <a:cubicBezTo>
                    <a:pt x="32643" y="12113"/>
                    <a:pt x="32618" y="12985"/>
                    <a:pt x="32592" y="13754"/>
                  </a:cubicBezTo>
                  <a:lnTo>
                    <a:pt x="32566" y="13754"/>
                  </a:lnTo>
                  <a:cubicBezTo>
                    <a:pt x="32566" y="14318"/>
                    <a:pt x="32541" y="14908"/>
                    <a:pt x="32464" y="15498"/>
                  </a:cubicBezTo>
                  <a:cubicBezTo>
                    <a:pt x="32464" y="15780"/>
                    <a:pt x="32412" y="16088"/>
                    <a:pt x="32387" y="16370"/>
                  </a:cubicBezTo>
                  <a:lnTo>
                    <a:pt x="32336" y="16703"/>
                  </a:lnTo>
                  <a:cubicBezTo>
                    <a:pt x="32310" y="16857"/>
                    <a:pt x="32284" y="17011"/>
                    <a:pt x="32259" y="17165"/>
                  </a:cubicBezTo>
                  <a:cubicBezTo>
                    <a:pt x="32079" y="18344"/>
                    <a:pt x="31771" y="19498"/>
                    <a:pt x="31361" y="20601"/>
                  </a:cubicBezTo>
                  <a:lnTo>
                    <a:pt x="31207" y="21011"/>
                  </a:lnTo>
                  <a:cubicBezTo>
                    <a:pt x="31207" y="21011"/>
                    <a:pt x="31182" y="21088"/>
                    <a:pt x="31156" y="21113"/>
                  </a:cubicBezTo>
                  <a:lnTo>
                    <a:pt x="31156" y="21165"/>
                  </a:lnTo>
                  <a:lnTo>
                    <a:pt x="31079" y="21344"/>
                  </a:lnTo>
                  <a:cubicBezTo>
                    <a:pt x="30951" y="21601"/>
                    <a:pt x="30823" y="21883"/>
                    <a:pt x="30694" y="22139"/>
                  </a:cubicBezTo>
                  <a:cubicBezTo>
                    <a:pt x="30412" y="22652"/>
                    <a:pt x="30130" y="23139"/>
                    <a:pt x="29771" y="23601"/>
                  </a:cubicBezTo>
                  <a:lnTo>
                    <a:pt x="29669" y="23780"/>
                  </a:lnTo>
                  <a:lnTo>
                    <a:pt x="29592" y="23857"/>
                  </a:lnTo>
                  <a:cubicBezTo>
                    <a:pt x="29489" y="23985"/>
                    <a:pt x="29387" y="24088"/>
                    <a:pt x="29310" y="24216"/>
                  </a:cubicBezTo>
                  <a:cubicBezTo>
                    <a:pt x="29130" y="24421"/>
                    <a:pt x="28925" y="24627"/>
                    <a:pt x="28720" y="24832"/>
                  </a:cubicBezTo>
                  <a:cubicBezTo>
                    <a:pt x="28566" y="24960"/>
                    <a:pt x="28438" y="25088"/>
                    <a:pt x="28284" y="25216"/>
                  </a:cubicBezTo>
                  <a:lnTo>
                    <a:pt x="28130" y="25345"/>
                  </a:lnTo>
                  <a:lnTo>
                    <a:pt x="28028" y="25139"/>
                  </a:lnTo>
                  <a:cubicBezTo>
                    <a:pt x="27771" y="24575"/>
                    <a:pt x="27540" y="24011"/>
                    <a:pt x="27284" y="23421"/>
                  </a:cubicBezTo>
                  <a:cubicBezTo>
                    <a:pt x="26951" y="22652"/>
                    <a:pt x="26669" y="21985"/>
                    <a:pt x="26335" y="21190"/>
                  </a:cubicBezTo>
                  <a:cubicBezTo>
                    <a:pt x="26233" y="20908"/>
                    <a:pt x="26104" y="20626"/>
                    <a:pt x="26002" y="20344"/>
                  </a:cubicBezTo>
                  <a:lnTo>
                    <a:pt x="25925" y="20190"/>
                  </a:lnTo>
                  <a:lnTo>
                    <a:pt x="26079" y="20139"/>
                  </a:lnTo>
                  <a:cubicBezTo>
                    <a:pt x="26233" y="20088"/>
                    <a:pt x="26412" y="20011"/>
                    <a:pt x="26540" y="19960"/>
                  </a:cubicBezTo>
                  <a:cubicBezTo>
                    <a:pt x="27053" y="19729"/>
                    <a:pt x="27540" y="19472"/>
                    <a:pt x="28002" y="19165"/>
                  </a:cubicBezTo>
                  <a:cubicBezTo>
                    <a:pt x="29053" y="18524"/>
                    <a:pt x="29951" y="17677"/>
                    <a:pt x="30669" y="16677"/>
                  </a:cubicBezTo>
                  <a:cubicBezTo>
                    <a:pt x="31361" y="15677"/>
                    <a:pt x="31541" y="14575"/>
                    <a:pt x="31182" y="13677"/>
                  </a:cubicBezTo>
                  <a:cubicBezTo>
                    <a:pt x="31079" y="13369"/>
                    <a:pt x="30720" y="12626"/>
                    <a:pt x="30079" y="12523"/>
                  </a:cubicBezTo>
                  <a:cubicBezTo>
                    <a:pt x="29992" y="12503"/>
                    <a:pt x="29906" y="12493"/>
                    <a:pt x="29819" y="12493"/>
                  </a:cubicBezTo>
                  <a:cubicBezTo>
                    <a:pt x="29474" y="12493"/>
                    <a:pt x="29125" y="12657"/>
                    <a:pt x="28694" y="12985"/>
                  </a:cubicBezTo>
                  <a:cubicBezTo>
                    <a:pt x="28361" y="13267"/>
                    <a:pt x="28028" y="13575"/>
                    <a:pt x="27720" y="13882"/>
                  </a:cubicBezTo>
                  <a:cubicBezTo>
                    <a:pt x="27463" y="14190"/>
                    <a:pt x="27156" y="14446"/>
                    <a:pt x="26874" y="14729"/>
                  </a:cubicBezTo>
                  <a:lnTo>
                    <a:pt x="26745" y="14805"/>
                  </a:lnTo>
                  <a:cubicBezTo>
                    <a:pt x="26669" y="14882"/>
                    <a:pt x="26566" y="14934"/>
                    <a:pt x="26489" y="14985"/>
                  </a:cubicBezTo>
                  <a:lnTo>
                    <a:pt x="26284" y="15062"/>
                  </a:lnTo>
                  <a:lnTo>
                    <a:pt x="26233" y="15088"/>
                  </a:lnTo>
                  <a:lnTo>
                    <a:pt x="26130" y="15139"/>
                  </a:lnTo>
                  <a:cubicBezTo>
                    <a:pt x="25976" y="15190"/>
                    <a:pt x="25822" y="15241"/>
                    <a:pt x="25668" y="15293"/>
                  </a:cubicBezTo>
                  <a:cubicBezTo>
                    <a:pt x="25515" y="15318"/>
                    <a:pt x="25361" y="15344"/>
                    <a:pt x="25207" y="15370"/>
                  </a:cubicBezTo>
                  <a:lnTo>
                    <a:pt x="24822" y="15421"/>
                  </a:lnTo>
                  <a:lnTo>
                    <a:pt x="24258" y="15498"/>
                  </a:lnTo>
                  <a:lnTo>
                    <a:pt x="23950" y="15523"/>
                  </a:lnTo>
                  <a:lnTo>
                    <a:pt x="23899" y="15421"/>
                  </a:lnTo>
                  <a:cubicBezTo>
                    <a:pt x="23258" y="14036"/>
                    <a:pt x="22566" y="12626"/>
                    <a:pt x="21899" y="11241"/>
                  </a:cubicBezTo>
                  <a:cubicBezTo>
                    <a:pt x="21745" y="10959"/>
                    <a:pt x="21591" y="10677"/>
                    <a:pt x="21463" y="10395"/>
                  </a:cubicBezTo>
                  <a:cubicBezTo>
                    <a:pt x="21207" y="9933"/>
                    <a:pt x="20976" y="9446"/>
                    <a:pt x="20745" y="8933"/>
                  </a:cubicBezTo>
                  <a:cubicBezTo>
                    <a:pt x="20437" y="8292"/>
                    <a:pt x="20181" y="7651"/>
                    <a:pt x="19899" y="7036"/>
                  </a:cubicBezTo>
                  <a:lnTo>
                    <a:pt x="19745" y="6702"/>
                  </a:lnTo>
                  <a:cubicBezTo>
                    <a:pt x="19130" y="5138"/>
                    <a:pt x="18360" y="3651"/>
                    <a:pt x="17463" y="2241"/>
                  </a:cubicBezTo>
                  <a:lnTo>
                    <a:pt x="17335" y="2036"/>
                  </a:lnTo>
                  <a:lnTo>
                    <a:pt x="17565" y="1984"/>
                  </a:lnTo>
                  <a:cubicBezTo>
                    <a:pt x="18181" y="1830"/>
                    <a:pt x="18796" y="1702"/>
                    <a:pt x="19412" y="1574"/>
                  </a:cubicBezTo>
                  <a:cubicBezTo>
                    <a:pt x="19617" y="1548"/>
                    <a:pt x="19822" y="1497"/>
                    <a:pt x="20027" y="1471"/>
                  </a:cubicBezTo>
                  <a:lnTo>
                    <a:pt x="20335" y="1420"/>
                  </a:lnTo>
                  <a:lnTo>
                    <a:pt x="20617" y="1394"/>
                  </a:lnTo>
                  <a:cubicBezTo>
                    <a:pt x="20925" y="1343"/>
                    <a:pt x="21258" y="1343"/>
                    <a:pt x="21514" y="1343"/>
                  </a:cubicBezTo>
                  <a:cubicBezTo>
                    <a:pt x="21737" y="1335"/>
                    <a:pt x="21959" y="1332"/>
                    <a:pt x="22181" y="1332"/>
                  </a:cubicBezTo>
                  <a:cubicBezTo>
                    <a:pt x="22626" y="1332"/>
                    <a:pt x="23070" y="1343"/>
                    <a:pt x="23515" y="1343"/>
                  </a:cubicBezTo>
                  <a:lnTo>
                    <a:pt x="25412" y="1343"/>
                  </a:lnTo>
                  <a:cubicBezTo>
                    <a:pt x="25848" y="1343"/>
                    <a:pt x="26233" y="1343"/>
                    <a:pt x="26617" y="1318"/>
                  </a:cubicBezTo>
                  <a:cubicBezTo>
                    <a:pt x="26680" y="1319"/>
                    <a:pt x="26743" y="1320"/>
                    <a:pt x="26806" y="1320"/>
                  </a:cubicBezTo>
                  <a:cubicBezTo>
                    <a:pt x="27615" y="1320"/>
                    <a:pt x="28420" y="1169"/>
                    <a:pt x="29181" y="907"/>
                  </a:cubicBezTo>
                  <a:cubicBezTo>
                    <a:pt x="29258" y="856"/>
                    <a:pt x="29335" y="805"/>
                    <a:pt x="29387" y="728"/>
                  </a:cubicBezTo>
                  <a:lnTo>
                    <a:pt x="29438" y="651"/>
                  </a:lnTo>
                  <a:close/>
                  <a:moveTo>
                    <a:pt x="29685" y="0"/>
                  </a:moveTo>
                  <a:cubicBezTo>
                    <a:pt x="29645" y="0"/>
                    <a:pt x="29605" y="3"/>
                    <a:pt x="29566" y="10"/>
                  </a:cubicBezTo>
                  <a:cubicBezTo>
                    <a:pt x="29464" y="10"/>
                    <a:pt x="29361" y="61"/>
                    <a:pt x="29284" y="164"/>
                  </a:cubicBezTo>
                  <a:lnTo>
                    <a:pt x="29233" y="241"/>
                  </a:lnTo>
                  <a:lnTo>
                    <a:pt x="29028" y="241"/>
                  </a:lnTo>
                  <a:cubicBezTo>
                    <a:pt x="28771" y="343"/>
                    <a:pt x="28515" y="420"/>
                    <a:pt x="28233" y="471"/>
                  </a:cubicBezTo>
                  <a:cubicBezTo>
                    <a:pt x="28105" y="523"/>
                    <a:pt x="27951" y="548"/>
                    <a:pt x="27822" y="548"/>
                  </a:cubicBezTo>
                  <a:lnTo>
                    <a:pt x="27694" y="574"/>
                  </a:lnTo>
                  <a:lnTo>
                    <a:pt x="27412" y="600"/>
                  </a:lnTo>
                  <a:cubicBezTo>
                    <a:pt x="26745" y="676"/>
                    <a:pt x="26104" y="702"/>
                    <a:pt x="25438" y="702"/>
                  </a:cubicBezTo>
                  <a:lnTo>
                    <a:pt x="25309" y="702"/>
                  </a:lnTo>
                  <a:cubicBezTo>
                    <a:pt x="24848" y="702"/>
                    <a:pt x="24361" y="702"/>
                    <a:pt x="23874" y="676"/>
                  </a:cubicBezTo>
                  <a:cubicBezTo>
                    <a:pt x="23386" y="651"/>
                    <a:pt x="22848" y="651"/>
                    <a:pt x="22335" y="651"/>
                  </a:cubicBezTo>
                  <a:cubicBezTo>
                    <a:pt x="21925" y="651"/>
                    <a:pt x="21540" y="651"/>
                    <a:pt x="21207" y="676"/>
                  </a:cubicBezTo>
                  <a:cubicBezTo>
                    <a:pt x="20412" y="728"/>
                    <a:pt x="19617" y="830"/>
                    <a:pt x="18822" y="1010"/>
                  </a:cubicBezTo>
                  <a:cubicBezTo>
                    <a:pt x="18232" y="1138"/>
                    <a:pt x="17617" y="1266"/>
                    <a:pt x="16976" y="1446"/>
                  </a:cubicBezTo>
                  <a:lnTo>
                    <a:pt x="16924" y="1471"/>
                  </a:lnTo>
                  <a:lnTo>
                    <a:pt x="16873" y="1446"/>
                  </a:lnTo>
                  <a:cubicBezTo>
                    <a:pt x="16822" y="1420"/>
                    <a:pt x="16771" y="1407"/>
                    <a:pt x="16719" y="1407"/>
                  </a:cubicBezTo>
                  <a:cubicBezTo>
                    <a:pt x="16668" y="1407"/>
                    <a:pt x="16617" y="1420"/>
                    <a:pt x="16565" y="1446"/>
                  </a:cubicBezTo>
                  <a:cubicBezTo>
                    <a:pt x="16540" y="1471"/>
                    <a:pt x="16489" y="1497"/>
                    <a:pt x="16463" y="1548"/>
                  </a:cubicBezTo>
                  <a:lnTo>
                    <a:pt x="16437" y="1600"/>
                  </a:lnTo>
                  <a:lnTo>
                    <a:pt x="16360" y="1600"/>
                  </a:lnTo>
                  <a:cubicBezTo>
                    <a:pt x="14719" y="2112"/>
                    <a:pt x="13104" y="2754"/>
                    <a:pt x="11540" y="3497"/>
                  </a:cubicBezTo>
                  <a:cubicBezTo>
                    <a:pt x="9334" y="4574"/>
                    <a:pt x="7206" y="5779"/>
                    <a:pt x="5155" y="7138"/>
                  </a:cubicBezTo>
                  <a:cubicBezTo>
                    <a:pt x="5001" y="7241"/>
                    <a:pt x="4924" y="7446"/>
                    <a:pt x="5026" y="7600"/>
                  </a:cubicBezTo>
                  <a:cubicBezTo>
                    <a:pt x="5078" y="7677"/>
                    <a:pt x="5129" y="7728"/>
                    <a:pt x="5206" y="7754"/>
                  </a:cubicBezTo>
                  <a:cubicBezTo>
                    <a:pt x="4992" y="7834"/>
                    <a:pt x="4952" y="8039"/>
                    <a:pt x="5021" y="8196"/>
                  </a:cubicBezTo>
                  <a:lnTo>
                    <a:pt x="5021" y="8196"/>
                  </a:lnTo>
                  <a:lnTo>
                    <a:pt x="4949" y="8138"/>
                  </a:lnTo>
                  <a:cubicBezTo>
                    <a:pt x="4902" y="8115"/>
                    <a:pt x="4849" y="8103"/>
                    <a:pt x="4797" y="8103"/>
                  </a:cubicBezTo>
                  <a:cubicBezTo>
                    <a:pt x="4681" y="8103"/>
                    <a:pt x="4567" y="8160"/>
                    <a:pt x="4514" y="8267"/>
                  </a:cubicBezTo>
                  <a:cubicBezTo>
                    <a:pt x="4437" y="8420"/>
                    <a:pt x="4488" y="8626"/>
                    <a:pt x="4642" y="8728"/>
                  </a:cubicBezTo>
                  <a:lnTo>
                    <a:pt x="4667" y="8754"/>
                  </a:lnTo>
                  <a:lnTo>
                    <a:pt x="4744" y="8831"/>
                  </a:lnTo>
                  <a:lnTo>
                    <a:pt x="4924" y="8959"/>
                  </a:lnTo>
                  <a:cubicBezTo>
                    <a:pt x="5052" y="9087"/>
                    <a:pt x="5155" y="9190"/>
                    <a:pt x="5283" y="9318"/>
                  </a:cubicBezTo>
                  <a:cubicBezTo>
                    <a:pt x="5385" y="9446"/>
                    <a:pt x="5488" y="9549"/>
                    <a:pt x="5590" y="9677"/>
                  </a:cubicBezTo>
                  <a:lnTo>
                    <a:pt x="5744" y="9882"/>
                  </a:lnTo>
                  <a:lnTo>
                    <a:pt x="5873" y="10036"/>
                  </a:lnTo>
                  <a:cubicBezTo>
                    <a:pt x="6308" y="10626"/>
                    <a:pt x="6693" y="11216"/>
                    <a:pt x="7052" y="11857"/>
                  </a:cubicBezTo>
                  <a:cubicBezTo>
                    <a:pt x="7385" y="12446"/>
                    <a:pt x="7719" y="13062"/>
                    <a:pt x="8027" y="13677"/>
                  </a:cubicBezTo>
                  <a:lnTo>
                    <a:pt x="8257" y="14113"/>
                  </a:lnTo>
                  <a:lnTo>
                    <a:pt x="7950" y="14113"/>
                  </a:lnTo>
                  <a:cubicBezTo>
                    <a:pt x="7052" y="14113"/>
                    <a:pt x="6206" y="14498"/>
                    <a:pt x="5616" y="15139"/>
                  </a:cubicBezTo>
                  <a:cubicBezTo>
                    <a:pt x="4975" y="15959"/>
                    <a:pt x="4539" y="16908"/>
                    <a:pt x="4385" y="17934"/>
                  </a:cubicBezTo>
                  <a:cubicBezTo>
                    <a:pt x="4206" y="18883"/>
                    <a:pt x="4103" y="19883"/>
                    <a:pt x="4103" y="20857"/>
                  </a:cubicBezTo>
                  <a:lnTo>
                    <a:pt x="4103" y="21447"/>
                  </a:lnTo>
                  <a:cubicBezTo>
                    <a:pt x="4129" y="22447"/>
                    <a:pt x="4078" y="23473"/>
                    <a:pt x="3975" y="24473"/>
                  </a:cubicBezTo>
                  <a:lnTo>
                    <a:pt x="3975" y="24550"/>
                  </a:lnTo>
                  <a:cubicBezTo>
                    <a:pt x="3975" y="24627"/>
                    <a:pt x="3949" y="24678"/>
                    <a:pt x="3949" y="24755"/>
                  </a:cubicBezTo>
                  <a:cubicBezTo>
                    <a:pt x="3924" y="24883"/>
                    <a:pt x="3898" y="25011"/>
                    <a:pt x="3872" y="25139"/>
                  </a:cubicBezTo>
                  <a:cubicBezTo>
                    <a:pt x="3821" y="25370"/>
                    <a:pt x="3744" y="25627"/>
                    <a:pt x="3667" y="25857"/>
                  </a:cubicBezTo>
                  <a:cubicBezTo>
                    <a:pt x="3642" y="25909"/>
                    <a:pt x="3616" y="25986"/>
                    <a:pt x="3616" y="26037"/>
                  </a:cubicBezTo>
                  <a:lnTo>
                    <a:pt x="3590" y="26088"/>
                  </a:lnTo>
                  <a:cubicBezTo>
                    <a:pt x="3513" y="26216"/>
                    <a:pt x="3462" y="26319"/>
                    <a:pt x="3411" y="26447"/>
                  </a:cubicBezTo>
                  <a:cubicBezTo>
                    <a:pt x="3360" y="26550"/>
                    <a:pt x="3283" y="26652"/>
                    <a:pt x="3231" y="26755"/>
                  </a:cubicBezTo>
                  <a:lnTo>
                    <a:pt x="3129" y="26909"/>
                  </a:lnTo>
                  <a:lnTo>
                    <a:pt x="3078" y="26960"/>
                  </a:lnTo>
                  <a:cubicBezTo>
                    <a:pt x="2924" y="27165"/>
                    <a:pt x="2744" y="27345"/>
                    <a:pt x="2539" y="27524"/>
                  </a:cubicBezTo>
                  <a:lnTo>
                    <a:pt x="2462" y="27575"/>
                  </a:lnTo>
                  <a:lnTo>
                    <a:pt x="2436" y="27601"/>
                  </a:lnTo>
                  <a:lnTo>
                    <a:pt x="2308" y="27704"/>
                  </a:lnTo>
                  <a:cubicBezTo>
                    <a:pt x="2206" y="27781"/>
                    <a:pt x="2077" y="27857"/>
                    <a:pt x="1949" y="27909"/>
                  </a:cubicBezTo>
                  <a:cubicBezTo>
                    <a:pt x="1821" y="27986"/>
                    <a:pt x="1693" y="28063"/>
                    <a:pt x="1565" y="28114"/>
                  </a:cubicBezTo>
                  <a:lnTo>
                    <a:pt x="1462" y="28165"/>
                  </a:lnTo>
                  <a:lnTo>
                    <a:pt x="1231" y="28242"/>
                  </a:lnTo>
                  <a:cubicBezTo>
                    <a:pt x="924" y="28370"/>
                    <a:pt x="590" y="28447"/>
                    <a:pt x="283" y="28524"/>
                  </a:cubicBezTo>
                  <a:cubicBezTo>
                    <a:pt x="154" y="28550"/>
                    <a:pt x="77" y="28652"/>
                    <a:pt x="52" y="28781"/>
                  </a:cubicBezTo>
                  <a:cubicBezTo>
                    <a:pt x="0" y="28883"/>
                    <a:pt x="52" y="29011"/>
                    <a:pt x="129" y="29088"/>
                  </a:cubicBezTo>
                  <a:cubicBezTo>
                    <a:pt x="1308" y="30140"/>
                    <a:pt x="2821" y="30704"/>
                    <a:pt x="4257" y="31165"/>
                  </a:cubicBezTo>
                  <a:cubicBezTo>
                    <a:pt x="4284" y="31173"/>
                    <a:pt x="4311" y="31177"/>
                    <a:pt x="4338" y="31177"/>
                  </a:cubicBezTo>
                  <a:cubicBezTo>
                    <a:pt x="4488" y="31177"/>
                    <a:pt x="4624" y="31061"/>
                    <a:pt x="4667" y="30909"/>
                  </a:cubicBezTo>
                  <a:cubicBezTo>
                    <a:pt x="4744" y="30729"/>
                    <a:pt x="4796" y="30550"/>
                    <a:pt x="4873" y="30370"/>
                  </a:cubicBezTo>
                  <a:cubicBezTo>
                    <a:pt x="4949" y="30165"/>
                    <a:pt x="5001" y="30088"/>
                    <a:pt x="5103" y="29858"/>
                  </a:cubicBezTo>
                  <a:cubicBezTo>
                    <a:pt x="5257" y="29524"/>
                    <a:pt x="5411" y="29191"/>
                    <a:pt x="5565" y="28858"/>
                  </a:cubicBezTo>
                  <a:lnTo>
                    <a:pt x="5821" y="28345"/>
                  </a:lnTo>
                  <a:cubicBezTo>
                    <a:pt x="6052" y="27909"/>
                    <a:pt x="6283" y="27422"/>
                    <a:pt x="6488" y="26960"/>
                  </a:cubicBezTo>
                  <a:cubicBezTo>
                    <a:pt x="6770" y="26319"/>
                    <a:pt x="7026" y="25652"/>
                    <a:pt x="7180" y="24960"/>
                  </a:cubicBezTo>
                  <a:cubicBezTo>
                    <a:pt x="7385" y="24165"/>
                    <a:pt x="7462" y="23370"/>
                    <a:pt x="7462" y="22575"/>
                  </a:cubicBezTo>
                  <a:cubicBezTo>
                    <a:pt x="7462" y="22293"/>
                    <a:pt x="7462" y="22011"/>
                    <a:pt x="7437" y="21755"/>
                  </a:cubicBezTo>
                  <a:cubicBezTo>
                    <a:pt x="7437" y="21472"/>
                    <a:pt x="7437" y="21190"/>
                    <a:pt x="7437" y="20883"/>
                  </a:cubicBezTo>
                  <a:cubicBezTo>
                    <a:pt x="7437" y="20755"/>
                    <a:pt x="7437" y="20626"/>
                    <a:pt x="7437" y="20498"/>
                  </a:cubicBezTo>
                  <a:lnTo>
                    <a:pt x="7437" y="20293"/>
                  </a:lnTo>
                  <a:lnTo>
                    <a:pt x="7437" y="20216"/>
                  </a:lnTo>
                  <a:lnTo>
                    <a:pt x="7437" y="20113"/>
                  </a:lnTo>
                  <a:cubicBezTo>
                    <a:pt x="7462" y="19985"/>
                    <a:pt x="7514" y="19831"/>
                    <a:pt x="7539" y="19678"/>
                  </a:cubicBezTo>
                  <a:cubicBezTo>
                    <a:pt x="7565" y="19626"/>
                    <a:pt x="7591" y="19549"/>
                    <a:pt x="7616" y="19498"/>
                  </a:cubicBezTo>
                  <a:lnTo>
                    <a:pt x="7642" y="19447"/>
                  </a:lnTo>
                  <a:cubicBezTo>
                    <a:pt x="7642" y="19421"/>
                    <a:pt x="7668" y="19370"/>
                    <a:pt x="7693" y="19344"/>
                  </a:cubicBezTo>
                  <a:cubicBezTo>
                    <a:pt x="7796" y="19088"/>
                    <a:pt x="7924" y="18883"/>
                    <a:pt x="8078" y="18652"/>
                  </a:cubicBezTo>
                  <a:lnTo>
                    <a:pt x="8155" y="18549"/>
                  </a:lnTo>
                  <a:cubicBezTo>
                    <a:pt x="8206" y="18498"/>
                    <a:pt x="8257" y="18447"/>
                    <a:pt x="8309" y="18395"/>
                  </a:cubicBezTo>
                  <a:cubicBezTo>
                    <a:pt x="8386" y="18318"/>
                    <a:pt x="8488" y="18216"/>
                    <a:pt x="8565" y="18139"/>
                  </a:cubicBezTo>
                  <a:cubicBezTo>
                    <a:pt x="8719" y="18011"/>
                    <a:pt x="8847" y="17908"/>
                    <a:pt x="9001" y="17806"/>
                  </a:cubicBezTo>
                  <a:cubicBezTo>
                    <a:pt x="9180" y="17652"/>
                    <a:pt x="9386" y="17498"/>
                    <a:pt x="9565" y="17318"/>
                  </a:cubicBezTo>
                  <a:cubicBezTo>
                    <a:pt x="9616" y="17267"/>
                    <a:pt x="9642" y="17190"/>
                    <a:pt x="9642" y="17139"/>
                  </a:cubicBezTo>
                  <a:lnTo>
                    <a:pt x="9693" y="16857"/>
                  </a:lnTo>
                  <a:lnTo>
                    <a:pt x="9437" y="16754"/>
                  </a:lnTo>
                  <a:cubicBezTo>
                    <a:pt x="9407" y="16748"/>
                    <a:pt x="9376" y="16745"/>
                    <a:pt x="9346" y="16745"/>
                  </a:cubicBezTo>
                  <a:cubicBezTo>
                    <a:pt x="9250" y="16745"/>
                    <a:pt x="9156" y="16778"/>
                    <a:pt x="9078" y="16857"/>
                  </a:cubicBezTo>
                  <a:cubicBezTo>
                    <a:pt x="8873" y="17036"/>
                    <a:pt x="8668" y="17216"/>
                    <a:pt x="8462" y="17370"/>
                  </a:cubicBezTo>
                  <a:cubicBezTo>
                    <a:pt x="8180" y="17600"/>
                    <a:pt x="7924" y="17831"/>
                    <a:pt x="7668" y="18088"/>
                  </a:cubicBezTo>
                  <a:cubicBezTo>
                    <a:pt x="7155" y="18729"/>
                    <a:pt x="6821" y="19524"/>
                    <a:pt x="6744" y="20370"/>
                  </a:cubicBezTo>
                  <a:cubicBezTo>
                    <a:pt x="6719" y="20857"/>
                    <a:pt x="6719" y="21344"/>
                    <a:pt x="6744" y="21831"/>
                  </a:cubicBezTo>
                  <a:cubicBezTo>
                    <a:pt x="6770" y="22139"/>
                    <a:pt x="6770" y="22498"/>
                    <a:pt x="6770" y="22832"/>
                  </a:cubicBezTo>
                  <a:cubicBezTo>
                    <a:pt x="6770" y="23037"/>
                    <a:pt x="6744" y="23242"/>
                    <a:pt x="6744" y="23447"/>
                  </a:cubicBezTo>
                  <a:cubicBezTo>
                    <a:pt x="6744" y="23524"/>
                    <a:pt x="6719" y="23626"/>
                    <a:pt x="6693" y="23729"/>
                  </a:cubicBezTo>
                  <a:lnTo>
                    <a:pt x="6667" y="23960"/>
                  </a:lnTo>
                  <a:cubicBezTo>
                    <a:pt x="6616" y="24344"/>
                    <a:pt x="6539" y="24703"/>
                    <a:pt x="6437" y="25062"/>
                  </a:cubicBezTo>
                  <a:cubicBezTo>
                    <a:pt x="6385" y="25268"/>
                    <a:pt x="6308" y="25498"/>
                    <a:pt x="6232" y="25755"/>
                  </a:cubicBezTo>
                  <a:cubicBezTo>
                    <a:pt x="6180" y="25857"/>
                    <a:pt x="6129" y="25986"/>
                    <a:pt x="6103" y="26114"/>
                  </a:cubicBezTo>
                  <a:lnTo>
                    <a:pt x="6026" y="26268"/>
                  </a:lnTo>
                  <a:cubicBezTo>
                    <a:pt x="6026" y="26293"/>
                    <a:pt x="5975" y="26370"/>
                    <a:pt x="5975" y="26396"/>
                  </a:cubicBezTo>
                  <a:cubicBezTo>
                    <a:pt x="5770" y="26857"/>
                    <a:pt x="5565" y="27293"/>
                    <a:pt x="5360" y="27729"/>
                  </a:cubicBezTo>
                  <a:cubicBezTo>
                    <a:pt x="4975" y="28499"/>
                    <a:pt x="4539" y="29396"/>
                    <a:pt x="4155" y="30293"/>
                  </a:cubicBezTo>
                  <a:lnTo>
                    <a:pt x="4103" y="30422"/>
                  </a:lnTo>
                  <a:lnTo>
                    <a:pt x="3975" y="30370"/>
                  </a:lnTo>
                  <a:lnTo>
                    <a:pt x="3360" y="30165"/>
                  </a:lnTo>
                  <a:cubicBezTo>
                    <a:pt x="3180" y="30088"/>
                    <a:pt x="3026" y="30037"/>
                    <a:pt x="2847" y="29960"/>
                  </a:cubicBezTo>
                  <a:lnTo>
                    <a:pt x="2770" y="29909"/>
                  </a:lnTo>
                  <a:lnTo>
                    <a:pt x="2642" y="29858"/>
                  </a:lnTo>
                  <a:lnTo>
                    <a:pt x="2385" y="29755"/>
                  </a:lnTo>
                  <a:cubicBezTo>
                    <a:pt x="2052" y="29601"/>
                    <a:pt x="1718" y="29422"/>
                    <a:pt x="1411" y="29242"/>
                  </a:cubicBezTo>
                  <a:lnTo>
                    <a:pt x="1077" y="29011"/>
                  </a:lnTo>
                  <a:lnTo>
                    <a:pt x="1385" y="28909"/>
                  </a:lnTo>
                  <a:cubicBezTo>
                    <a:pt x="2206" y="28652"/>
                    <a:pt x="2949" y="28140"/>
                    <a:pt x="3488" y="27498"/>
                  </a:cubicBezTo>
                  <a:cubicBezTo>
                    <a:pt x="4103" y="26755"/>
                    <a:pt x="4462" y="25806"/>
                    <a:pt x="4642" y="24498"/>
                  </a:cubicBezTo>
                  <a:cubicBezTo>
                    <a:pt x="4744" y="23473"/>
                    <a:pt x="4796" y="22447"/>
                    <a:pt x="4770" y="21421"/>
                  </a:cubicBezTo>
                  <a:lnTo>
                    <a:pt x="4770" y="20908"/>
                  </a:lnTo>
                  <a:cubicBezTo>
                    <a:pt x="4770" y="20447"/>
                    <a:pt x="4796" y="20011"/>
                    <a:pt x="4821" y="19549"/>
                  </a:cubicBezTo>
                  <a:cubicBezTo>
                    <a:pt x="4821" y="19421"/>
                    <a:pt x="4847" y="19319"/>
                    <a:pt x="4847" y="19190"/>
                  </a:cubicBezTo>
                  <a:cubicBezTo>
                    <a:pt x="4847" y="19139"/>
                    <a:pt x="4847" y="19062"/>
                    <a:pt x="4873" y="19011"/>
                  </a:cubicBezTo>
                  <a:lnTo>
                    <a:pt x="4898" y="18883"/>
                  </a:lnTo>
                  <a:cubicBezTo>
                    <a:pt x="4924" y="18652"/>
                    <a:pt x="4975" y="18370"/>
                    <a:pt x="5026" y="18113"/>
                  </a:cubicBezTo>
                  <a:cubicBezTo>
                    <a:pt x="5129" y="17652"/>
                    <a:pt x="5257" y="17165"/>
                    <a:pt x="5437" y="16729"/>
                  </a:cubicBezTo>
                  <a:lnTo>
                    <a:pt x="5462" y="16652"/>
                  </a:lnTo>
                  <a:lnTo>
                    <a:pt x="5539" y="16498"/>
                  </a:lnTo>
                  <a:cubicBezTo>
                    <a:pt x="5590" y="16395"/>
                    <a:pt x="5642" y="16293"/>
                    <a:pt x="5719" y="16190"/>
                  </a:cubicBezTo>
                  <a:cubicBezTo>
                    <a:pt x="5770" y="16062"/>
                    <a:pt x="5847" y="15985"/>
                    <a:pt x="5898" y="15882"/>
                  </a:cubicBezTo>
                  <a:lnTo>
                    <a:pt x="5949" y="15806"/>
                  </a:lnTo>
                  <a:lnTo>
                    <a:pt x="6078" y="15882"/>
                  </a:lnTo>
                  <a:lnTo>
                    <a:pt x="5975" y="15780"/>
                  </a:lnTo>
                  <a:lnTo>
                    <a:pt x="6052" y="15703"/>
                  </a:lnTo>
                  <a:cubicBezTo>
                    <a:pt x="6129" y="15600"/>
                    <a:pt x="6206" y="15523"/>
                    <a:pt x="6257" y="15472"/>
                  </a:cubicBezTo>
                  <a:lnTo>
                    <a:pt x="6385" y="15344"/>
                  </a:lnTo>
                  <a:lnTo>
                    <a:pt x="6437" y="15318"/>
                  </a:lnTo>
                  <a:cubicBezTo>
                    <a:pt x="6539" y="15241"/>
                    <a:pt x="6642" y="15164"/>
                    <a:pt x="6744" y="15113"/>
                  </a:cubicBezTo>
                  <a:cubicBezTo>
                    <a:pt x="6796" y="15088"/>
                    <a:pt x="6847" y="15062"/>
                    <a:pt x="6898" y="15036"/>
                  </a:cubicBezTo>
                  <a:lnTo>
                    <a:pt x="6950" y="15011"/>
                  </a:lnTo>
                  <a:cubicBezTo>
                    <a:pt x="7078" y="14959"/>
                    <a:pt x="7180" y="14908"/>
                    <a:pt x="7309" y="14882"/>
                  </a:cubicBezTo>
                  <a:cubicBezTo>
                    <a:pt x="7385" y="14882"/>
                    <a:pt x="7437" y="14857"/>
                    <a:pt x="7488" y="14857"/>
                  </a:cubicBezTo>
                  <a:lnTo>
                    <a:pt x="7591" y="14857"/>
                  </a:lnTo>
                  <a:cubicBezTo>
                    <a:pt x="7707" y="14846"/>
                    <a:pt x="7820" y="14840"/>
                    <a:pt x="7932" y="14840"/>
                  </a:cubicBezTo>
                  <a:cubicBezTo>
                    <a:pt x="8089" y="14840"/>
                    <a:pt x="8246" y="14852"/>
                    <a:pt x="8411" y="14882"/>
                  </a:cubicBezTo>
                  <a:lnTo>
                    <a:pt x="8488" y="14882"/>
                  </a:lnTo>
                  <a:lnTo>
                    <a:pt x="8591" y="14831"/>
                  </a:lnTo>
                  <a:lnTo>
                    <a:pt x="8668" y="14959"/>
                  </a:lnTo>
                  <a:cubicBezTo>
                    <a:pt x="8770" y="15139"/>
                    <a:pt x="8873" y="15344"/>
                    <a:pt x="9001" y="15549"/>
                  </a:cubicBezTo>
                  <a:cubicBezTo>
                    <a:pt x="9206" y="15857"/>
                    <a:pt x="9437" y="16216"/>
                    <a:pt x="9642" y="16549"/>
                  </a:cubicBezTo>
                  <a:lnTo>
                    <a:pt x="9719" y="16703"/>
                  </a:lnTo>
                  <a:lnTo>
                    <a:pt x="9950" y="17088"/>
                  </a:lnTo>
                  <a:cubicBezTo>
                    <a:pt x="10309" y="17652"/>
                    <a:pt x="10642" y="18242"/>
                    <a:pt x="10975" y="18806"/>
                  </a:cubicBezTo>
                  <a:cubicBezTo>
                    <a:pt x="11309" y="19370"/>
                    <a:pt x="11591" y="19857"/>
                    <a:pt x="11924" y="20396"/>
                  </a:cubicBezTo>
                  <a:lnTo>
                    <a:pt x="11975" y="20498"/>
                  </a:lnTo>
                  <a:cubicBezTo>
                    <a:pt x="12745" y="21857"/>
                    <a:pt x="13617" y="23165"/>
                    <a:pt x="14617" y="24344"/>
                  </a:cubicBezTo>
                  <a:cubicBezTo>
                    <a:pt x="15540" y="25370"/>
                    <a:pt x="16617" y="26216"/>
                    <a:pt x="17796" y="26832"/>
                  </a:cubicBezTo>
                  <a:cubicBezTo>
                    <a:pt x="19027" y="27473"/>
                    <a:pt x="20386" y="27857"/>
                    <a:pt x="21745" y="27934"/>
                  </a:cubicBezTo>
                  <a:cubicBezTo>
                    <a:pt x="21984" y="27952"/>
                    <a:pt x="22222" y="27960"/>
                    <a:pt x="22460" y="27960"/>
                  </a:cubicBezTo>
                  <a:cubicBezTo>
                    <a:pt x="23629" y="27960"/>
                    <a:pt x="24787" y="27754"/>
                    <a:pt x="25874" y="27370"/>
                  </a:cubicBezTo>
                  <a:cubicBezTo>
                    <a:pt x="27028" y="26986"/>
                    <a:pt x="28053" y="26370"/>
                    <a:pt x="28951" y="25575"/>
                  </a:cubicBezTo>
                  <a:cubicBezTo>
                    <a:pt x="30489" y="24191"/>
                    <a:pt x="31669" y="22190"/>
                    <a:pt x="32412" y="19626"/>
                  </a:cubicBezTo>
                  <a:cubicBezTo>
                    <a:pt x="33028" y="17344"/>
                    <a:pt x="33310" y="15011"/>
                    <a:pt x="33233" y="12651"/>
                  </a:cubicBezTo>
                  <a:cubicBezTo>
                    <a:pt x="33233" y="12344"/>
                    <a:pt x="33233" y="12010"/>
                    <a:pt x="33207" y="11677"/>
                  </a:cubicBezTo>
                  <a:lnTo>
                    <a:pt x="33207" y="11523"/>
                  </a:lnTo>
                  <a:lnTo>
                    <a:pt x="33361" y="11523"/>
                  </a:lnTo>
                  <a:cubicBezTo>
                    <a:pt x="34002" y="11472"/>
                    <a:pt x="34618" y="11369"/>
                    <a:pt x="35207" y="11190"/>
                  </a:cubicBezTo>
                  <a:lnTo>
                    <a:pt x="35310" y="11164"/>
                  </a:lnTo>
                  <a:cubicBezTo>
                    <a:pt x="35669" y="11087"/>
                    <a:pt x="36002" y="10985"/>
                    <a:pt x="36361" y="10908"/>
                  </a:cubicBezTo>
                  <a:lnTo>
                    <a:pt x="36592" y="10857"/>
                  </a:lnTo>
                  <a:lnTo>
                    <a:pt x="36849" y="10857"/>
                  </a:lnTo>
                  <a:cubicBezTo>
                    <a:pt x="36985" y="10857"/>
                    <a:pt x="37122" y="10845"/>
                    <a:pt x="37259" y="10845"/>
                  </a:cubicBezTo>
                  <a:cubicBezTo>
                    <a:pt x="37327" y="10845"/>
                    <a:pt x="37396" y="10848"/>
                    <a:pt x="37464" y="10857"/>
                  </a:cubicBezTo>
                  <a:lnTo>
                    <a:pt x="37900" y="10857"/>
                  </a:lnTo>
                  <a:cubicBezTo>
                    <a:pt x="38105" y="10908"/>
                    <a:pt x="38285" y="10933"/>
                    <a:pt x="38515" y="10985"/>
                  </a:cubicBezTo>
                  <a:cubicBezTo>
                    <a:pt x="38874" y="11062"/>
                    <a:pt x="39208" y="11164"/>
                    <a:pt x="39541" y="11267"/>
                  </a:cubicBezTo>
                  <a:lnTo>
                    <a:pt x="39644" y="11292"/>
                  </a:lnTo>
                  <a:cubicBezTo>
                    <a:pt x="40413" y="11523"/>
                    <a:pt x="41208" y="11677"/>
                    <a:pt x="42003" y="11780"/>
                  </a:cubicBezTo>
                  <a:cubicBezTo>
                    <a:pt x="42080" y="11780"/>
                    <a:pt x="42182" y="11728"/>
                    <a:pt x="42233" y="11651"/>
                  </a:cubicBezTo>
                  <a:cubicBezTo>
                    <a:pt x="42336" y="11549"/>
                    <a:pt x="42387" y="11395"/>
                    <a:pt x="42336" y="11241"/>
                  </a:cubicBezTo>
                  <a:cubicBezTo>
                    <a:pt x="42259" y="10959"/>
                    <a:pt x="42208" y="10703"/>
                    <a:pt x="42131" y="10421"/>
                  </a:cubicBezTo>
                  <a:cubicBezTo>
                    <a:pt x="42054" y="10139"/>
                    <a:pt x="41977" y="9856"/>
                    <a:pt x="41900" y="9574"/>
                  </a:cubicBezTo>
                  <a:cubicBezTo>
                    <a:pt x="41874" y="9421"/>
                    <a:pt x="41849" y="9292"/>
                    <a:pt x="41823" y="9164"/>
                  </a:cubicBezTo>
                  <a:cubicBezTo>
                    <a:pt x="41823" y="9087"/>
                    <a:pt x="41798" y="9010"/>
                    <a:pt x="41798" y="8933"/>
                  </a:cubicBezTo>
                  <a:lnTo>
                    <a:pt x="41798" y="8908"/>
                  </a:lnTo>
                  <a:lnTo>
                    <a:pt x="41798" y="8779"/>
                  </a:lnTo>
                  <a:cubicBezTo>
                    <a:pt x="41772" y="8472"/>
                    <a:pt x="41772" y="8138"/>
                    <a:pt x="41798" y="7831"/>
                  </a:cubicBezTo>
                  <a:cubicBezTo>
                    <a:pt x="41798" y="7754"/>
                    <a:pt x="41772" y="7677"/>
                    <a:pt x="41721" y="7626"/>
                  </a:cubicBezTo>
                  <a:cubicBezTo>
                    <a:pt x="41653" y="7558"/>
                    <a:pt x="41564" y="7526"/>
                    <a:pt x="41472" y="7526"/>
                  </a:cubicBezTo>
                  <a:cubicBezTo>
                    <a:pt x="41390" y="7526"/>
                    <a:pt x="41306" y="7552"/>
                    <a:pt x="41233" y="7600"/>
                  </a:cubicBezTo>
                  <a:cubicBezTo>
                    <a:pt x="41156" y="7677"/>
                    <a:pt x="41080" y="7754"/>
                    <a:pt x="41003" y="7805"/>
                  </a:cubicBezTo>
                  <a:cubicBezTo>
                    <a:pt x="40926" y="7882"/>
                    <a:pt x="40926" y="7882"/>
                    <a:pt x="40900" y="7908"/>
                  </a:cubicBezTo>
                  <a:lnTo>
                    <a:pt x="40823" y="7959"/>
                  </a:lnTo>
                  <a:cubicBezTo>
                    <a:pt x="40669" y="8087"/>
                    <a:pt x="40515" y="8190"/>
                    <a:pt x="40336" y="8267"/>
                  </a:cubicBezTo>
                  <a:lnTo>
                    <a:pt x="40105" y="8395"/>
                  </a:lnTo>
                  <a:lnTo>
                    <a:pt x="40080" y="8395"/>
                  </a:lnTo>
                  <a:lnTo>
                    <a:pt x="39926" y="8446"/>
                  </a:lnTo>
                  <a:cubicBezTo>
                    <a:pt x="39746" y="8523"/>
                    <a:pt x="39567" y="8574"/>
                    <a:pt x="39362" y="8600"/>
                  </a:cubicBezTo>
                  <a:lnTo>
                    <a:pt x="39156" y="8651"/>
                  </a:lnTo>
                  <a:lnTo>
                    <a:pt x="38336" y="8651"/>
                  </a:lnTo>
                  <a:cubicBezTo>
                    <a:pt x="38182" y="8651"/>
                    <a:pt x="38002" y="8626"/>
                    <a:pt x="37823" y="8600"/>
                  </a:cubicBezTo>
                  <a:lnTo>
                    <a:pt x="37592" y="8574"/>
                  </a:lnTo>
                  <a:cubicBezTo>
                    <a:pt x="37490" y="8549"/>
                    <a:pt x="37387" y="8523"/>
                    <a:pt x="37284" y="8497"/>
                  </a:cubicBezTo>
                  <a:cubicBezTo>
                    <a:pt x="37105" y="8472"/>
                    <a:pt x="36951" y="8420"/>
                    <a:pt x="36772" y="8369"/>
                  </a:cubicBezTo>
                  <a:lnTo>
                    <a:pt x="36618" y="8292"/>
                  </a:lnTo>
                  <a:cubicBezTo>
                    <a:pt x="36515" y="8241"/>
                    <a:pt x="36438" y="8190"/>
                    <a:pt x="36336" y="8164"/>
                  </a:cubicBezTo>
                  <a:cubicBezTo>
                    <a:pt x="36156" y="8061"/>
                    <a:pt x="36002" y="7959"/>
                    <a:pt x="35823" y="7882"/>
                  </a:cubicBezTo>
                  <a:lnTo>
                    <a:pt x="35413" y="7651"/>
                  </a:lnTo>
                  <a:cubicBezTo>
                    <a:pt x="34843" y="7343"/>
                    <a:pt x="34207" y="7056"/>
                    <a:pt x="33546" y="7056"/>
                  </a:cubicBezTo>
                  <a:cubicBezTo>
                    <a:pt x="33493" y="7056"/>
                    <a:pt x="33440" y="7058"/>
                    <a:pt x="33387" y="7061"/>
                  </a:cubicBezTo>
                  <a:cubicBezTo>
                    <a:pt x="33259" y="7087"/>
                    <a:pt x="33156" y="7113"/>
                    <a:pt x="33028" y="7138"/>
                  </a:cubicBezTo>
                  <a:lnTo>
                    <a:pt x="32848" y="7190"/>
                  </a:lnTo>
                  <a:lnTo>
                    <a:pt x="32823" y="7010"/>
                  </a:lnTo>
                  <a:cubicBezTo>
                    <a:pt x="32694" y="5959"/>
                    <a:pt x="32489" y="4933"/>
                    <a:pt x="32233" y="3907"/>
                  </a:cubicBezTo>
                  <a:cubicBezTo>
                    <a:pt x="32002" y="2959"/>
                    <a:pt x="31643" y="2061"/>
                    <a:pt x="31156" y="1215"/>
                  </a:cubicBezTo>
                  <a:cubicBezTo>
                    <a:pt x="31002" y="933"/>
                    <a:pt x="30797" y="676"/>
                    <a:pt x="30566" y="446"/>
                  </a:cubicBezTo>
                  <a:cubicBezTo>
                    <a:pt x="30438" y="343"/>
                    <a:pt x="30310" y="241"/>
                    <a:pt x="30182" y="164"/>
                  </a:cubicBezTo>
                  <a:cubicBezTo>
                    <a:pt x="30130" y="138"/>
                    <a:pt x="30079" y="112"/>
                    <a:pt x="30028" y="87"/>
                  </a:cubicBezTo>
                  <a:cubicBezTo>
                    <a:pt x="29932" y="29"/>
                    <a:pt x="29807" y="0"/>
                    <a:pt x="29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1;p36"/>
            <p:cNvSpPr/>
            <p:nvPr/>
          </p:nvSpPr>
          <p:spPr>
            <a:xfrm>
              <a:off x="4811827" y="3377081"/>
              <a:ext cx="126128" cy="91500"/>
            </a:xfrm>
            <a:custGeom>
              <a:avLst/>
              <a:gdLst/>
              <a:ahLst/>
              <a:cxnLst/>
              <a:rect l="l" t="t" r="r" b="b"/>
              <a:pathLst>
                <a:path w="7416" h="5380" extrusionOk="0">
                  <a:moveTo>
                    <a:pt x="5230" y="1"/>
                  </a:moveTo>
                  <a:cubicBezTo>
                    <a:pt x="3272" y="1"/>
                    <a:pt x="617" y="1792"/>
                    <a:pt x="129" y="3650"/>
                  </a:cubicBezTo>
                  <a:lnTo>
                    <a:pt x="129" y="3676"/>
                  </a:lnTo>
                  <a:cubicBezTo>
                    <a:pt x="26" y="3881"/>
                    <a:pt x="1" y="4086"/>
                    <a:pt x="1" y="4317"/>
                  </a:cubicBezTo>
                  <a:cubicBezTo>
                    <a:pt x="46" y="4789"/>
                    <a:pt x="426" y="5379"/>
                    <a:pt x="951" y="5379"/>
                  </a:cubicBezTo>
                  <a:cubicBezTo>
                    <a:pt x="1024" y="5379"/>
                    <a:pt x="1101" y="5368"/>
                    <a:pt x="1180" y="5342"/>
                  </a:cubicBezTo>
                  <a:cubicBezTo>
                    <a:pt x="2180" y="5009"/>
                    <a:pt x="2847" y="4009"/>
                    <a:pt x="3719" y="3445"/>
                  </a:cubicBezTo>
                  <a:cubicBezTo>
                    <a:pt x="4642" y="2855"/>
                    <a:pt x="6078" y="3086"/>
                    <a:pt x="7155" y="2881"/>
                  </a:cubicBezTo>
                  <a:cubicBezTo>
                    <a:pt x="7283" y="2829"/>
                    <a:pt x="7386" y="2701"/>
                    <a:pt x="7386" y="2547"/>
                  </a:cubicBezTo>
                  <a:cubicBezTo>
                    <a:pt x="7415" y="707"/>
                    <a:pt x="6460" y="1"/>
                    <a:pt x="5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328;p36"/>
          <p:cNvGrpSpPr/>
          <p:nvPr/>
        </p:nvGrpSpPr>
        <p:grpSpPr>
          <a:xfrm rot="-2103570">
            <a:off x="7670675" y="602573"/>
            <a:ext cx="243639" cy="419734"/>
            <a:chOff x="6151609" y="1333970"/>
            <a:chExt cx="201284" cy="346766"/>
          </a:xfrm>
        </p:grpSpPr>
        <p:sp>
          <p:nvSpPr>
            <p:cNvPr id="17" name="Google Shape;329;p36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0;p36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1;p36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318;p36"/>
          <p:cNvSpPr/>
          <p:nvPr/>
        </p:nvSpPr>
        <p:spPr>
          <a:xfrm rot="915443" flipH="1">
            <a:off x="6940634" y="2796937"/>
            <a:ext cx="1361294" cy="1217319"/>
          </a:xfrm>
          <a:custGeom>
            <a:avLst/>
            <a:gdLst/>
            <a:ahLst/>
            <a:cxnLst/>
            <a:rect l="l" t="t" r="r" b="b"/>
            <a:pathLst>
              <a:path w="45167" h="40390" extrusionOk="0">
                <a:moveTo>
                  <a:pt x="39884" y="6180"/>
                </a:moveTo>
                <a:lnTo>
                  <a:pt x="39884" y="6180"/>
                </a:lnTo>
                <a:cubicBezTo>
                  <a:pt x="39808" y="7249"/>
                  <a:pt x="39757" y="8317"/>
                  <a:pt x="39781" y="9411"/>
                </a:cubicBezTo>
                <a:lnTo>
                  <a:pt x="39781" y="9411"/>
                </a:lnTo>
                <a:cubicBezTo>
                  <a:pt x="39730" y="9411"/>
                  <a:pt x="39679" y="9386"/>
                  <a:pt x="39602" y="9386"/>
                </a:cubicBezTo>
                <a:cubicBezTo>
                  <a:pt x="39468" y="9381"/>
                  <a:pt x="39333" y="9379"/>
                  <a:pt x="39198" y="9379"/>
                </a:cubicBezTo>
                <a:cubicBezTo>
                  <a:pt x="38480" y="9379"/>
                  <a:pt x="37750" y="9440"/>
                  <a:pt x="37038" y="9591"/>
                </a:cubicBezTo>
                <a:cubicBezTo>
                  <a:pt x="37063" y="9514"/>
                  <a:pt x="37063" y="9462"/>
                  <a:pt x="37038" y="9386"/>
                </a:cubicBezTo>
                <a:cubicBezTo>
                  <a:pt x="36833" y="8514"/>
                  <a:pt x="36807" y="7616"/>
                  <a:pt x="36653" y="6744"/>
                </a:cubicBezTo>
                <a:cubicBezTo>
                  <a:pt x="37730" y="6488"/>
                  <a:pt x="38807" y="6360"/>
                  <a:pt x="39884" y="6180"/>
                </a:cubicBezTo>
                <a:close/>
                <a:moveTo>
                  <a:pt x="8256" y="5287"/>
                </a:moveTo>
                <a:cubicBezTo>
                  <a:pt x="8661" y="5287"/>
                  <a:pt x="9067" y="5293"/>
                  <a:pt x="9472" y="5308"/>
                </a:cubicBezTo>
                <a:cubicBezTo>
                  <a:pt x="9524" y="6847"/>
                  <a:pt x="9549" y="8385"/>
                  <a:pt x="9472" y="9924"/>
                </a:cubicBezTo>
                <a:cubicBezTo>
                  <a:pt x="8088" y="10001"/>
                  <a:pt x="6729" y="10078"/>
                  <a:pt x="5369" y="10283"/>
                </a:cubicBezTo>
                <a:cubicBezTo>
                  <a:pt x="5472" y="8642"/>
                  <a:pt x="5241" y="7001"/>
                  <a:pt x="5344" y="5360"/>
                </a:cubicBezTo>
                <a:cubicBezTo>
                  <a:pt x="6305" y="5323"/>
                  <a:pt x="7279" y="5287"/>
                  <a:pt x="8256" y="5287"/>
                </a:cubicBezTo>
                <a:close/>
                <a:moveTo>
                  <a:pt x="36704" y="15181"/>
                </a:moveTo>
                <a:lnTo>
                  <a:pt x="36704" y="15181"/>
                </a:lnTo>
                <a:cubicBezTo>
                  <a:pt x="37321" y="15199"/>
                  <a:pt x="37925" y="15217"/>
                  <a:pt x="38534" y="15217"/>
                </a:cubicBezTo>
                <a:cubicBezTo>
                  <a:pt x="38786" y="15217"/>
                  <a:pt x="39039" y="15214"/>
                  <a:pt x="39294" y="15206"/>
                </a:cubicBezTo>
                <a:lnTo>
                  <a:pt x="39294" y="15206"/>
                </a:lnTo>
                <a:cubicBezTo>
                  <a:pt x="39269" y="16206"/>
                  <a:pt x="39294" y="17232"/>
                  <a:pt x="39269" y="18232"/>
                </a:cubicBezTo>
                <a:cubicBezTo>
                  <a:pt x="38725" y="18320"/>
                  <a:pt x="38182" y="18360"/>
                  <a:pt x="37639" y="18360"/>
                </a:cubicBezTo>
                <a:cubicBezTo>
                  <a:pt x="37387" y="18360"/>
                  <a:pt x="37136" y="18351"/>
                  <a:pt x="36884" y="18335"/>
                </a:cubicBezTo>
                <a:lnTo>
                  <a:pt x="36833" y="18360"/>
                </a:lnTo>
                <a:cubicBezTo>
                  <a:pt x="36858" y="17283"/>
                  <a:pt x="36807" y="16232"/>
                  <a:pt x="36704" y="15181"/>
                </a:cubicBezTo>
                <a:close/>
                <a:moveTo>
                  <a:pt x="9626" y="15463"/>
                </a:moveTo>
                <a:cubicBezTo>
                  <a:pt x="9677" y="15591"/>
                  <a:pt x="9703" y="15694"/>
                  <a:pt x="9729" y="15796"/>
                </a:cubicBezTo>
                <a:cubicBezTo>
                  <a:pt x="9780" y="16976"/>
                  <a:pt x="9806" y="18130"/>
                  <a:pt x="9754" y="19309"/>
                </a:cubicBezTo>
                <a:cubicBezTo>
                  <a:pt x="9027" y="19309"/>
                  <a:pt x="8284" y="19286"/>
                  <a:pt x="7543" y="19286"/>
                </a:cubicBezTo>
                <a:cubicBezTo>
                  <a:pt x="6926" y="19286"/>
                  <a:pt x="6309" y="19302"/>
                  <a:pt x="5703" y="19360"/>
                </a:cubicBezTo>
                <a:cubicBezTo>
                  <a:pt x="5703" y="19335"/>
                  <a:pt x="5703" y="19309"/>
                  <a:pt x="5703" y="19284"/>
                </a:cubicBezTo>
                <a:cubicBezTo>
                  <a:pt x="5805" y="18078"/>
                  <a:pt x="5780" y="16847"/>
                  <a:pt x="5652" y="15642"/>
                </a:cubicBezTo>
                <a:cubicBezTo>
                  <a:pt x="6501" y="15536"/>
                  <a:pt x="7363" y="15479"/>
                  <a:pt x="8229" y="15479"/>
                </a:cubicBezTo>
                <a:cubicBezTo>
                  <a:pt x="8617" y="15479"/>
                  <a:pt x="9006" y="15490"/>
                  <a:pt x="9395" y="15514"/>
                </a:cubicBezTo>
                <a:cubicBezTo>
                  <a:pt x="9472" y="15514"/>
                  <a:pt x="9549" y="15488"/>
                  <a:pt x="9626" y="15463"/>
                </a:cubicBezTo>
                <a:close/>
                <a:moveTo>
                  <a:pt x="39127" y="23610"/>
                </a:moveTo>
                <a:cubicBezTo>
                  <a:pt x="39277" y="23610"/>
                  <a:pt x="39427" y="23613"/>
                  <a:pt x="39576" y="23617"/>
                </a:cubicBezTo>
                <a:cubicBezTo>
                  <a:pt x="39679" y="24591"/>
                  <a:pt x="39602" y="25592"/>
                  <a:pt x="39653" y="26592"/>
                </a:cubicBezTo>
                <a:cubicBezTo>
                  <a:pt x="38884" y="26592"/>
                  <a:pt x="38089" y="26720"/>
                  <a:pt x="37346" y="26976"/>
                </a:cubicBezTo>
                <a:cubicBezTo>
                  <a:pt x="37397" y="25874"/>
                  <a:pt x="37294" y="24797"/>
                  <a:pt x="37063" y="23720"/>
                </a:cubicBezTo>
                <a:cubicBezTo>
                  <a:pt x="37739" y="23656"/>
                  <a:pt x="38431" y="23610"/>
                  <a:pt x="39127" y="23610"/>
                </a:cubicBezTo>
                <a:close/>
                <a:moveTo>
                  <a:pt x="8390" y="25533"/>
                </a:moveTo>
                <a:cubicBezTo>
                  <a:pt x="8597" y="25533"/>
                  <a:pt x="8804" y="25536"/>
                  <a:pt x="9011" y="25540"/>
                </a:cubicBezTo>
                <a:lnTo>
                  <a:pt x="9241" y="25745"/>
                </a:lnTo>
                <a:cubicBezTo>
                  <a:pt x="9344" y="26617"/>
                  <a:pt x="9395" y="27489"/>
                  <a:pt x="9344" y="28361"/>
                </a:cubicBezTo>
                <a:cubicBezTo>
                  <a:pt x="8088" y="28540"/>
                  <a:pt x="6857" y="28848"/>
                  <a:pt x="5626" y="28976"/>
                </a:cubicBezTo>
                <a:cubicBezTo>
                  <a:pt x="5626" y="28976"/>
                  <a:pt x="5626" y="28951"/>
                  <a:pt x="5626" y="28951"/>
                </a:cubicBezTo>
                <a:cubicBezTo>
                  <a:pt x="5677" y="27848"/>
                  <a:pt x="5677" y="26720"/>
                  <a:pt x="5626" y="25617"/>
                </a:cubicBezTo>
                <a:cubicBezTo>
                  <a:pt x="6547" y="25575"/>
                  <a:pt x="7468" y="25533"/>
                  <a:pt x="8390" y="25533"/>
                </a:cubicBezTo>
                <a:close/>
                <a:moveTo>
                  <a:pt x="31781" y="4642"/>
                </a:moveTo>
                <a:cubicBezTo>
                  <a:pt x="30961" y="9796"/>
                  <a:pt x="31550" y="14924"/>
                  <a:pt x="31807" y="20104"/>
                </a:cubicBezTo>
                <a:cubicBezTo>
                  <a:pt x="31909" y="22361"/>
                  <a:pt x="32217" y="24566"/>
                  <a:pt x="32345" y="26822"/>
                </a:cubicBezTo>
                <a:cubicBezTo>
                  <a:pt x="32473" y="28848"/>
                  <a:pt x="32550" y="31053"/>
                  <a:pt x="31858" y="33002"/>
                </a:cubicBezTo>
                <a:lnTo>
                  <a:pt x="31858" y="32977"/>
                </a:lnTo>
                <a:cubicBezTo>
                  <a:pt x="31807" y="33054"/>
                  <a:pt x="31807" y="33130"/>
                  <a:pt x="31832" y="33207"/>
                </a:cubicBezTo>
                <a:cubicBezTo>
                  <a:pt x="31294" y="33566"/>
                  <a:pt x="30755" y="33900"/>
                  <a:pt x="30166" y="34156"/>
                </a:cubicBezTo>
                <a:cubicBezTo>
                  <a:pt x="27653" y="34182"/>
                  <a:pt x="25114" y="34207"/>
                  <a:pt x="22601" y="34259"/>
                </a:cubicBezTo>
                <a:cubicBezTo>
                  <a:pt x="20037" y="34079"/>
                  <a:pt x="17473" y="33925"/>
                  <a:pt x="14908" y="33823"/>
                </a:cubicBezTo>
                <a:cubicBezTo>
                  <a:pt x="15319" y="29464"/>
                  <a:pt x="15062" y="25053"/>
                  <a:pt x="14703" y="20694"/>
                </a:cubicBezTo>
                <a:cubicBezTo>
                  <a:pt x="14319" y="15540"/>
                  <a:pt x="13755" y="10386"/>
                  <a:pt x="13755" y="5206"/>
                </a:cubicBezTo>
                <a:lnTo>
                  <a:pt x="13755" y="5206"/>
                </a:lnTo>
                <a:cubicBezTo>
                  <a:pt x="15784" y="5336"/>
                  <a:pt x="17820" y="5401"/>
                  <a:pt x="19857" y="5401"/>
                </a:cubicBezTo>
                <a:cubicBezTo>
                  <a:pt x="23841" y="5401"/>
                  <a:pt x="27828" y="5151"/>
                  <a:pt x="31781" y="4642"/>
                </a:cubicBezTo>
                <a:close/>
                <a:moveTo>
                  <a:pt x="39628" y="31464"/>
                </a:moveTo>
                <a:cubicBezTo>
                  <a:pt x="39730" y="32489"/>
                  <a:pt x="39782" y="33515"/>
                  <a:pt x="39782" y="34566"/>
                </a:cubicBezTo>
                <a:cubicBezTo>
                  <a:pt x="39012" y="34592"/>
                  <a:pt x="38269" y="34669"/>
                  <a:pt x="37551" y="34823"/>
                </a:cubicBezTo>
                <a:cubicBezTo>
                  <a:pt x="37397" y="34336"/>
                  <a:pt x="37474" y="33720"/>
                  <a:pt x="37474" y="33207"/>
                </a:cubicBezTo>
                <a:cubicBezTo>
                  <a:pt x="37499" y="32720"/>
                  <a:pt x="37474" y="32259"/>
                  <a:pt x="37474" y="31771"/>
                </a:cubicBezTo>
                <a:cubicBezTo>
                  <a:pt x="38192" y="31720"/>
                  <a:pt x="38910" y="31592"/>
                  <a:pt x="39628" y="31464"/>
                </a:cubicBezTo>
                <a:close/>
                <a:moveTo>
                  <a:pt x="9344" y="33259"/>
                </a:moveTo>
                <a:cubicBezTo>
                  <a:pt x="9447" y="33951"/>
                  <a:pt x="9498" y="34643"/>
                  <a:pt x="9447" y="35336"/>
                </a:cubicBezTo>
                <a:cubicBezTo>
                  <a:pt x="8485" y="35672"/>
                  <a:pt x="7479" y="35851"/>
                  <a:pt x="6470" y="35851"/>
                </a:cubicBezTo>
                <a:cubicBezTo>
                  <a:pt x="6402" y="35851"/>
                  <a:pt x="6335" y="35850"/>
                  <a:pt x="6267" y="35849"/>
                </a:cubicBezTo>
                <a:cubicBezTo>
                  <a:pt x="6267" y="35746"/>
                  <a:pt x="6267" y="35592"/>
                  <a:pt x="6241" y="35541"/>
                </a:cubicBezTo>
                <a:lnTo>
                  <a:pt x="6241" y="34515"/>
                </a:lnTo>
                <a:lnTo>
                  <a:pt x="6241" y="33695"/>
                </a:lnTo>
                <a:cubicBezTo>
                  <a:pt x="7241" y="33412"/>
                  <a:pt x="8293" y="33259"/>
                  <a:pt x="9344" y="33259"/>
                </a:cubicBezTo>
                <a:close/>
                <a:moveTo>
                  <a:pt x="44320" y="0"/>
                </a:moveTo>
                <a:cubicBezTo>
                  <a:pt x="34089" y="154"/>
                  <a:pt x="23960" y="1180"/>
                  <a:pt x="13780" y="1385"/>
                </a:cubicBezTo>
                <a:cubicBezTo>
                  <a:pt x="13703" y="1334"/>
                  <a:pt x="13652" y="1308"/>
                  <a:pt x="13575" y="1283"/>
                </a:cubicBezTo>
                <a:cubicBezTo>
                  <a:pt x="12934" y="1103"/>
                  <a:pt x="12267" y="1000"/>
                  <a:pt x="11601" y="1000"/>
                </a:cubicBezTo>
                <a:cubicBezTo>
                  <a:pt x="11126" y="975"/>
                  <a:pt x="10639" y="968"/>
                  <a:pt x="10149" y="968"/>
                </a:cubicBezTo>
                <a:cubicBezTo>
                  <a:pt x="9658" y="968"/>
                  <a:pt x="9165" y="975"/>
                  <a:pt x="8677" y="975"/>
                </a:cubicBezTo>
                <a:cubicBezTo>
                  <a:pt x="6780" y="1026"/>
                  <a:pt x="4882" y="1103"/>
                  <a:pt x="3010" y="1257"/>
                </a:cubicBezTo>
                <a:lnTo>
                  <a:pt x="1856" y="1180"/>
                </a:lnTo>
                <a:cubicBezTo>
                  <a:pt x="1759" y="1054"/>
                  <a:pt x="1616" y="990"/>
                  <a:pt x="1472" y="990"/>
                </a:cubicBezTo>
                <a:cubicBezTo>
                  <a:pt x="1352" y="990"/>
                  <a:pt x="1232" y="1035"/>
                  <a:pt x="1138" y="1129"/>
                </a:cubicBezTo>
                <a:cubicBezTo>
                  <a:pt x="574" y="1180"/>
                  <a:pt x="549" y="1975"/>
                  <a:pt x="1087" y="2077"/>
                </a:cubicBezTo>
                <a:cubicBezTo>
                  <a:pt x="1497" y="9155"/>
                  <a:pt x="1497" y="16258"/>
                  <a:pt x="1087" y="23335"/>
                </a:cubicBezTo>
                <a:cubicBezTo>
                  <a:pt x="856" y="26951"/>
                  <a:pt x="805" y="30566"/>
                  <a:pt x="754" y="34182"/>
                </a:cubicBezTo>
                <a:cubicBezTo>
                  <a:pt x="754" y="35028"/>
                  <a:pt x="651" y="35874"/>
                  <a:pt x="651" y="36746"/>
                </a:cubicBezTo>
                <a:cubicBezTo>
                  <a:pt x="651" y="37413"/>
                  <a:pt x="703" y="38105"/>
                  <a:pt x="626" y="38797"/>
                </a:cubicBezTo>
                <a:cubicBezTo>
                  <a:pt x="574" y="39003"/>
                  <a:pt x="549" y="39233"/>
                  <a:pt x="549" y="39464"/>
                </a:cubicBezTo>
                <a:cubicBezTo>
                  <a:pt x="1" y="39564"/>
                  <a:pt x="179" y="40389"/>
                  <a:pt x="730" y="40389"/>
                </a:cubicBezTo>
                <a:cubicBezTo>
                  <a:pt x="746" y="40389"/>
                  <a:pt x="763" y="40389"/>
                  <a:pt x="779" y="40387"/>
                </a:cubicBezTo>
                <a:cubicBezTo>
                  <a:pt x="3318" y="40182"/>
                  <a:pt x="5831" y="39900"/>
                  <a:pt x="8370" y="39644"/>
                </a:cubicBezTo>
                <a:cubicBezTo>
                  <a:pt x="8839" y="39654"/>
                  <a:pt x="9307" y="39661"/>
                  <a:pt x="9774" y="39661"/>
                </a:cubicBezTo>
                <a:cubicBezTo>
                  <a:pt x="11707" y="39661"/>
                  <a:pt x="13624" y="39540"/>
                  <a:pt x="15524" y="39003"/>
                </a:cubicBezTo>
                <a:cubicBezTo>
                  <a:pt x="15626" y="38977"/>
                  <a:pt x="15729" y="38926"/>
                  <a:pt x="15832" y="38874"/>
                </a:cubicBezTo>
                <a:cubicBezTo>
                  <a:pt x="18242" y="38644"/>
                  <a:pt x="20678" y="38438"/>
                  <a:pt x="23088" y="38336"/>
                </a:cubicBezTo>
                <a:cubicBezTo>
                  <a:pt x="23659" y="38306"/>
                  <a:pt x="24239" y="38293"/>
                  <a:pt x="24817" y="38293"/>
                </a:cubicBezTo>
                <a:cubicBezTo>
                  <a:pt x="25226" y="38293"/>
                  <a:pt x="25634" y="38300"/>
                  <a:pt x="26037" y="38310"/>
                </a:cubicBezTo>
                <a:cubicBezTo>
                  <a:pt x="27242" y="38413"/>
                  <a:pt x="28448" y="38541"/>
                  <a:pt x="29627" y="38618"/>
                </a:cubicBezTo>
                <a:cubicBezTo>
                  <a:pt x="30213" y="38660"/>
                  <a:pt x="30800" y="38702"/>
                  <a:pt x="31400" y="38702"/>
                </a:cubicBezTo>
                <a:cubicBezTo>
                  <a:pt x="31535" y="38702"/>
                  <a:pt x="31670" y="38700"/>
                  <a:pt x="31807" y="38695"/>
                </a:cubicBezTo>
                <a:cubicBezTo>
                  <a:pt x="34304" y="38898"/>
                  <a:pt x="36802" y="39133"/>
                  <a:pt x="39286" y="39133"/>
                </a:cubicBezTo>
                <a:cubicBezTo>
                  <a:pt x="39940" y="39133"/>
                  <a:pt x="40592" y="39117"/>
                  <a:pt x="41243" y="39079"/>
                </a:cubicBezTo>
                <a:cubicBezTo>
                  <a:pt x="41419" y="39158"/>
                  <a:pt x="41611" y="39191"/>
                  <a:pt x="41806" y="39191"/>
                </a:cubicBezTo>
                <a:cubicBezTo>
                  <a:pt x="41866" y="39191"/>
                  <a:pt x="41926" y="39188"/>
                  <a:pt x="41987" y="39182"/>
                </a:cubicBezTo>
                <a:cubicBezTo>
                  <a:pt x="42192" y="39131"/>
                  <a:pt x="42371" y="39079"/>
                  <a:pt x="42551" y="38977"/>
                </a:cubicBezTo>
                <a:cubicBezTo>
                  <a:pt x="42833" y="38951"/>
                  <a:pt x="43115" y="38900"/>
                  <a:pt x="43423" y="38874"/>
                </a:cubicBezTo>
                <a:cubicBezTo>
                  <a:pt x="43525" y="38849"/>
                  <a:pt x="43628" y="38797"/>
                  <a:pt x="43705" y="38720"/>
                </a:cubicBezTo>
                <a:cubicBezTo>
                  <a:pt x="43705" y="38695"/>
                  <a:pt x="43730" y="38669"/>
                  <a:pt x="43730" y="38669"/>
                </a:cubicBezTo>
                <a:cubicBezTo>
                  <a:pt x="43756" y="38592"/>
                  <a:pt x="43782" y="38515"/>
                  <a:pt x="43782" y="38438"/>
                </a:cubicBezTo>
                <a:cubicBezTo>
                  <a:pt x="43833" y="27797"/>
                  <a:pt x="44295" y="17155"/>
                  <a:pt x="44705" y="6514"/>
                </a:cubicBezTo>
                <a:cubicBezTo>
                  <a:pt x="44987" y="5257"/>
                  <a:pt x="45166" y="3949"/>
                  <a:pt x="44859" y="2744"/>
                </a:cubicBezTo>
                <a:cubicBezTo>
                  <a:pt x="44884" y="2001"/>
                  <a:pt x="44910" y="1257"/>
                  <a:pt x="44936" y="513"/>
                </a:cubicBezTo>
                <a:cubicBezTo>
                  <a:pt x="44961" y="257"/>
                  <a:pt x="44731" y="52"/>
                  <a:pt x="44474" y="26"/>
                </a:cubicBezTo>
                <a:cubicBezTo>
                  <a:pt x="44423" y="26"/>
                  <a:pt x="44372" y="0"/>
                  <a:pt x="44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324;p36"/>
          <p:cNvGrpSpPr/>
          <p:nvPr/>
        </p:nvGrpSpPr>
        <p:grpSpPr>
          <a:xfrm rot="9748521">
            <a:off x="6601899" y="3662397"/>
            <a:ext cx="243648" cy="419749"/>
            <a:chOff x="6151609" y="1333970"/>
            <a:chExt cx="201284" cy="346766"/>
          </a:xfrm>
        </p:grpSpPr>
        <p:sp>
          <p:nvSpPr>
            <p:cNvPr id="22" name="Google Shape;325;p36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;p36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7;p36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4187483" y="1205132"/>
            <a:ext cx="4114042" cy="883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4000" dirty="0" smtClean="0">
                <a:latin typeface="Pinyon Script"/>
                <a:ea typeface="Pinyon Script"/>
                <a:cs typeface="Pinyon Script"/>
                <a:sym typeface="Pinyon Script"/>
              </a:rPr>
              <a:t>Имплементација апликације</a:t>
            </a:r>
            <a:endParaRPr sz="2000" dirty="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subTitle" idx="1"/>
          </p:nvPr>
        </p:nvSpPr>
        <p:spPr>
          <a:xfrm>
            <a:off x="4187483" y="2088200"/>
            <a:ext cx="4113967" cy="2018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sr-Cyrl-RS" dirty="0"/>
              <a:t>За израду овог пројекта на серверској страни коришћен је </a:t>
            </a:r>
            <a:r>
              <a:rPr lang="en-US" dirty="0"/>
              <a:t>Python </a:t>
            </a:r>
            <a:r>
              <a:rPr lang="sr-Cyrl-RS" dirty="0"/>
              <a:t>програмски језик, </a:t>
            </a:r>
            <a:r>
              <a:rPr lang="en-US" dirty="0"/>
              <a:t>Flask </a:t>
            </a:r>
            <a:r>
              <a:rPr lang="sr-Cyrl-RS" dirty="0"/>
              <a:t>фрејмворк и </a:t>
            </a:r>
            <a:r>
              <a:rPr lang="sr-Latn-RS" dirty="0" smtClean="0"/>
              <a:t>MySQL </a:t>
            </a:r>
            <a:r>
              <a:rPr lang="sr-Cyrl-RS" dirty="0" smtClean="0"/>
              <a:t>база података. На </a:t>
            </a:r>
            <a:r>
              <a:rPr lang="sr-Cyrl-RS" dirty="0"/>
              <a:t>клијентској страни коришћен је </a:t>
            </a:r>
            <a:r>
              <a:rPr lang="en-US" dirty="0"/>
              <a:t>HTML </a:t>
            </a:r>
            <a:r>
              <a:rPr lang="sr-Cyrl-RS" dirty="0"/>
              <a:t>описни језик,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sr-Cyrl-RS" dirty="0"/>
              <a:t>стилски језик, </a:t>
            </a:r>
            <a:r>
              <a:rPr lang="en-US" dirty="0"/>
              <a:t>Bootstrap </a:t>
            </a:r>
            <a:r>
              <a:rPr lang="sr-Cyrl-RS" dirty="0"/>
              <a:t>фрејмворк, </a:t>
            </a:r>
            <a:r>
              <a:rPr lang="en-US" dirty="0"/>
              <a:t>JavaScript </a:t>
            </a:r>
            <a:r>
              <a:rPr lang="sr-Cyrl-RS" dirty="0"/>
              <a:t>програмски језик и </a:t>
            </a:r>
            <a:r>
              <a:rPr lang="en-US" dirty="0"/>
              <a:t>jQuery </a:t>
            </a:r>
            <a:r>
              <a:rPr lang="sr-Cyrl-RS" dirty="0"/>
              <a:t>библиотека. </a:t>
            </a: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17325" y="1595550"/>
            <a:ext cx="2206360" cy="2211865"/>
          </a:xfrm>
          <a:custGeom>
            <a:avLst/>
            <a:gdLst/>
            <a:ahLst/>
            <a:cxnLst/>
            <a:rect l="l" t="t" r="r" b="b"/>
            <a:pathLst>
              <a:path w="42080" h="42185" extrusionOk="0">
                <a:moveTo>
                  <a:pt x="34627" y="656"/>
                </a:moveTo>
                <a:cubicBezTo>
                  <a:pt x="36908" y="656"/>
                  <a:pt x="39199" y="1009"/>
                  <a:pt x="40413" y="2472"/>
                </a:cubicBezTo>
                <a:cubicBezTo>
                  <a:pt x="40439" y="2523"/>
                  <a:pt x="40490" y="2549"/>
                  <a:pt x="40516" y="2574"/>
                </a:cubicBezTo>
                <a:cubicBezTo>
                  <a:pt x="39439" y="4600"/>
                  <a:pt x="39926" y="8062"/>
                  <a:pt x="40003" y="10139"/>
                </a:cubicBezTo>
                <a:cubicBezTo>
                  <a:pt x="40105" y="13421"/>
                  <a:pt x="40388" y="16703"/>
                  <a:pt x="40695" y="19960"/>
                </a:cubicBezTo>
                <a:cubicBezTo>
                  <a:pt x="40716" y="20171"/>
                  <a:pt x="40877" y="20313"/>
                  <a:pt x="41062" y="20313"/>
                </a:cubicBezTo>
                <a:cubicBezTo>
                  <a:pt x="41102" y="20313"/>
                  <a:pt x="41142" y="20307"/>
                  <a:pt x="41182" y="20293"/>
                </a:cubicBezTo>
                <a:lnTo>
                  <a:pt x="41182" y="20293"/>
                </a:lnTo>
                <a:cubicBezTo>
                  <a:pt x="41131" y="20362"/>
                  <a:pt x="41057" y="20396"/>
                  <a:pt x="40983" y="20396"/>
                </a:cubicBezTo>
                <a:cubicBezTo>
                  <a:pt x="40946" y="20396"/>
                  <a:pt x="40909" y="20387"/>
                  <a:pt x="40875" y="20370"/>
                </a:cubicBezTo>
                <a:cubicBezTo>
                  <a:pt x="40388" y="20601"/>
                  <a:pt x="39900" y="20755"/>
                  <a:pt x="39413" y="20883"/>
                </a:cubicBezTo>
                <a:cubicBezTo>
                  <a:pt x="39618" y="20729"/>
                  <a:pt x="39618" y="20396"/>
                  <a:pt x="39413" y="20242"/>
                </a:cubicBezTo>
                <a:lnTo>
                  <a:pt x="39336" y="20191"/>
                </a:lnTo>
                <a:cubicBezTo>
                  <a:pt x="39028" y="18575"/>
                  <a:pt x="38952" y="16934"/>
                  <a:pt x="38746" y="15293"/>
                </a:cubicBezTo>
                <a:cubicBezTo>
                  <a:pt x="38618" y="14344"/>
                  <a:pt x="38670" y="12883"/>
                  <a:pt x="38080" y="12088"/>
                </a:cubicBezTo>
                <a:cubicBezTo>
                  <a:pt x="37997" y="11974"/>
                  <a:pt x="37882" y="11928"/>
                  <a:pt x="37769" y="11928"/>
                </a:cubicBezTo>
                <a:cubicBezTo>
                  <a:pt x="37500" y="11928"/>
                  <a:pt x="37240" y="12194"/>
                  <a:pt x="37439" y="12447"/>
                </a:cubicBezTo>
                <a:cubicBezTo>
                  <a:pt x="38157" y="13447"/>
                  <a:pt x="38028" y="15575"/>
                  <a:pt x="38157" y="16729"/>
                </a:cubicBezTo>
                <a:cubicBezTo>
                  <a:pt x="38259" y="17652"/>
                  <a:pt x="38336" y="18575"/>
                  <a:pt x="38464" y="19498"/>
                </a:cubicBezTo>
                <a:cubicBezTo>
                  <a:pt x="35926" y="17191"/>
                  <a:pt x="34003" y="13113"/>
                  <a:pt x="34208" y="9831"/>
                </a:cubicBezTo>
                <a:cubicBezTo>
                  <a:pt x="34221" y="9588"/>
                  <a:pt x="34047" y="9466"/>
                  <a:pt x="33868" y="9466"/>
                </a:cubicBezTo>
                <a:cubicBezTo>
                  <a:pt x="33688" y="9466"/>
                  <a:pt x="33503" y="9588"/>
                  <a:pt x="33490" y="9831"/>
                </a:cubicBezTo>
                <a:cubicBezTo>
                  <a:pt x="33233" y="13754"/>
                  <a:pt x="35823" y="18678"/>
                  <a:pt x="39028" y="20883"/>
                </a:cubicBezTo>
                <a:cubicBezTo>
                  <a:pt x="39054" y="20909"/>
                  <a:pt x="39105" y="20909"/>
                  <a:pt x="39157" y="20934"/>
                </a:cubicBezTo>
                <a:cubicBezTo>
                  <a:pt x="38666" y="21034"/>
                  <a:pt x="38176" y="21080"/>
                  <a:pt x="37688" y="21080"/>
                </a:cubicBezTo>
                <a:cubicBezTo>
                  <a:pt x="33766" y="21080"/>
                  <a:pt x="30007" y="18067"/>
                  <a:pt x="27566" y="15216"/>
                </a:cubicBezTo>
                <a:cubicBezTo>
                  <a:pt x="24361" y="11498"/>
                  <a:pt x="21310" y="6395"/>
                  <a:pt x="21643" y="1318"/>
                </a:cubicBezTo>
                <a:cubicBezTo>
                  <a:pt x="21643" y="1292"/>
                  <a:pt x="21643" y="1292"/>
                  <a:pt x="21643" y="1267"/>
                </a:cubicBezTo>
                <a:cubicBezTo>
                  <a:pt x="22181" y="1306"/>
                  <a:pt x="22721" y="1323"/>
                  <a:pt x="23263" y="1323"/>
                </a:cubicBezTo>
                <a:cubicBezTo>
                  <a:pt x="25512" y="1323"/>
                  <a:pt x="27781" y="1037"/>
                  <a:pt x="29951" y="933"/>
                </a:cubicBezTo>
                <a:cubicBezTo>
                  <a:pt x="31196" y="856"/>
                  <a:pt x="32909" y="656"/>
                  <a:pt x="34627" y="656"/>
                </a:cubicBezTo>
                <a:close/>
                <a:moveTo>
                  <a:pt x="847" y="21063"/>
                </a:moveTo>
                <a:lnTo>
                  <a:pt x="847" y="21063"/>
                </a:lnTo>
                <a:cubicBezTo>
                  <a:pt x="1934" y="21564"/>
                  <a:pt x="3119" y="21815"/>
                  <a:pt x="4310" y="21815"/>
                </a:cubicBezTo>
                <a:cubicBezTo>
                  <a:pt x="4945" y="21815"/>
                  <a:pt x="5582" y="21744"/>
                  <a:pt x="6206" y="21601"/>
                </a:cubicBezTo>
                <a:lnTo>
                  <a:pt x="6309" y="21755"/>
                </a:lnTo>
                <a:cubicBezTo>
                  <a:pt x="6052" y="22986"/>
                  <a:pt x="4232" y="23524"/>
                  <a:pt x="3180" y="23627"/>
                </a:cubicBezTo>
                <a:cubicBezTo>
                  <a:pt x="3065" y="23636"/>
                  <a:pt x="2954" y="23641"/>
                  <a:pt x="2847" y="23641"/>
                </a:cubicBezTo>
                <a:cubicBezTo>
                  <a:pt x="1236" y="23641"/>
                  <a:pt x="534" y="22577"/>
                  <a:pt x="847" y="21063"/>
                </a:cubicBezTo>
                <a:close/>
                <a:moveTo>
                  <a:pt x="41157" y="21063"/>
                </a:moveTo>
                <a:cubicBezTo>
                  <a:pt x="41469" y="22577"/>
                  <a:pt x="40745" y="23641"/>
                  <a:pt x="39153" y="23641"/>
                </a:cubicBezTo>
                <a:cubicBezTo>
                  <a:pt x="39047" y="23641"/>
                  <a:pt x="38937" y="23636"/>
                  <a:pt x="38823" y="23627"/>
                </a:cubicBezTo>
                <a:cubicBezTo>
                  <a:pt x="37772" y="23524"/>
                  <a:pt x="35926" y="22986"/>
                  <a:pt x="35695" y="21755"/>
                </a:cubicBezTo>
                <a:lnTo>
                  <a:pt x="35823" y="21601"/>
                </a:lnTo>
                <a:cubicBezTo>
                  <a:pt x="36439" y="21744"/>
                  <a:pt x="37070" y="21815"/>
                  <a:pt x="37701" y="21815"/>
                </a:cubicBezTo>
                <a:cubicBezTo>
                  <a:pt x="38885" y="21815"/>
                  <a:pt x="40070" y="21564"/>
                  <a:pt x="41157" y="21063"/>
                </a:cubicBezTo>
                <a:close/>
                <a:moveTo>
                  <a:pt x="6796" y="22524"/>
                </a:moveTo>
                <a:cubicBezTo>
                  <a:pt x="9976" y="27499"/>
                  <a:pt x="13771" y="32089"/>
                  <a:pt x="17258" y="36884"/>
                </a:cubicBezTo>
                <a:cubicBezTo>
                  <a:pt x="15104" y="36910"/>
                  <a:pt x="13207" y="38653"/>
                  <a:pt x="11489" y="39858"/>
                </a:cubicBezTo>
                <a:cubicBezTo>
                  <a:pt x="10041" y="40926"/>
                  <a:pt x="8286" y="41511"/>
                  <a:pt x="6488" y="41511"/>
                </a:cubicBezTo>
                <a:cubicBezTo>
                  <a:pt x="6343" y="41511"/>
                  <a:pt x="6198" y="41507"/>
                  <a:pt x="6052" y="41500"/>
                </a:cubicBezTo>
                <a:cubicBezTo>
                  <a:pt x="4232" y="41371"/>
                  <a:pt x="2437" y="40423"/>
                  <a:pt x="719" y="39833"/>
                </a:cubicBezTo>
                <a:cubicBezTo>
                  <a:pt x="719" y="34422"/>
                  <a:pt x="898" y="29037"/>
                  <a:pt x="770" y="23627"/>
                </a:cubicBezTo>
                <a:lnTo>
                  <a:pt x="770" y="23627"/>
                </a:lnTo>
                <a:cubicBezTo>
                  <a:pt x="1309" y="24088"/>
                  <a:pt x="2001" y="24345"/>
                  <a:pt x="2693" y="24370"/>
                </a:cubicBezTo>
                <a:cubicBezTo>
                  <a:pt x="2693" y="24396"/>
                  <a:pt x="2668" y="24447"/>
                  <a:pt x="2668" y="24473"/>
                </a:cubicBezTo>
                <a:lnTo>
                  <a:pt x="2668" y="34243"/>
                </a:lnTo>
                <a:cubicBezTo>
                  <a:pt x="2668" y="34486"/>
                  <a:pt x="2854" y="34608"/>
                  <a:pt x="3039" y="34608"/>
                </a:cubicBezTo>
                <a:cubicBezTo>
                  <a:pt x="3225" y="34608"/>
                  <a:pt x="3411" y="34486"/>
                  <a:pt x="3411" y="34243"/>
                </a:cubicBezTo>
                <a:lnTo>
                  <a:pt x="3411" y="24499"/>
                </a:lnTo>
                <a:cubicBezTo>
                  <a:pt x="3411" y="24447"/>
                  <a:pt x="3386" y="24396"/>
                  <a:pt x="3386" y="24345"/>
                </a:cubicBezTo>
                <a:lnTo>
                  <a:pt x="3411" y="24345"/>
                </a:lnTo>
                <a:cubicBezTo>
                  <a:pt x="4950" y="28371"/>
                  <a:pt x="4924" y="33038"/>
                  <a:pt x="6873" y="36884"/>
                </a:cubicBezTo>
                <a:cubicBezTo>
                  <a:pt x="6937" y="37011"/>
                  <a:pt x="7042" y="37064"/>
                  <a:pt x="7151" y="37064"/>
                </a:cubicBezTo>
                <a:cubicBezTo>
                  <a:pt x="7394" y="37064"/>
                  <a:pt x="7656" y="36800"/>
                  <a:pt x="7514" y="36499"/>
                </a:cubicBezTo>
                <a:cubicBezTo>
                  <a:pt x="5591" y="32781"/>
                  <a:pt x="5642" y="28166"/>
                  <a:pt x="4155" y="24217"/>
                </a:cubicBezTo>
                <a:lnTo>
                  <a:pt x="4257" y="24191"/>
                </a:lnTo>
                <a:cubicBezTo>
                  <a:pt x="4539" y="24909"/>
                  <a:pt x="5129" y="25601"/>
                  <a:pt x="5540" y="26191"/>
                </a:cubicBezTo>
                <a:cubicBezTo>
                  <a:pt x="6309" y="27319"/>
                  <a:pt x="7104" y="28448"/>
                  <a:pt x="7873" y="29550"/>
                </a:cubicBezTo>
                <a:cubicBezTo>
                  <a:pt x="8463" y="30448"/>
                  <a:pt x="8976" y="31396"/>
                  <a:pt x="9463" y="32320"/>
                </a:cubicBezTo>
                <a:cubicBezTo>
                  <a:pt x="9796" y="32884"/>
                  <a:pt x="10104" y="33858"/>
                  <a:pt x="10668" y="34217"/>
                </a:cubicBezTo>
                <a:cubicBezTo>
                  <a:pt x="10724" y="34252"/>
                  <a:pt x="10785" y="34268"/>
                  <a:pt x="10846" y="34268"/>
                </a:cubicBezTo>
                <a:cubicBezTo>
                  <a:pt x="11010" y="34268"/>
                  <a:pt x="11169" y="34154"/>
                  <a:pt x="11207" y="33986"/>
                </a:cubicBezTo>
                <a:cubicBezTo>
                  <a:pt x="11232" y="33884"/>
                  <a:pt x="11232" y="33781"/>
                  <a:pt x="11207" y="33679"/>
                </a:cubicBezTo>
                <a:cubicBezTo>
                  <a:pt x="11183" y="33517"/>
                  <a:pt x="11057" y="33418"/>
                  <a:pt x="10902" y="33418"/>
                </a:cubicBezTo>
                <a:cubicBezTo>
                  <a:pt x="10884" y="33418"/>
                  <a:pt x="10866" y="33420"/>
                  <a:pt x="10848" y="33422"/>
                </a:cubicBezTo>
                <a:cubicBezTo>
                  <a:pt x="10489" y="32986"/>
                  <a:pt x="10155" y="32038"/>
                  <a:pt x="9924" y="31653"/>
                </a:cubicBezTo>
                <a:cubicBezTo>
                  <a:pt x="9488" y="30807"/>
                  <a:pt x="9001" y="29986"/>
                  <a:pt x="8488" y="29191"/>
                </a:cubicBezTo>
                <a:cubicBezTo>
                  <a:pt x="7796" y="28217"/>
                  <a:pt x="7104" y="27217"/>
                  <a:pt x="6411" y="26217"/>
                </a:cubicBezTo>
                <a:cubicBezTo>
                  <a:pt x="5975" y="25576"/>
                  <a:pt x="5257" y="24755"/>
                  <a:pt x="4950" y="23986"/>
                </a:cubicBezTo>
                <a:cubicBezTo>
                  <a:pt x="5719" y="23729"/>
                  <a:pt x="6360" y="23217"/>
                  <a:pt x="6796" y="22524"/>
                </a:cubicBezTo>
                <a:close/>
                <a:moveTo>
                  <a:pt x="35233" y="22524"/>
                </a:moveTo>
                <a:cubicBezTo>
                  <a:pt x="35669" y="23191"/>
                  <a:pt x="36310" y="23704"/>
                  <a:pt x="37080" y="23960"/>
                </a:cubicBezTo>
                <a:cubicBezTo>
                  <a:pt x="36772" y="24755"/>
                  <a:pt x="36054" y="25576"/>
                  <a:pt x="35618" y="26191"/>
                </a:cubicBezTo>
                <a:cubicBezTo>
                  <a:pt x="34926" y="27191"/>
                  <a:pt x="34233" y="28191"/>
                  <a:pt x="33541" y="29191"/>
                </a:cubicBezTo>
                <a:cubicBezTo>
                  <a:pt x="33003" y="29960"/>
                  <a:pt x="32541" y="30781"/>
                  <a:pt x="32105" y="31627"/>
                </a:cubicBezTo>
                <a:cubicBezTo>
                  <a:pt x="31874" y="32012"/>
                  <a:pt x="31541" y="32961"/>
                  <a:pt x="31182" y="33397"/>
                </a:cubicBezTo>
                <a:cubicBezTo>
                  <a:pt x="31166" y="33394"/>
                  <a:pt x="31151" y="33393"/>
                  <a:pt x="31136" y="33393"/>
                </a:cubicBezTo>
                <a:cubicBezTo>
                  <a:pt x="30977" y="33393"/>
                  <a:pt x="30846" y="33512"/>
                  <a:pt x="30823" y="33653"/>
                </a:cubicBezTo>
                <a:cubicBezTo>
                  <a:pt x="30797" y="33756"/>
                  <a:pt x="30797" y="33884"/>
                  <a:pt x="30823" y="33986"/>
                </a:cubicBezTo>
                <a:cubicBezTo>
                  <a:pt x="30859" y="34148"/>
                  <a:pt x="31009" y="34247"/>
                  <a:pt x="31166" y="34247"/>
                </a:cubicBezTo>
                <a:cubicBezTo>
                  <a:pt x="31233" y="34247"/>
                  <a:pt x="31300" y="34230"/>
                  <a:pt x="31361" y="34191"/>
                </a:cubicBezTo>
                <a:cubicBezTo>
                  <a:pt x="31926" y="33858"/>
                  <a:pt x="32259" y="32858"/>
                  <a:pt x="32567" y="32320"/>
                </a:cubicBezTo>
                <a:cubicBezTo>
                  <a:pt x="33079" y="31371"/>
                  <a:pt x="33567" y="30422"/>
                  <a:pt x="34182" y="29550"/>
                </a:cubicBezTo>
                <a:cubicBezTo>
                  <a:pt x="34926" y="28422"/>
                  <a:pt x="35746" y="27294"/>
                  <a:pt x="36490" y="26191"/>
                </a:cubicBezTo>
                <a:cubicBezTo>
                  <a:pt x="36900" y="25601"/>
                  <a:pt x="37490" y="24909"/>
                  <a:pt x="37772" y="24165"/>
                </a:cubicBezTo>
                <a:lnTo>
                  <a:pt x="37875" y="24217"/>
                </a:lnTo>
                <a:cubicBezTo>
                  <a:pt x="36387" y="28140"/>
                  <a:pt x="36439" y="32756"/>
                  <a:pt x="34515" y="36499"/>
                </a:cubicBezTo>
                <a:cubicBezTo>
                  <a:pt x="34374" y="36782"/>
                  <a:pt x="34634" y="37039"/>
                  <a:pt x="34876" y="37039"/>
                </a:cubicBezTo>
                <a:cubicBezTo>
                  <a:pt x="34986" y="37039"/>
                  <a:pt x="35092" y="36986"/>
                  <a:pt x="35156" y="36858"/>
                </a:cubicBezTo>
                <a:cubicBezTo>
                  <a:pt x="37131" y="33038"/>
                  <a:pt x="37080" y="28345"/>
                  <a:pt x="38618" y="24319"/>
                </a:cubicBezTo>
                <a:lnTo>
                  <a:pt x="38670" y="24319"/>
                </a:lnTo>
                <a:cubicBezTo>
                  <a:pt x="38644" y="24370"/>
                  <a:pt x="38618" y="24422"/>
                  <a:pt x="38644" y="24473"/>
                </a:cubicBezTo>
                <a:lnTo>
                  <a:pt x="38644" y="34217"/>
                </a:lnTo>
                <a:cubicBezTo>
                  <a:pt x="38644" y="34461"/>
                  <a:pt x="38823" y="34583"/>
                  <a:pt x="39003" y="34583"/>
                </a:cubicBezTo>
                <a:cubicBezTo>
                  <a:pt x="39182" y="34583"/>
                  <a:pt x="39362" y="34461"/>
                  <a:pt x="39362" y="34217"/>
                </a:cubicBezTo>
                <a:lnTo>
                  <a:pt x="39362" y="24499"/>
                </a:lnTo>
                <a:cubicBezTo>
                  <a:pt x="39362" y="24447"/>
                  <a:pt x="39362" y="24396"/>
                  <a:pt x="39336" y="24370"/>
                </a:cubicBezTo>
                <a:cubicBezTo>
                  <a:pt x="40054" y="24345"/>
                  <a:pt x="40721" y="24088"/>
                  <a:pt x="41259" y="23627"/>
                </a:cubicBezTo>
                <a:lnTo>
                  <a:pt x="41259" y="23627"/>
                </a:lnTo>
                <a:cubicBezTo>
                  <a:pt x="41131" y="29037"/>
                  <a:pt x="41311" y="34422"/>
                  <a:pt x="41311" y="39833"/>
                </a:cubicBezTo>
                <a:cubicBezTo>
                  <a:pt x="39567" y="40423"/>
                  <a:pt x="37772" y="41371"/>
                  <a:pt x="35977" y="41500"/>
                </a:cubicBezTo>
                <a:cubicBezTo>
                  <a:pt x="35832" y="41507"/>
                  <a:pt x="35686" y="41511"/>
                  <a:pt x="35541" y="41511"/>
                </a:cubicBezTo>
                <a:cubicBezTo>
                  <a:pt x="33740" y="41511"/>
                  <a:pt x="31963" y="40926"/>
                  <a:pt x="30515" y="39858"/>
                </a:cubicBezTo>
                <a:cubicBezTo>
                  <a:pt x="28823" y="38653"/>
                  <a:pt x="26900" y="36910"/>
                  <a:pt x="24746" y="36884"/>
                </a:cubicBezTo>
                <a:cubicBezTo>
                  <a:pt x="28233" y="32089"/>
                  <a:pt x="32028" y="27499"/>
                  <a:pt x="35233" y="22524"/>
                </a:cubicBezTo>
                <a:close/>
                <a:moveTo>
                  <a:pt x="14551" y="0"/>
                </a:moveTo>
                <a:cubicBezTo>
                  <a:pt x="13387" y="0"/>
                  <a:pt x="12228" y="56"/>
                  <a:pt x="11104" y="113"/>
                </a:cubicBezTo>
                <a:cubicBezTo>
                  <a:pt x="7668" y="241"/>
                  <a:pt x="4257" y="651"/>
                  <a:pt x="873" y="1318"/>
                </a:cubicBezTo>
                <a:cubicBezTo>
                  <a:pt x="435" y="1415"/>
                  <a:pt x="597" y="2042"/>
                  <a:pt x="1007" y="2042"/>
                </a:cubicBezTo>
                <a:cubicBezTo>
                  <a:pt x="1030" y="2042"/>
                  <a:pt x="1054" y="2040"/>
                  <a:pt x="1078" y="2036"/>
                </a:cubicBezTo>
                <a:cubicBezTo>
                  <a:pt x="4206" y="1395"/>
                  <a:pt x="7386" y="1010"/>
                  <a:pt x="10591" y="856"/>
                </a:cubicBezTo>
                <a:cubicBezTo>
                  <a:pt x="11821" y="791"/>
                  <a:pt x="13107" y="721"/>
                  <a:pt x="14397" y="721"/>
                </a:cubicBezTo>
                <a:cubicBezTo>
                  <a:pt x="16146" y="721"/>
                  <a:pt x="17902" y="850"/>
                  <a:pt x="19540" y="1292"/>
                </a:cubicBezTo>
                <a:cubicBezTo>
                  <a:pt x="19572" y="1301"/>
                  <a:pt x="19604" y="1306"/>
                  <a:pt x="19635" y="1306"/>
                </a:cubicBezTo>
                <a:cubicBezTo>
                  <a:pt x="19779" y="1306"/>
                  <a:pt x="19908" y="1214"/>
                  <a:pt x="19951" y="1087"/>
                </a:cubicBezTo>
                <a:cubicBezTo>
                  <a:pt x="20104" y="1113"/>
                  <a:pt x="20233" y="1138"/>
                  <a:pt x="20386" y="1138"/>
                </a:cubicBezTo>
                <a:cubicBezTo>
                  <a:pt x="20361" y="1190"/>
                  <a:pt x="20361" y="1241"/>
                  <a:pt x="20361" y="1318"/>
                </a:cubicBezTo>
                <a:cubicBezTo>
                  <a:pt x="20720" y="6395"/>
                  <a:pt x="17643" y="11524"/>
                  <a:pt x="14463" y="15216"/>
                </a:cubicBezTo>
                <a:cubicBezTo>
                  <a:pt x="11993" y="18076"/>
                  <a:pt x="8216" y="21098"/>
                  <a:pt x="4298" y="21098"/>
                </a:cubicBezTo>
                <a:cubicBezTo>
                  <a:pt x="3824" y="21098"/>
                  <a:pt x="3349" y="21054"/>
                  <a:pt x="2873" y="20960"/>
                </a:cubicBezTo>
                <a:cubicBezTo>
                  <a:pt x="2924" y="20934"/>
                  <a:pt x="2950" y="20934"/>
                  <a:pt x="2975" y="20909"/>
                </a:cubicBezTo>
                <a:cubicBezTo>
                  <a:pt x="6181" y="18703"/>
                  <a:pt x="8770" y="13780"/>
                  <a:pt x="8540" y="9857"/>
                </a:cubicBezTo>
                <a:cubicBezTo>
                  <a:pt x="8527" y="9613"/>
                  <a:pt x="8335" y="9491"/>
                  <a:pt x="8149" y="9491"/>
                </a:cubicBezTo>
                <a:cubicBezTo>
                  <a:pt x="7963" y="9491"/>
                  <a:pt x="7783" y="9613"/>
                  <a:pt x="7796" y="9857"/>
                </a:cubicBezTo>
                <a:cubicBezTo>
                  <a:pt x="8001" y="13139"/>
                  <a:pt x="6078" y="17216"/>
                  <a:pt x="3539" y="19524"/>
                </a:cubicBezTo>
                <a:cubicBezTo>
                  <a:pt x="3668" y="18601"/>
                  <a:pt x="3745" y="17678"/>
                  <a:pt x="3873" y="16755"/>
                </a:cubicBezTo>
                <a:cubicBezTo>
                  <a:pt x="4001" y="15601"/>
                  <a:pt x="3873" y="13472"/>
                  <a:pt x="4591" y="12472"/>
                </a:cubicBezTo>
                <a:cubicBezTo>
                  <a:pt x="4787" y="12204"/>
                  <a:pt x="4535" y="11949"/>
                  <a:pt x="4269" y="11949"/>
                </a:cubicBezTo>
                <a:cubicBezTo>
                  <a:pt x="4154" y="11949"/>
                  <a:pt x="4035" y="11997"/>
                  <a:pt x="3950" y="12113"/>
                </a:cubicBezTo>
                <a:cubicBezTo>
                  <a:pt x="3386" y="12908"/>
                  <a:pt x="3411" y="14370"/>
                  <a:pt x="3283" y="15319"/>
                </a:cubicBezTo>
                <a:cubicBezTo>
                  <a:pt x="3078" y="16960"/>
                  <a:pt x="3001" y="18601"/>
                  <a:pt x="2693" y="20216"/>
                </a:cubicBezTo>
                <a:lnTo>
                  <a:pt x="2616" y="20268"/>
                </a:lnTo>
                <a:cubicBezTo>
                  <a:pt x="2411" y="20421"/>
                  <a:pt x="2411" y="20755"/>
                  <a:pt x="2616" y="20909"/>
                </a:cubicBezTo>
                <a:cubicBezTo>
                  <a:pt x="2129" y="20780"/>
                  <a:pt x="1642" y="20627"/>
                  <a:pt x="1155" y="20396"/>
                </a:cubicBezTo>
                <a:cubicBezTo>
                  <a:pt x="1100" y="20378"/>
                  <a:pt x="1046" y="20360"/>
                  <a:pt x="982" y="20360"/>
                </a:cubicBezTo>
                <a:cubicBezTo>
                  <a:pt x="956" y="20360"/>
                  <a:pt x="928" y="20363"/>
                  <a:pt x="898" y="20370"/>
                </a:cubicBezTo>
                <a:cubicBezTo>
                  <a:pt x="898" y="20345"/>
                  <a:pt x="873" y="20345"/>
                  <a:pt x="847" y="20319"/>
                </a:cubicBezTo>
                <a:lnTo>
                  <a:pt x="847" y="20319"/>
                </a:lnTo>
                <a:cubicBezTo>
                  <a:pt x="881" y="20326"/>
                  <a:pt x="914" y="20330"/>
                  <a:pt x="947" y="20330"/>
                </a:cubicBezTo>
                <a:cubicBezTo>
                  <a:pt x="1141" y="20330"/>
                  <a:pt x="1312" y="20205"/>
                  <a:pt x="1334" y="19986"/>
                </a:cubicBezTo>
                <a:cubicBezTo>
                  <a:pt x="1642" y="16729"/>
                  <a:pt x="1924" y="13447"/>
                  <a:pt x="2052" y="10165"/>
                </a:cubicBezTo>
                <a:cubicBezTo>
                  <a:pt x="2129" y="7959"/>
                  <a:pt x="2668" y="4215"/>
                  <a:pt x="1309" y="2241"/>
                </a:cubicBezTo>
                <a:cubicBezTo>
                  <a:pt x="1224" y="2125"/>
                  <a:pt x="1106" y="2077"/>
                  <a:pt x="992" y="2077"/>
                </a:cubicBezTo>
                <a:cubicBezTo>
                  <a:pt x="724" y="2077"/>
                  <a:pt x="470" y="2339"/>
                  <a:pt x="667" y="2626"/>
                </a:cubicBezTo>
                <a:cubicBezTo>
                  <a:pt x="1232" y="3446"/>
                  <a:pt x="1232" y="4677"/>
                  <a:pt x="1309" y="5651"/>
                </a:cubicBezTo>
                <a:cubicBezTo>
                  <a:pt x="1385" y="7293"/>
                  <a:pt x="1385" y="8959"/>
                  <a:pt x="1309" y="10626"/>
                </a:cubicBezTo>
                <a:cubicBezTo>
                  <a:pt x="1180" y="13754"/>
                  <a:pt x="898" y="16883"/>
                  <a:pt x="616" y="19986"/>
                </a:cubicBezTo>
                <a:cubicBezTo>
                  <a:pt x="616" y="20088"/>
                  <a:pt x="642" y="20191"/>
                  <a:pt x="719" y="20268"/>
                </a:cubicBezTo>
                <a:cubicBezTo>
                  <a:pt x="688" y="20259"/>
                  <a:pt x="655" y="20254"/>
                  <a:pt x="623" y="20254"/>
                </a:cubicBezTo>
                <a:cubicBezTo>
                  <a:pt x="472" y="20254"/>
                  <a:pt x="321" y="20350"/>
                  <a:pt x="257" y="20498"/>
                </a:cubicBezTo>
                <a:cubicBezTo>
                  <a:pt x="155" y="20883"/>
                  <a:pt x="78" y="21242"/>
                  <a:pt x="78" y="21627"/>
                </a:cubicBezTo>
                <a:cubicBezTo>
                  <a:pt x="26" y="21678"/>
                  <a:pt x="1" y="21755"/>
                  <a:pt x="1" y="21832"/>
                </a:cubicBezTo>
                <a:cubicBezTo>
                  <a:pt x="232" y="27909"/>
                  <a:pt x="1" y="34012"/>
                  <a:pt x="1" y="40115"/>
                </a:cubicBezTo>
                <a:cubicBezTo>
                  <a:pt x="1" y="40217"/>
                  <a:pt x="52" y="40320"/>
                  <a:pt x="129" y="40397"/>
                </a:cubicBezTo>
                <a:cubicBezTo>
                  <a:pt x="155" y="40397"/>
                  <a:pt x="155" y="40397"/>
                  <a:pt x="180" y="40423"/>
                </a:cubicBezTo>
                <a:cubicBezTo>
                  <a:pt x="206" y="40423"/>
                  <a:pt x="232" y="40448"/>
                  <a:pt x="232" y="40448"/>
                </a:cubicBezTo>
                <a:cubicBezTo>
                  <a:pt x="232" y="40448"/>
                  <a:pt x="257" y="40474"/>
                  <a:pt x="283" y="40474"/>
                </a:cubicBezTo>
                <a:cubicBezTo>
                  <a:pt x="2643" y="41230"/>
                  <a:pt x="4752" y="42185"/>
                  <a:pt x="7028" y="42185"/>
                </a:cubicBezTo>
                <a:cubicBezTo>
                  <a:pt x="7917" y="42185"/>
                  <a:pt x="8831" y="42039"/>
                  <a:pt x="9796" y="41679"/>
                </a:cubicBezTo>
                <a:cubicBezTo>
                  <a:pt x="12236" y="40767"/>
                  <a:pt x="14554" y="37625"/>
                  <a:pt x="17291" y="37625"/>
                </a:cubicBezTo>
                <a:cubicBezTo>
                  <a:pt x="17632" y="37625"/>
                  <a:pt x="17980" y="37673"/>
                  <a:pt x="18335" y="37781"/>
                </a:cubicBezTo>
                <a:cubicBezTo>
                  <a:pt x="18379" y="37796"/>
                  <a:pt x="18421" y="37803"/>
                  <a:pt x="18460" y="37803"/>
                </a:cubicBezTo>
                <a:cubicBezTo>
                  <a:pt x="18825" y="37803"/>
                  <a:pt x="18934" y="37205"/>
                  <a:pt x="18540" y="37089"/>
                </a:cubicBezTo>
                <a:cubicBezTo>
                  <a:pt x="18438" y="37063"/>
                  <a:pt x="18361" y="37038"/>
                  <a:pt x="18258" y="37012"/>
                </a:cubicBezTo>
                <a:cubicBezTo>
                  <a:pt x="14566" y="31884"/>
                  <a:pt x="10463" y="27012"/>
                  <a:pt x="7078" y="21627"/>
                </a:cubicBezTo>
                <a:lnTo>
                  <a:pt x="7078" y="21601"/>
                </a:lnTo>
                <a:cubicBezTo>
                  <a:pt x="7104" y="21524"/>
                  <a:pt x="7078" y="21473"/>
                  <a:pt x="7052" y="21422"/>
                </a:cubicBezTo>
                <a:cubicBezTo>
                  <a:pt x="9847" y="20550"/>
                  <a:pt x="12412" y="18524"/>
                  <a:pt x="14412" y="16421"/>
                </a:cubicBezTo>
                <a:cubicBezTo>
                  <a:pt x="17515" y="13190"/>
                  <a:pt x="20438" y="8549"/>
                  <a:pt x="21053" y="3882"/>
                </a:cubicBezTo>
                <a:cubicBezTo>
                  <a:pt x="21643" y="8549"/>
                  <a:pt x="24592" y="13190"/>
                  <a:pt x="27669" y="16421"/>
                </a:cubicBezTo>
                <a:cubicBezTo>
                  <a:pt x="29669" y="18524"/>
                  <a:pt x="32233" y="20550"/>
                  <a:pt x="35054" y="21422"/>
                </a:cubicBezTo>
                <a:cubicBezTo>
                  <a:pt x="35028" y="21473"/>
                  <a:pt x="35003" y="21524"/>
                  <a:pt x="35003" y="21601"/>
                </a:cubicBezTo>
                <a:lnTo>
                  <a:pt x="35003" y="21627"/>
                </a:lnTo>
                <a:cubicBezTo>
                  <a:pt x="31618" y="27012"/>
                  <a:pt x="27541" y="31884"/>
                  <a:pt x="23823" y="37012"/>
                </a:cubicBezTo>
                <a:cubicBezTo>
                  <a:pt x="23746" y="37038"/>
                  <a:pt x="23643" y="37063"/>
                  <a:pt x="23566" y="37089"/>
                </a:cubicBezTo>
                <a:cubicBezTo>
                  <a:pt x="23149" y="37205"/>
                  <a:pt x="23276" y="37803"/>
                  <a:pt x="23646" y="37803"/>
                </a:cubicBezTo>
                <a:cubicBezTo>
                  <a:pt x="23685" y="37803"/>
                  <a:pt x="23727" y="37796"/>
                  <a:pt x="23771" y="37781"/>
                </a:cubicBezTo>
                <a:cubicBezTo>
                  <a:pt x="24125" y="37674"/>
                  <a:pt x="24470" y="37626"/>
                  <a:pt x="24809" y="37626"/>
                </a:cubicBezTo>
                <a:cubicBezTo>
                  <a:pt x="27544" y="37626"/>
                  <a:pt x="29843" y="40789"/>
                  <a:pt x="32285" y="41679"/>
                </a:cubicBezTo>
                <a:cubicBezTo>
                  <a:pt x="33257" y="42039"/>
                  <a:pt x="34177" y="42185"/>
                  <a:pt x="35069" y="42185"/>
                </a:cubicBezTo>
                <a:cubicBezTo>
                  <a:pt x="37355" y="42185"/>
                  <a:pt x="39463" y="41230"/>
                  <a:pt x="41824" y="40474"/>
                </a:cubicBezTo>
                <a:cubicBezTo>
                  <a:pt x="41824" y="40474"/>
                  <a:pt x="41849" y="40474"/>
                  <a:pt x="41849" y="40448"/>
                </a:cubicBezTo>
                <a:cubicBezTo>
                  <a:pt x="41875" y="40448"/>
                  <a:pt x="41900" y="40423"/>
                  <a:pt x="41926" y="40423"/>
                </a:cubicBezTo>
                <a:cubicBezTo>
                  <a:pt x="41926" y="40397"/>
                  <a:pt x="41952" y="40397"/>
                  <a:pt x="41952" y="40397"/>
                </a:cubicBezTo>
                <a:cubicBezTo>
                  <a:pt x="42029" y="40320"/>
                  <a:pt x="42080" y="40217"/>
                  <a:pt x="42080" y="40115"/>
                </a:cubicBezTo>
                <a:cubicBezTo>
                  <a:pt x="42003" y="34012"/>
                  <a:pt x="41798" y="27909"/>
                  <a:pt x="42003" y="21806"/>
                </a:cubicBezTo>
                <a:cubicBezTo>
                  <a:pt x="42029" y="21729"/>
                  <a:pt x="42003" y="21652"/>
                  <a:pt x="41952" y="21601"/>
                </a:cubicBezTo>
                <a:cubicBezTo>
                  <a:pt x="41952" y="21216"/>
                  <a:pt x="41875" y="20857"/>
                  <a:pt x="41747" y="20473"/>
                </a:cubicBezTo>
                <a:cubicBezTo>
                  <a:pt x="41704" y="20325"/>
                  <a:pt x="41557" y="20229"/>
                  <a:pt x="41406" y="20229"/>
                </a:cubicBezTo>
                <a:cubicBezTo>
                  <a:pt x="41374" y="20229"/>
                  <a:pt x="41342" y="20233"/>
                  <a:pt x="41311" y="20242"/>
                </a:cubicBezTo>
                <a:cubicBezTo>
                  <a:pt x="41388" y="20165"/>
                  <a:pt x="41413" y="20062"/>
                  <a:pt x="41413" y="19960"/>
                </a:cubicBezTo>
                <a:cubicBezTo>
                  <a:pt x="41106" y="16857"/>
                  <a:pt x="40849" y="13729"/>
                  <a:pt x="40721" y="10600"/>
                </a:cubicBezTo>
                <a:cubicBezTo>
                  <a:pt x="40644" y="8934"/>
                  <a:pt x="40644" y="7267"/>
                  <a:pt x="40721" y="5626"/>
                </a:cubicBezTo>
                <a:cubicBezTo>
                  <a:pt x="40798" y="4651"/>
                  <a:pt x="40798" y="3421"/>
                  <a:pt x="41362" y="2600"/>
                </a:cubicBezTo>
                <a:cubicBezTo>
                  <a:pt x="41551" y="2317"/>
                  <a:pt x="41305" y="2055"/>
                  <a:pt x="41045" y="2055"/>
                </a:cubicBezTo>
                <a:cubicBezTo>
                  <a:pt x="41023" y="2055"/>
                  <a:pt x="41000" y="2057"/>
                  <a:pt x="40977" y="2061"/>
                </a:cubicBezTo>
                <a:cubicBezTo>
                  <a:pt x="40977" y="2036"/>
                  <a:pt x="40952" y="1985"/>
                  <a:pt x="40926" y="1959"/>
                </a:cubicBezTo>
                <a:cubicBezTo>
                  <a:pt x="39573" y="325"/>
                  <a:pt x="37052" y="15"/>
                  <a:pt x="34724" y="15"/>
                </a:cubicBezTo>
                <a:cubicBezTo>
                  <a:pt x="33655" y="15"/>
                  <a:pt x="32627" y="80"/>
                  <a:pt x="31772" y="113"/>
                </a:cubicBezTo>
                <a:cubicBezTo>
                  <a:pt x="29082" y="198"/>
                  <a:pt x="26220" y="627"/>
                  <a:pt x="23432" y="627"/>
                </a:cubicBezTo>
                <a:cubicBezTo>
                  <a:pt x="22047" y="627"/>
                  <a:pt x="20680" y="522"/>
                  <a:pt x="19361" y="215"/>
                </a:cubicBezTo>
                <a:cubicBezTo>
                  <a:pt x="19341" y="212"/>
                  <a:pt x="19321" y="210"/>
                  <a:pt x="19301" y="210"/>
                </a:cubicBezTo>
                <a:cubicBezTo>
                  <a:pt x="19168" y="210"/>
                  <a:pt x="19043" y="283"/>
                  <a:pt x="18976" y="395"/>
                </a:cubicBezTo>
                <a:cubicBezTo>
                  <a:pt x="17536" y="92"/>
                  <a:pt x="16040" y="0"/>
                  <a:pt x="145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37"/>
          <p:cNvGrpSpPr/>
          <p:nvPr/>
        </p:nvGrpSpPr>
        <p:grpSpPr>
          <a:xfrm rot="-7075328">
            <a:off x="1030587" y="1255276"/>
            <a:ext cx="243636" cy="419729"/>
            <a:chOff x="6151609" y="1333970"/>
            <a:chExt cx="201284" cy="346766"/>
          </a:xfrm>
        </p:grpSpPr>
        <p:sp>
          <p:nvSpPr>
            <p:cNvPr id="341" name="Google Shape;341;p37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37"/>
          <p:cNvGrpSpPr/>
          <p:nvPr/>
        </p:nvGrpSpPr>
        <p:grpSpPr>
          <a:xfrm rot="2865546">
            <a:off x="3665682" y="3665164"/>
            <a:ext cx="243637" cy="419730"/>
            <a:chOff x="6151609" y="1333970"/>
            <a:chExt cx="201284" cy="346766"/>
          </a:xfrm>
        </p:grpSpPr>
        <p:sp>
          <p:nvSpPr>
            <p:cNvPr id="345" name="Google Shape;345;p37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110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42899" y="1594339"/>
            <a:ext cx="3794700" cy="1777217"/>
          </a:xfrm>
        </p:spPr>
        <p:txBody>
          <a:bodyPr/>
          <a:lstStyle/>
          <a:p>
            <a:pPr marL="0" indent="0" algn="l"/>
            <a:r>
              <a:rPr lang="sr-Cyrl-RS" dirty="0"/>
              <a:t>Организација  позадинског програмерског кода на серверској страни апликације највише личи на трослојни архитектурални образац, који је сачињен од веб, сервисног и фасадног слоја.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31" y="1509934"/>
            <a:ext cx="1741186" cy="19460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17" y="1508416"/>
            <a:ext cx="1688124" cy="1949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896030" y="3455965"/>
            <a:ext cx="3429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1100" dirty="0" smtClean="0">
                <a:latin typeface="Oranienbaum" panose="020B0604020202020204" charset="0"/>
              </a:rPr>
              <a:t>Организација директоријума и пакета</a:t>
            </a:r>
            <a:endParaRPr lang="en-US" sz="1100" dirty="0">
              <a:latin typeface="Oranienbaum" panose="020B0604020202020204" charset="0"/>
            </a:endParaRPr>
          </a:p>
        </p:txBody>
      </p:sp>
      <p:grpSp>
        <p:nvGrpSpPr>
          <p:cNvPr id="9" name="Google Shape;355;p38"/>
          <p:cNvGrpSpPr/>
          <p:nvPr/>
        </p:nvGrpSpPr>
        <p:grpSpPr>
          <a:xfrm rot="20190531">
            <a:off x="8398896" y="1094694"/>
            <a:ext cx="243627" cy="419714"/>
            <a:chOff x="6151609" y="1333970"/>
            <a:chExt cx="201284" cy="346766"/>
          </a:xfrm>
        </p:grpSpPr>
        <p:sp>
          <p:nvSpPr>
            <p:cNvPr id="10" name="Google Shape;356;p38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7;p38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8;p38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952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8978" y="1827834"/>
            <a:ext cx="4095210" cy="1445700"/>
          </a:xfrm>
        </p:spPr>
        <p:txBody>
          <a:bodyPr/>
          <a:lstStyle/>
          <a:p>
            <a:pPr marL="0" indent="0" algn="l"/>
            <a:r>
              <a:rPr lang="sr-Cyrl-RS" dirty="0" smtClean="0"/>
              <a:t>База података броји дванаест ентита: </a:t>
            </a:r>
          </a:p>
          <a:p>
            <a:pPr marL="0" indent="0" algn="l"/>
            <a:r>
              <a:rPr lang="en-US" dirty="0" smtClean="0"/>
              <a:t>movie</a:t>
            </a:r>
            <a:r>
              <a:rPr lang="en-US" dirty="0"/>
              <a:t>, </a:t>
            </a:r>
            <a:r>
              <a:rPr lang="en-US" dirty="0" err="1"/>
              <a:t>movies_genres</a:t>
            </a:r>
            <a:r>
              <a:rPr lang="sr-Cyrl-RS" dirty="0"/>
              <a:t>,</a:t>
            </a:r>
            <a:r>
              <a:rPr lang="en-US" dirty="0"/>
              <a:t> genre</a:t>
            </a:r>
            <a:r>
              <a:rPr lang="sr-Cyrl-RS" dirty="0"/>
              <a:t>,</a:t>
            </a:r>
            <a:r>
              <a:rPr lang="en-US" dirty="0"/>
              <a:t> role</a:t>
            </a:r>
            <a:r>
              <a:rPr lang="sr-Cyrl-RS" dirty="0"/>
              <a:t>,</a:t>
            </a:r>
            <a:r>
              <a:rPr lang="en-US" dirty="0"/>
              <a:t> actor</a:t>
            </a:r>
            <a:r>
              <a:rPr lang="sr-Cyrl-RS" dirty="0" smtClean="0"/>
              <a:t>,</a:t>
            </a:r>
            <a:r>
              <a:rPr lang="sr-Cyrl-RS" dirty="0"/>
              <a:t> </a:t>
            </a:r>
            <a:r>
              <a:rPr lang="en-US" dirty="0" smtClean="0"/>
              <a:t>review</a:t>
            </a:r>
            <a:r>
              <a:rPr lang="sr-Cyrl-RS" dirty="0"/>
              <a:t>,</a:t>
            </a:r>
            <a:r>
              <a:rPr lang="en-US" dirty="0"/>
              <a:t> user</a:t>
            </a:r>
            <a:r>
              <a:rPr lang="sr-Cyrl-RS" dirty="0"/>
              <a:t>,</a:t>
            </a:r>
            <a:r>
              <a:rPr lang="en-US" dirty="0"/>
              <a:t> projection</a:t>
            </a:r>
            <a:r>
              <a:rPr lang="sr-Cyrl-RS" dirty="0"/>
              <a:t>,</a:t>
            </a:r>
            <a:r>
              <a:rPr lang="en-US" dirty="0"/>
              <a:t> hall</a:t>
            </a:r>
            <a:r>
              <a:rPr lang="sr-Cyrl-RS" dirty="0" smtClean="0"/>
              <a:t>,</a:t>
            </a:r>
            <a:r>
              <a:rPr lang="sr-Cyrl-RS" dirty="0"/>
              <a:t> </a:t>
            </a:r>
            <a:r>
              <a:rPr lang="en-US" dirty="0" smtClean="0"/>
              <a:t>reservation</a:t>
            </a:r>
            <a:r>
              <a:rPr lang="sr-Cyrl-RS" dirty="0"/>
              <a:t>,</a:t>
            </a:r>
            <a:r>
              <a:rPr lang="en-US" dirty="0"/>
              <a:t> </a:t>
            </a:r>
            <a:r>
              <a:rPr lang="en-US" dirty="0" err="1"/>
              <a:t>seay</a:t>
            </a:r>
            <a:r>
              <a:rPr lang="sr-Cyrl-RS" dirty="0"/>
              <a:t> и</a:t>
            </a:r>
            <a:r>
              <a:rPr lang="en-US" dirty="0"/>
              <a:t> </a:t>
            </a:r>
            <a:r>
              <a:rPr lang="en-US" dirty="0" err="1"/>
              <a:t>seat_type</a:t>
            </a:r>
            <a:endParaRPr lang="en-US" dirty="0"/>
          </a:p>
        </p:txBody>
      </p:sp>
      <p:pic>
        <p:nvPicPr>
          <p:cNvPr id="4" name="Picture 2" descr="database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20" y="525196"/>
            <a:ext cx="3259927" cy="3832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98720" y="4351608"/>
            <a:ext cx="3259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1100" dirty="0" smtClean="0">
                <a:latin typeface="Oranienbaum" panose="020B0604020202020204" charset="0"/>
              </a:rPr>
              <a:t>Модел базе података</a:t>
            </a:r>
            <a:endParaRPr lang="en-US" sz="1100" dirty="0">
              <a:latin typeface="Oranienbaum" panose="020B0604020202020204" charset="0"/>
            </a:endParaRPr>
          </a:p>
        </p:txBody>
      </p:sp>
      <p:grpSp>
        <p:nvGrpSpPr>
          <p:cNvPr id="6" name="Google Shape;355;p38"/>
          <p:cNvGrpSpPr/>
          <p:nvPr/>
        </p:nvGrpSpPr>
        <p:grpSpPr>
          <a:xfrm rot="8905592">
            <a:off x="4725854" y="4275367"/>
            <a:ext cx="243627" cy="419714"/>
            <a:chOff x="6151609" y="1333970"/>
            <a:chExt cx="201284" cy="346766"/>
          </a:xfrm>
        </p:grpSpPr>
        <p:sp>
          <p:nvSpPr>
            <p:cNvPr id="7" name="Google Shape;356;p38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7;p38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8;p38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616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629929" y="702863"/>
            <a:ext cx="4259446" cy="1486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600" dirty="0" smtClean="0">
                <a:latin typeface="Pinyon Script"/>
                <a:ea typeface="Pinyon Script"/>
                <a:cs typeface="Pinyon Script"/>
                <a:sym typeface="Pinyon Script"/>
              </a:rPr>
              <a:t>Опис корисничког интерфејса</a:t>
            </a:r>
            <a:endParaRPr sz="1800" dirty="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353" name="Google Shape;353;p38"/>
          <p:cNvSpPr txBox="1">
            <a:spLocks noGrp="1"/>
          </p:cNvSpPr>
          <p:nvPr>
            <p:ph type="subTitle" idx="1"/>
          </p:nvPr>
        </p:nvSpPr>
        <p:spPr>
          <a:xfrm>
            <a:off x="719999" y="2316479"/>
            <a:ext cx="3481551" cy="2124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sr-Cyrl-RS" dirty="0"/>
              <a:t>Апликација броји двадесет </a:t>
            </a:r>
            <a:r>
              <a:rPr lang="sr-Cyrl-RS" dirty="0" smtClean="0"/>
              <a:t>пет</a:t>
            </a:r>
            <a:r>
              <a:rPr lang="sr-Latn-RS" dirty="0" smtClean="0"/>
              <a:t> </a:t>
            </a:r>
            <a:r>
              <a:rPr lang="sr-Cyrl-RS" dirty="0" smtClean="0"/>
              <a:t>различитих страница, од којих десет поседује неки вид динамичке интеракције са корисником, док преостале странице приказују статичке информације.</a:t>
            </a:r>
            <a:endParaRPr lang="en-US" dirty="0"/>
          </a:p>
        </p:txBody>
      </p:sp>
      <p:grpSp>
        <p:nvGrpSpPr>
          <p:cNvPr id="355" name="Google Shape;355;p38"/>
          <p:cNvGrpSpPr/>
          <p:nvPr/>
        </p:nvGrpSpPr>
        <p:grpSpPr>
          <a:xfrm rot="8999947">
            <a:off x="4766258" y="4061002"/>
            <a:ext cx="243627" cy="419714"/>
            <a:chOff x="6151609" y="1333970"/>
            <a:chExt cx="201284" cy="346766"/>
          </a:xfrm>
        </p:grpSpPr>
        <p:sp>
          <p:nvSpPr>
            <p:cNvPr id="356" name="Google Shape;356;p38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Placeholder 4"/>
          <p:cNvPicPr>
            <a:picLocks noGrp="1"/>
          </p:cNvPicPr>
          <p:nvPr>
            <p:ph type="pic" idx="2"/>
          </p:nvPr>
        </p:nvPicPr>
        <p:blipFill>
          <a:blip r:embed="rId3"/>
          <a:srcRect l="24717" r="2471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500468" y="4206686"/>
            <a:ext cx="27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latin typeface="Oranienbaum" panose="020B0604020202020204" charset="0"/>
              </a:rPr>
              <a:t>Модал за регистрацију корисника</a:t>
            </a:r>
            <a:endParaRPr lang="en-US" dirty="0">
              <a:latin typeface="Oranienbaum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1461052"/>
            <a:ext cx="3267300" cy="2513273"/>
          </a:xfrm>
        </p:spPr>
        <p:txBody>
          <a:bodyPr/>
          <a:lstStyle/>
          <a:p>
            <a:pPr marL="0" indent="0"/>
            <a:r>
              <a:rPr lang="sr-Cyrl-RS" dirty="0" smtClean="0"/>
              <a:t>Верификација емаил адресе корисника, сигурносте процедуре на налогу, сигурносна упозорења и потврде о резервацији захтевају интеракцију са порукама које се шаљу од стране система. </a:t>
            </a:r>
            <a:endParaRPr lang="en-US" dirty="0"/>
          </a:p>
        </p:txBody>
      </p:sp>
      <p:pic>
        <p:nvPicPr>
          <p:cNvPr id="9" name="Picture Placeholder 8"/>
          <p:cNvPicPr>
            <a:picLocks noGrp="1"/>
          </p:cNvPicPr>
          <p:nvPr>
            <p:ph type="pic" idx="2"/>
          </p:nvPr>
        </p:nvPicPr>
        <p:blipFill rotWithShape="1">
          <a:blip r:embed="rId2"/>
          <a:srcRect l="33180" r="22304"/>
          <a:stretch/>
        </p:blipFill>
        <p:spPr>
          <a:xfrm>
            <a:off x="4939747" y="889222"/>
            <a:ext cx="3174600" cy="317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0" name="Google Shape;355;p38"/>
          <p:cNvGrpSpPr/>
          <p:nvPr/>
        </p:nvGrpSpPr>
        <p:grpSpPr>
          <a:xfrm rot="20539425">
            <a:off x="8172316" y="567393"/>
            <a:ext cx="243627" cy="419714"/>
            <a:chOff x="6151609" y="1333970"/>
            <a:chExt cx="201284" cy="346766"/>
          </a:xfrm>
        </p:grpSpPr>
        <p:sp>
          <p:nvSpPr>
            <p:cNvPr id="11" name="Google Shape;356;p38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7;p38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8;p38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713134" y="4077645"/>
            <a:ext cx="3700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latin typeface="Oranienbaum" panose="020B0604020202020204" charset="0"/>
              </a:rPr>
              <a:t>Пропратна порука система након регистрације</a:t>
            </a:r>
            <a:endParaRPr lang="en-US" dirty="0">
              <a:latin typeface="Oranienba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0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39"/>
          <p:cNvGrpSpPr/>
          <p:nvPr/>
        </p:nvGrpSpPr>
        <p:grpSpPr>
          <a:xfrm rot="-695300" flipH="1">
            <a:off x="618247" y="2876941"/>
            <a:ext cx="2028978" cy="1361944"/>
            <a:chOff x="3489970" y="2393010"/>
            <a:chExt cx="700420" cy="450189"/>
          </a:xfrm>
        </p:grpSpPr>
        <p:sp>
          <p:nvSpPr>
            <p:cNvPr id="366" name="Google Shape;366;p39"/>
            <p:cNvSpPr/>
            <p:nvPr/>
          </p:nvSpPr>
          <p:spPr>
            <a:xfrm>
              <a:off x="3489970" y="2393010"/>
              <a:ext cx="700420" cy="450189"/>
            </a:xfrm>
            <a:custGeom>
              <a:avLst/>
              <a:gdLst/>
              <a:ahLst/>
              <a:cxnLst/>
              <a:rect l="l" t="t" r="r" b="b"/>
              <a:pathLst>
                <a:path w="41183" h="26470" extrusionOk="0">
                  <a:moveTo>
                    <a:pt x="5950" y="9354"/>
                  </a:moveTo>
                  <a:cubicBezTo>
                    <a:pt x="5924" y="9380"/>
                    <a:pt x="5924" y="9406"/>
                    <a:pt x="5898" y="9431"/>
                  </a:cubicBezTo>
                  <a:cubicBezTo>
                    <a:pt x="5667" y="9636"/>
                    <a:pt x="5462" y="9816"/>
                    <a:pt x="5232" y="9995"/>
                  </a:cubicBezTo>
                  <a:cubicBezTo>
                    <a:pt x="5462" y="9765"/>
                    <a:pt x="5719" y="9559"/>
                    <a:pt x="5950" y="9354"/>
                  </a:cubicBezTo>
                  <a:close/>
                  <a:moveTo>
                    <a:pt x="28196" y="1"/>
                  </a:moveTo>
                  <a:cubicBezTo>
                    <a:pt x="28093" y="1"/>
                    <a:pt x="28008" y="54"/>
                    <a:pt x="27951" y="149"/>
                  </a:cubicBezTo>
                  <a:cubicBezTo>
                    <a:pt x="27822" y="379"/>
                    <a:pt x="27746" y="610"/>
                    <a:pt x="27669" y="841"/>
                  </a:cubicBezTo>
                  <a:cubicBezTo>
                    <a:pt x="27207" y="1636"/>
                    <a:pt x="27053" y="2815"/>
                    <a:pt x="27540" y="3559"/>
                  </a:cubicBezTo>
                  <a:cubicBezTo>
                    <a:pt x="27566" y="3636"/>
                    <a:pt x="27592" y="3739"/>
                    <a:pt x="27617" y="3841"/>
                  </a:cubicBezTo>
                  <a:cubicBezTo>
                    <a:pt x="27779" y="4315"/>
                    <a:pt x="28024" y="4492"/>
                    <a:pt x="28294" y="4492"/>
                  </a:cubicBezTo>
                  <a:cubicBezTo>
                    <a:pt x="28622" y="4492"/>
                    <a:pt x="28988" y="4228"/>
                    <a:pt x="29284" y="3918"/>
                  </a:cubicBezTo>
                  <a:cubicBezTo>
                    <a:pt x="30310" y="5508"/>
                    <a:pt x="31412" y="7098"/>
                    <a:pt x="32310" y="8764"/>
                  </a:cubicBezTo>
                  <a:cubicBezTo>
                    <a:pt x="32848" y="9739"/>
                    <a:pt x="33361" y="10585"/>
                    <a:pt x="34156" y="11226"/>
                  </a:cubicBezTo>
                  <a:cubicBezTo>
                    <a:pt x="33185" y="11090"/>
                    <a:pt x="32199" y="11028"/>
                    <a:pt x="31221" y="11028"/>
                  </a:cubicBezTo>
                  <a:cubicBezTo>
                    <a:pt x="30908" y="11028"/>
                    <a:pt x="30595" y="11034"/>
                    <a:pt x="30284" y="11047"/>
                  </a:cubicBezTo>
                  <a:cubicBezTo>
                    <a:pt x="28105" y="11175"/>
                    <a:pt x="22258" y="12149"/>
                    <a:pt x="23976" y="15585"/>
                  </a:cubicBezTo>
                  <a:lnTo>
                    <a:pt x="23848" y="15585"/>
                  </a:lnTo>
                  <a:cubicBezTo>
                    <a:pt x="22505" y="15720"/>
                    <a:pt x="21142" y="15795"/>
                    <a:pt x="19794" y="15795"/>
                  </a:cubicBezTo>
                  <a:cubicBezTo>
                    <a:pt x="19598" y="15795"/>
                    <a:pt x="19402" y="15794"/>
                    <a:pt x="19207" y="15791"/>
                  </a:cubicBezTo>
                  <a:cubicBezTo>
                    <a:pt x="19556" y="12908"/>
                    <a:pt x="15515" y="12480"/>
                    <a:pt x="12979" y="12480"/>
                  </a:cubicBezTo>
                  <a:cubicBezTo>
                    <a:pt x="12537" y="12480"/>
                    <a:pt x="12141" y="12493"/>
                    <a:pt x="11822" y="12508"/>
                  </a:cubicBezTo>
                  <a:cubicBezTo>
                    <a:pt x="10514" y="12585"/>
                    <a:pt x="9206" y="12790"/>
                    <a:pt x="7924" y="13098"/>
                  </a:cubicBezTo>
                  <a:cubicBezTo>
                    <a:pt x="10898" y="9893"/>
                    <a:pt x="14181" y="6970"/>
                    <a:pt x="16848" y="3508"/>
                  </a:cubicBezTo>
                  <a:cubicBezTo>
                    <a:pt x="16893" y="3538"/>
                    <a:pt x="16946" y="3550"/>
                    <a:pt x="17004" y="3550"/>
                  </a:cubicBezTo>
                  <a:cubicBezTo>
                    <a:pt x="17045" y="3550"/>
                    <a:pt x="17087" y="3544"/>
                    <a:pt x="17130" y="3533"/>
                  </a:cubicBezTo>
                  <a:cubicBezTo>
                    <a:pt x="17566" y="3995"/>
                    <a:pt x="18130" y="4226"/>
                    <a:pt x="18642" y="4687"/>
                  </a:cubicBezTo>
                  <a:cubicBezTo>
                    <a:pt x="18708" y="4743"/>
                    <a:pt x="18786" y="4769"/>
                    <a:pt x="18863" y="4769"/>
                  </a:cubicBezTo>
                  <a:cubicBezTo>
                    <a:pt x="19000" y="4769"/>
                    <a:pt x="19132" y="4690"/>
                    <a:pt x="19181" y="4559"/>
                  </a:cubicBezTo>
                  <a:cubicBezTo>
                    <a:pt x="19514" y="3405"/>
                    <a:pt x="20078" y="1149"/>
                    <a:pt x="18386" y="764"/>
                  </a:cubicBezTo>
                  <a:cubicBezTo>
                    <a:pt x="18200" y="720"/>
                    <a:pt x="18010" y="700"/>
                    <a:pt x="17818" y="700"/>
                  </a:cubicBezTo>
                  <a:cubicBezTo>
                    <a:pt x="16442" y="700"/>
                    <a:pt x="14933" y="1727"/>
                    <a:pt x="13899" y="2380"/>
                  </a:cubicBezTo>
                  <a:cubicBezTo>
                    <a:pt x="12027" y="3559"/>
                    <a:pt x="10360" y="5046"/>
                    <a:pt x="8642" y="6405"/>
                  </a:cubicBezTo>
                  <a:cubicBezTo>
                    <a:pt x="5667" y="8739"/>
                    <a:pt x="2719" y="11226"/>
                    <a:pt x="385" y="14226"/>
                  </a:cubicBezTo>
                  <a:cubicBezTo>
                    <a:pt x="231" y="14406"/>
                    <a:pt x="308" y="14662"/>
                    <a:pt x="513" y="14739"/>
                  </a:cubicBezTo>
                  <a:cubicBezTo>
                    <a:pt x="513" y="14816"/>
                    <a:pt x="539" y="14893"/>
                    <a:pt x="565" y="14970"/>
                  </a:cubicBezTo>
                  <a:lnTo>
                    <a:pt x="385" y="14970"/>
                  </a:lnTo>
                  <a:cubicBezTo>
                    <a:pt x="129" y="14970"/>
                    <a:pt x="0" y="15278"/>
                    <a:pt x="154" y="15483"/>
                  </a:cubicBezTo>
                  <a:cubicBezTo>
                    <a:pt x="103" y="15534"/>
                    <a:pt x="77" y="15611"/>
                    <a:pt x="77" y="15688"/>
                  </a:cubicBezTo>
                  <a:cubicBezTo>
                    <a:pt x="77" y="17534"/>
                    <a:pt x="77" y="19380"/>
                    <a:pt x="488" y="21175"/>
                  </a:cubicBezTo>
                  <a:cubicBezTo>
                    <a:pt x="539" y="21304"/>
                    <a:pt x="667" y="21406"/>
                    <a:pt x="795" y="21406"/>
                  </a:cubicBezTo>
                  <a:lnTo>
                    <a:pt x="5796" y="21406"/>
                  </a:lnTo>
                  <a:cubicBezTo>
                    <a:pt x="6103" y="21329"/>
                    <a:pt x="6103" y="20868"/>
                    <a:pt x="5796" y="20791"/>
                  </a:cubicBezTo>
                  <a:lnTo>
                    <a:pt x="1077" y="20791"/>
                  </a:lnTo>
                  <a:cubicBezTo>
                    <a:pt x="718" y="19098"/>
                    <a:pt x="718" y="17380"/>
                    <a:pt x="718" y="15688"/>
                  </a:cubicBezTo>
                  <a:cubicBezTo>
                    <a:pt x="718" y="15662"/>
                    <a:pt x="718" y="15611"/>
                    <a:pt x="693" y="15585"/>
                  </a:cubicBezTo>
                  <a:cubicBezTo>
                    <a:pt x="1436" y="15585"/>
                    <a:pt x="2180" y="15662"/>
                    <a:pt x="2924" y="15714"/>
                  </a:cubicBezTo>
                  <a:cubicBezTo>
                    <a:pt x="2983" y="15758"/>
                    <a:pt x="3060" y="15786"/>
                    <a:pt x="3134" y="15786"/>
                  </a:cubicBezTo>
                  <a:cubicBezTo>
                    <a:pt x="3188" y="15786"/>
                    <a:pt x="3240" y="15771"/>
                    <a:pt x="3283" y="15739"/>
                  </a:cubicBezTo>
                  <a:lnTo>
                    <a:pt x="4103" y="15816"/>
                  </a:lnTo>
                  <a:cubicBezTo>
                    <a:pt x="4360" y="15867"/>
                    <a:pt x="4590" y="15919"/>
                    <a:pt x="4821" y="15944"/>
                  </a:cubicBezTo>
                  <a:lnTo>
                    <a:pt x="4924" y="15944"/>
                  </a:lnTo>
                  <a:lnTo>
                    <a:pt x="5591" y="16021"/>
                  </a:lnTo>
                  <a:cubicBezTo>
                    <a:pt x="5604" y="16023"/>
                    <a:pt x="5616" y="16023"/>
                    <a:pt x="5629" y="16023"/>
                  </a:cubicBezTo>
                  <a:cubicBezTo>
                    <a:pt x="5855" y="16023"/>
                    <a:pt x="5921" y="15807"/>
                    <a:pt x="5873" y="15637"/>
                  </a:cubicBezTo>
                  <a:cubicBezTo>
                    <a:pt x="5924" y="15534"/>
                    <a:pt x="5924" y="15432"/>
                    <a:pt x="5873" y="15329"/>
                  </a:cubicBezTo>
                  <a:cubicBezTo>
                    <a:pt x="5565" y="14842"/>
                    <a:pt x="6026" y="14457"/>
                    <a:pt x="6796" y="14149"/>
                  </a:cubicBezTo>
                  <a:cubicBezTo>
                    <a:pt x="6814" y="14154"/>
                    <a:pt x="6832" y="14156"/>
                    <a:pt x="6850" y="14156"/>
                  </a:cubicBezTo>
                  <a:cubicBezTo>
                    <a:pt x="6934" y="14156"/>
                    <a:pt x="7014" y="14110"/>
                    <a:pt x="7078" y="14047"/>
                  </a:cubicBezTo>
                  <a:lnTo>
                    <a:pt x="7078" y="14021"/>
                  </a:lnTo>
                  <a:cubicBezTo>
                    <a:pt x="8796" y="13431"/>
                    <a:pt x="11591" y="13149"/>
                    <a:pt x="12027" y="13124"/>
                  </a:cubicBezTo>
                  <a:cubicBezTo>
                    <a:pt x="12293" y="13111"/>
                    <a:pt x="12659" y="13099"/>
                    <a:pt x="13083" y="13099"/>
                  </a:cubicBezTo>
                  <a:cubicBezTo>
                    <a:pt x="15275" y="13099"/>
                    <a:pt x="19021" y="13432"/>
                    <a:pt x="18591" y="15816"/>
                  </a:cubicBezTo>
                  <a:cubicBezTo>
                    <a:pt x="18566" y="15893"/>
                    <a:pt x="18566" y="15944"/>
                    <a:pt x="18591" y="15996"/>
                  </a:cubicBezTo>
                  <a:cubicBezTo>
                    <a:pt x="18514" y="16201"/>
                    <a:pt x="18668" y="16406"/>
                    <a:pt x="18873" y="16432"/>
                  </a:cubicBezTo>
                  <a:cubicBezTo>
                    <a:pt x="19085" y="16435"/>
                    <a:pt x="19297" y="16436"/>
                    <a:pt x="19508" y="16436"/>
                  </a:cubicBezTo>
                  <a:cubicBezTo>
                    <a:pt x="20963" y="16436"/>
                    <a:pt x="22415" y="16361"/>
                    <a:pt x="23848" y="16226"/>
                  </a:cubicBezTo>
                  <a:cubicBezTo>
                    <a:pt x="24053" y="16201"/>
                    <a:pt x="24207" y="15996"/>
                    <a:pt x="24130" y="15791"/>
                  </a:cubicBezTo>
                  <a:lnTo>
                    <a:pt x="24130" y="15791"/>
                  </a:lnTo>
                  <a:cubicBezTo>
                    <a:pt x="24170" y="15805"/>
                    <a:pt x="24210" y="15812"/>
                    <a:pt x="24249" y="15812"/>
                  </a:cubicBezTo>
                  <a:cubicBezTo>
                    <a:pt x="24478" y="15812"/>
                    <a:pt x="24650" y="15570"/>
                    <a:pt x="24540" y="15329"/>
                  </a:cubicBezTo>
                  <a:cubicBezTo>
                    <a:pt x="23104" y="12534"/>
                    <a:pt x="28464" y="11842"/>
                    <a:pt x="30105" y="11713"/>
                  </a:cubicBezTo>
                  <a:cubicBezTo>
                    <a:pt x="30512" y="11690"/>
                    <a:pt x="30920" y="11679"/>
                    <a:pt x="31327" y="11679"/>
                  </a:cubicBezTo>
                  <a:cubicBezTo>
                    <a:pt x="32277" y="11679"/>
                    <a:pt x="33223" y="11742"/>
                    <a:pt x="34156" y="11867"/>
                  </a:cubicBezTo>
                  <a:cubicBezTo>
                    <a:pt x="34207" y="11944"/>
                    <a:pt x="34284" y="11995"/>
                    <a:pt x="34361" y="11995"/>
                  </a:cubicBezTo>
                  <a:cubicBezTo>
                    <a:pt x="35438" y="12124"/>
                    <a:pt x="35900" y="12944"/>
                    <a:pt x="36156" y="13919"/>
                  </a:cubicBezTo>
                  <a:cubicBezTo>
                    <a:pt x="36156" y="13970"/>
                    <a:pt x="36182" y="14021"/>
                    <a:pt x="36233" y="14072"/>
                  </a:cubicBezTo>
                  <a:cubicBezTo>
                    <a:pt x="36259" y="14201"/>
                    <a:pt x="36387" y="14278"/>
                    <a:pt x="36515" y="14278"/>
                  </a:cubicBezTo>
                  <a:cubicBezTo>
                    <a:pt x="36810" y="14278"/>
                    <a:pt x="37438" y="14329"/>
                    <a:pt x="38121" y="14329"/>
                  </a:cubicBezTo>
                  <a:cubicBezTo>
                    <a:pt x="38804" y="14329"/>
                    <a:pt x="39541" y="14278"/>
                    <a:pt x="40054" y="14072"/>
                  </a:cubicBezTo>
                  <a:cubicBezTo>
                    <a:pt x="40362" y="15278"/>
                    <a:pt x="40515" y="16508"/>
                    <a:pt x="40567" y="17739"/>
                  </a:cubicBezTo>
                  <a:cubicBezTo>
                    <a:pt x="39849" y="17944"/>
                    <a:pt x="39131" y="18047"/>
                    <a:pt x="38387" y="18098"/>
                  </a:cubicBezTo>
                  <a:cubicBezTo>
                    <a:pt x="38259" y="18098"/>
                    <a:pt x="38131" y="18175"/>
                    <a:pt x="38105" y="18303"/>
                  </a:cubicBezTo>
                  <a:cubicBezTo>
                    <a:pt x="38079" y="18329"/>
                    <a:pt x="38079" y="18380"/>
                    <a:pt x="38079" y="18406"/>
                  </a:cubicBezTo>
                  <a:cubicBezTo>
                    <a:pt x="37900" y="20073"/>
                    <a:pt x="37259" y="21560"/>
                    <a:pt x="35849" y="22586"/>
                  </a:cubicBezTo>
                  <a:cubicBezTo>
                    <a:pt x="34464" y="23586"/>
                    <a:pt x="32695" y="23868"/>
                    <a:pt x="31079" y="24073"/>
                  </a:cubicBezTo>
                  <a:cubicBezTo>
                    <a:pt x="30383" y="24156"/>
                    <a:pt x="29675" y="24222"/>
                    <a:pt x="28972" y="24222"/>
                  </a:cubicBezTo>
                  <a:cubicBezTo>
                    <a:pt x="28148" y="24222"/>
                    <a:pt x="27329" y="24131"/>
                    <a:pt x="26540" y="23868"/>
                  </a:cubicBezTo>
                  <a:cubicBezTo>
                    <a:pt x="24822" y="23278"/>
                    <a:pt x="24156" y="21534"/>
                    <a:pt x="23950" y="19868"/>
                  </a:cubicBezTo>
                  <a:cubicBezTo>
                    <a:pt x="23922" y="19668"/>
                    <a:pt x="23750" y="19563"/>
                    <a:pt x="23594" y="19563"/>
                  </a:cubicBezTo>
                  <a:cubicBezTo>
                    <a:pt x="23471" y="19563"/>
                    <a:pt x="23358" y="19629"/>
                    <a:pt x="23335" y="19765"/>
                  </a:cubicBezTo>
                  <a:cubicBezTo>
                    <a:pt x="22258" y="19868"/>
                    <a:pt x="21207" y="20073"/>
                    <a:pt x="20207" y="20406"/>
                  </a:cubicBezTo>
                  <a:cubicBezTo>
                    <a:pt x="20185" y="20402"/>
                    <a:pt x="20163" y="20400"/>
                    <a:pt x="20141" y="20400"/>
                  </a:cubicBezTo>
                  <a:cubicBezTo>
                    <a:pt x="20036" y="20400"/>
                    <a:pt x="19937" y="20449"/>
                    <a:pt x="19873" y="20534"/>
                  </a:cubicBezTo>
                  <a:lnTo>
                    <a:pt x="19617" y="20611"/>
                  </a:lnTo>
                  <a:cubicBezTo>
                    <a:pt x="19309" y="20688"/>
                    <a:pt x="19309" y="21124"/>
                    <a:pt x="19617" y="21227"/>
                  </a:cubicBezTo>
                  <a:cubicBezTo>
                    <a:pt x="19258" y="22586"/>
                    <a:pt x="19001" y="24560"/>
                    <a:pt x="17796" y="25073"/>
                  </a:cubicBezTo>
                  <a:cubicBezTo>
                    <a:pt x="16360" y="25663"/>
                    <a:pt x="14642" y="25688"/>
                    <a:pt x="13129" y="25765"/>
                  </a:cubicBezTo>
                  <a:cubicBezTo>
                    <a:pt x="12525" y="25788"/>
                    <a:pt x="11882" y="25839"/>
                    <a:pt x="11242" y="25839"/>
                  </a:cubicBezTo>
                  <a:cubicBezTo>
                    <a:pt x="10416" y="25839"/>
                    <a:pt x="9595" y="25753"/>
                    <a:pt x="8873" y="25406"/>
                  </a:cubicBezTo>
                  <a:cubicBezTo>
                    <a:pt x="7591" y="24765"/>
                    <a:pt x="7001" y="23022"/>
                    <a:pt x="6437" y="21791"/>
                  </a:cubicBezTo>
                  <a:cubicBezTo>
                    <a:pt x="6389" y="21679"/>
                    <a:pt x="6303" y="21632"/>
                    <a:pt x="6214" y="21632"/>
                  </a:cubicBezTo>
                  <a:cubicBezTo>
                    <a:pt x="6016" y="21632"/>
                    <a:pt x="5800" y="21860"/>
                    <a:pt x="5924" y="22124"/>
                  </a:cubicBezTo>
                  <a:cubicBezTo>
                    <a:pt x="6514" y="23483"/>
                    <a:pt x="7103" y="25022"/>
                    <a:pt x="8411" y="25868"/>
                  </a:cubicBezTo>
                  <a:cubicBezTo>
                    <a:pt x="9182" y="26352"/>
                    <a:pt x="10157" y="26470"/>
                    <a:pt x="11138" y="26470"/>
                  </a:cubicBezTo>
                  <a:cubicBezTo>
                    <a:pt x="11822" y="26470"/>
                    <a:pt x="12508" y="26412"/>
                    <a:pt x="13129" y="26381"/>
                  </a:cubicBezTo>
                  <a:cubicBezTo>
                    <a:pt x="14822" y="26330"/>
                    <a:pt x="16796" y="26253"/>
                    <a:pt x="18335" y="25509"/>
                  </a:cubicBezTo>
                  <a:cubicBezTo>
                    <a:pt x="18976" y="25176"/>
                    <a:pt x="19258" y="24355"/>
                    <a:pt x="19514" y="23714"/>
                  </a:cubicBezTo>
                  <a:cubicBezTo>
                    <a:pt x="19822" y="22842"/>
                    <a:pt x="20002" y="21919"/>
                    <a:pt x="20309" y="21047"/>
                  </a:cubicBezTo>
                  <a:cubicBezTo>
                    <a:pt x="21309" y="20688"/>
                    <a:pt x="22335" y="20483"/>
                    <a:pt x="23386" y="20406"/>
                  </a:cubicBezTo>
                  <a:cubicBezTo>
                    <a:pt x="23643" y="21893"/>
                    <a:pt x="24233" y="23227"/>
                    <a:pt x="25566" y="24099"/>
                  </a:cubicBezTo>
                  <a:cubicBezTo>
                    <a:pt x="26500" y="24686"/>
                    <a:pt x="27620" y="24858"/>
                    <a:pt x="28743" y="24858"/>
                  </a:cubicBezTo>
                  <a:cubicBezTo>
                    <a:pt x="29532" y="24858"/>
                    <a:pt x="30323" y="24773"/>
                    <a:pt x="31053" y="24688"/>
                  </a:cubicBezTo>
                  <a:cubicBezTo>
                    <a:pt x="32900" y="24483"/>
                    <a:pt x="34797" y="24073"/>
                    <a:pt x="36336" y="22996"/>
                  </a:cubicBezTo>
                  <a:cubicBezTo>
                    <a:pt x="37746" y="21970"/>
                    <a:pt x="38413" y="20381"/>
                    <a:pt x="38644" y="18714"/>
                  </a:cubicBezTo>
                  <a:cubicBezTo>
                    <a:pt x="39413" y="18637"/>
                    <a:pt x="40182" y="18509"/>
                    <a:pt x="40951" y="18303"/>
                  </a:cubicBezTo>
                  <a:cubicBezTo>
                    <a:pt x="41028" y="18278"/>
                    <a:pt x="41105" y="18227"/>
                    <a:pt x="41131" y="18150"/>
                  </a:cubicBezTo>
                  <a:cubicBezTo>
                    <a:pt x="41156" y="18098"/>
                    <a:pt x="41182" y="18047"/>
                    <a:pt x="41182" y="17996"/>
                  </a:cubicBezTo>
                  <a:cubicBezTo>
                    <a:pt x="41156" y="16534"/>
                    <a:pt x="40977" y="15047"/>
                    <a:pt x="40592" y="13637"/>
                  </a:cubicBezTo>
                  <a:cubicBezTo>
                    <a:pt x="40721" y="13354"/>
                    <a:pt x="40695" y="13047"/>
                    <a:pt x="40541" y="12790"/>
                  </a:cubicBezTo>
                  <a:cubicBezTo>
                    <a:pt x="40567" y="12688"/>
                    <a:pt x="40515" y="12585"/>
                    <a:pt x="40413" y="12508"/>
                  </a:cubicBezTo>
                  <a:cubicBezTo>
                    <a:pt x="35823" y="8995"/>
                    <a:pt x="33951" y="2251"/>
                    <a:pt x="28310" y="20"/>
                  </a:cubicBezTo>
                  <a:cubicBezTo>
                    <a:pt x="28270" y="7"/>
                    <a:pt x="28232" y="1"/>
                    <a:pt x="28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3606845" y="2657817"/>
              <a:ext cx="178392" cy="141570"/>
            </a:xfrm>
            <a:custGeom>
              <a:avLst/>
              <a:gdLst/>
              <a:ahLst/>
              <a:cxnLst/>
              <a:rect l="l" t="t" r="r" b="b"/>
              <a:pathLst>
                <a:path w="10489" h="8324" extrusionOk="0">
                  <a:moveTo>
                    <a:pt x="2001" y="1169"/>
                  </a:moveTo>
                  <a:cubicBezTo>
                    <a:pt x="1642" y="1400"/>
                    <a:pt x="1334" y="1682"/>
                    <a:pt x="1052" y="1990"/>
                  </a:cubicBezTo>
                  <a:cubicBezTo>
                    <a:pt x="1001" y="1733"/>
                    <a:pt x="975" y="1477"/>
                    <a:pt x="924" y="1195"/>
                  </a:cubicBezTo>
                  <a:lnTo>
                    <a:pt x="949" y="1195"/>
                  </a:lnTo>
                  <a:cubicBezTo>
                    <a:pt x="1283" y="1169"/>
                    <a:pt x="1642" y="1169"/>
                    <a:pt x="2001" y="1169"/>
                  </a:cubicBezTo>
                  <a:close/>
                  <a:moveTo>
                    <a:pt x="3257" y="1144"/>
                  </a:moveTo>
                  <a:cubicBezTo>
                    <a:pt x="2488" y="1631"/>
                    <a:pt x="1847" y="2400"/>
                    <a:pt x="1257" y="3041"/>
                  </a:cubicBezTo>
                  <a:cubicBezTo>
                    <a:pt x="1231" y="2939"/>
                    <a:pt x="1206" y="2836"/>
                    <a:pt x="1180" y="2708"/>
                  </a:cubicBezTo>
                  <a:cubicBezTo>
                    <a:pt x="1231" y="2708"/>
                    <a:pt x="1283" y="2657"/>
                    <a:pt x="1308" y="2631"/>
                  </a:cubicBezTo>
                  <a:cubicBezTo>
                    <a:pt x="1693" y="2195"/>
                    <a:pt x="2103" y="1810"/>
                    <a:pt x="2591" y="1503"/>
                  </a:cubicBezTo>
                  <a:cubicBezTo>
                    <a:pt x="2693" y="1426"/>
                    <a:pt x="2744" y="1272"/>
                    <a:pt x="2719" y="1144"/>
                  </a:cubicBezTo>
                  <a:close/>
                  <a:moveTo>
                    <a:pt x="9540" y="759"/>
                  </a:moveTo>
                  <a:cubicBezTo>
                    <a:pt x="10001" y="2451"/>
                    <a:pt x="9873" y="4400"/>
                    <a:pt x="9719" y="6093"/>
                  </a:cubicBezTo>
                  <a:cubicBezTo>
                    <a:pt x="9668" y="6554"/>
                    <a:pt x="9617" y="7067"/>
                    <a:pt x="9206" y="7349"/>
                  </a:cubicBezTo>
                  <a:cubicBezTo>
                    <a:pt x="8616" y="7708"/>
                    <a:pt x="7668" y="7657"/>
                    <a:pt x="7027" y="7682"/>
                  </a:cubicBezTo>
                  <a:cubicBezTo>
                    <a:pt x="6837" y="7696"/>
                    <a:pt x="6648" y="7703"/>
                    <a:pt x="6463" y="7703"/>
                  </a:cubicBezTo>
                  <a:cubicBezTo>
                    <a:pt x="4869" y="7703"/>
                    <a:pt x="3447" y="7191"/>
                    <a:pt x="2437" y="5836"/>
                  </a:cubicBezTo>
                  <a:cubicBezTo>
                    <a:pt x="1975" y="5169"/>
                    <a:pt x="1616" y="4426"/>
                    <a:pt x="1411" y="3631"/>
                  </a:cubicBezTo>
                  <a:lnTo>
                    <a:pt x="1411" y="3631"/>
                  </a:lnTo>
                  <a:cubicBezTo>
                    <a:pt x="1429" y="3635"/>
                    <a:pt x="1447" y="3638"/>
                    <a:pt x="1465" y="3638"/>
                  </a:cubicBezTo>
                  <a:cubicBezTo>
                    <a:pt x="1548" y="3638"/>
                    <a:pt x="1625" y="3592"/>
                    <a:pt x="1667" y="3528"/>
                  </a:cubicBezTo>
                  <a:cubicBezTo>
                    <a:pt x="2334" y="2810"/>
                    <a:pt x="3052" y="1887"/>
                    <a:pt x="3975" y="1503"/>
                  </a:cubicBezTo>
                  <a:cubicBezTo>
                    <a:pt x="4103" y="1451"/>
                    <a:pt x="4180" y="1297"/>
                    <a:pt x="4129" y="1169"/>
                  </a:cubicBezTo>
                  <a:lnTo>
                    <a:pt x="4129" y="1169"/>
                  </a:lnTo>
                  <a:cubicBezTo>
                    <a:pt x="4678" y="1185"/>
                    <a:pt x="5229" y="1200"/>
                    <a:pt x="5779" y="1200"/>
                  </a:cubicBezTo>
                  <a:cubicBezTo>
                    <a:pt x="7054" y="1200"/>
                    <a:pt x="8322" y="1117"/>
                    <a:pt x="9540" y="759"/>
                  </a:cubicBezTo>
                  <a:close/>
                  <a:moveTo>
                    <a:pt x="9941" y="1"/>
                  </a:moveTo>
                  <a:cubicBezTo>
                    <a:pt x="9911" y="1"/>
                    <a:pt x="9880" y="5"/>
                    <a:pt x="9847" y="15"/>
                  </a:cubicBezTo>
                  <a:lnTo>
                    <a:pt x="9796" y="15"/>
                  </a:lnTo>
                  <a:cubicBezTo>
                    <a:pt x="9774" y="11"/>
                    <a:pt x="9752" y="9"/>
                    <a:pt x="9730" y="9"/>
                  </a:cubicBezTo>
                  <a:cubicBezTo>
                    <a:pt x="9625" y="9"/>
                    <a:pt x="9526" y="59"/>
                    <a:pt x="9463" y="144"/>
                  </a:cubicBezTo>
                  <a:cubicBezTo>
                    <a:pt x="8248" y="503"/>
                    <a:pt x="6989" y="587"/>
                    <a:pt x="5719" y="587"/>
                  </a:cubicBezTo>
                  <a:cubicBezTo>
                    <a:pt x="4613" y="587"/>
                    <a:pt x="3499" y="524"/>
                    <a:pt x="2397" y="524"/>
                  </a:cubicBezTo>
                  <a:cubicBezTo>
                    <a:pt x="1877" y="524"/>
                    <a:pt x="1359" y="538"/>
                    <a:pt x="847" y="580"/>
                  </a:cubicBezTo>
                  <a:cubicBezTo>
                    <a:pt x="778" y="476"/>
                    <a:pt x="662" y="424"/>
                    <a:pt x="553" y="424"/>
                  </a:cubicBezTo>
                  <a:cubicBezTo>
                    <a:pt x="419" y="424"/>
                    <a:pt x="297" y="501"/>
                    <a:pt x="283" y="656"/>
                  </a:cubicBezTo>
                  <a:cubicBezTo>
                    <a:pt x="1" y="785"/>
                    <a:pt x="26" y="1246"/>
                    <a:pt x="334" y="1246"/>
                  </a:cubicBezTo>
                  <a:cubicBezTo>
                    <a:pt x="565" y="3041"/>
                    <a:pt x="975" y="4836"/>
                    <a:pt x="2052" y="6323"/>
                  </a:cubicBezTo>
                  <a:cubicBezTo>
                    <a:pt x="3104" y="7741"/>
                    <a:pt x="4707" y="8323"/>
                    <a:pt x="6406" y="8323"/>
                  </a:cubicBezTo>
                  <a:cubicBezTo>
                    <a:pt x="6612" y="8323"/>
                    <a:pt x="6819" y="8315"/>
                    <a:pt x="7027" y="8298"/>
                  </a:cubicBezTo>
                  <a:cubicBezTo>
                    <a:pt x="8257" y="8221"/>
                    <a:pt x="9873" y="8272"/>
                    <a:pt x="10232" y="6811"/>
                  </a:cubicBezTo>
                  <a:cubicBezTo>
                    <a:pt x="10411" y="5913"/>
                    <a:pt x="10488" y="4964"/>
                    <a:pt x="10437" y="4041"/>
                  </a:cubicBezTo>
                  <a:cubicBezTo>
                    <a:pt x="10437" y="2887"/>
                    <a:pt x="10437" y="1682"/>
                    <a:pt x="10129" y="554"/>
                  </a:cubicBezTo>
                  <a:cubicBezTo>
                    <a:pt x="10338" y="392"/>
                    <a:pt x="10212" y="1"/>
                    <a:pt x="9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3925277" y="2629704"/>
              <a:ext cx="174837" cy="137489"/>
            </a:xfrm>
            <a:custGeom>
              <a:avLst/>
              <a:gdLst/>
              <a:ahLst/>
              <a:cxnLst/>
              <a:rect l="l" t="t" r="r" b="b"/>
              <a:pathLst>
                <a:path w="10280" h="8084" extrusionOk="0">
                  <a:moveTo>
                    <a:pt x="3458" y="976"/>
                  </a:moveTo>
                  <a:lnTo>
                    <a:pt x="3458" y="976"/>
                  </a:lnTo>
                  <a:cubicBezTo>
                    <a:pt x="2689" y="1745"/>
                    <a:pt x="1868" y="2489"/>
                    <a:pt x="1022" y="3181"/>
                  </a:cubicBezTo>
                  <a:cubicBezTo>
                    <a:pt x="1022" y="3104"/>
                    <a:pt x="997" y="3027"/>
                    <a:pt x="971" y="2950"/>
                  </a:cubicBezTo>
                  <a:cubicBezTo>
                    <a:pt x="1048" y="2925"/>
                    <a:pt x="1099" y="2874"/>
                    <a:pt x="1150" y="2822"/>
                  </a:cubicBezTo>
                  <a:cubicBezTo>
                    <a:pt x="1586" y="2156"/>
                    <a:pt x="2151" y="1540"/>
                    <a:pt x="2766" y="1027"/>
                  </a:cubicBezTo>
                  <a:lnTo>
                    <a:pt x="3458" y="976"/>
                  </a:lnTo>
                  <a:close/>
                  <a:moveTo>
                    <a:pt x="8868" y="1"/>
                  </a:moveTo>
                  <a:cubicBezTo>
                    <a:pt x="8860" y="1"/>
                    <a:pt x="8852" y="1"/>
                    <a:pt x="8843" y="2"/>
                  </a:cubicBezTo>
                  <a:cubicBezTo>
                    <a:pt x="6869" y="155"/>
                    <a:pt x="4894" y="232"/>
                    <a:pt x="2920" y="412"/>
                  </a:cubicBezTo>
                  <a:cubicBezTo>
                    <a:pt x="2856" y="373"/>
                    <a:pt x="2785" y="354"/>
                    <a:pt x="2718" y="354"/>
                  </a:cubicBezTo>
                  <a:cubicBezTo>
                    <a:pt x="2651" y="354"/>
                    <a:pt x="2586" y="373"/>
                    <a:pt x="2535" y="412"/>
                  </a:cubicBezTo>
                  <a:lnTo>
                    <a:pt x="2510" y="438"/>
                  </a:lnTo>
                  <a:cubicBezTo>
                    <a:pt x="1971" y="489"/>
                    <a:pt x="1433" y="566"/>
                    <a:pt x="868" y="643"/>
                  </a:cubicBezTo>
                  <a:cubicBezTo>
                    <a:pt x="506" y="691"/>
                    <a:pt x="621" y="1239"/>
                    <a:pt x="978" y="1239"/>
                  </a:cubicBezTo>
                  <a:cubicBezTo>
                    <a:pt x="1001" y="1239"/>
                    <a:pt x="1024" y="1237"/>
                    <a:pt x="1048" y="1232"/>
                  </a:cubicBezTo>
                  <a:cubicBezTo>
                    <a:pt x="1253" y="1207"/>
                    <a:pt x="1484" y="1181"/>
                    <a:pt x="1715" y="1156"/>
                  </a:cubicBezTo>
                  <a:lnTo>
                    <a:pt x="1715" y="1156"/>
                  </a:lnTo>
                  <a:cubicBezTo>
                    <a:pt x="1381" y="1463"/>
                    <a:pt x="1099" y="1822"/>
                    <a:pt x="817" y="2181"/>
                  </a:cubicBezTo>
                  <a:cubicBezTo>
                    <a:pt x="740" y="1797"/>
                    <a:pt x="689" y="1412"/>
                    <a:pt x="638" y="1053"/>
                  </a:cubicBezTo>
                  <a:cubicBezTo>
                    <a:pt x="608" y="903"/>
                    <a:pt x="500" y="839"/>
                    <a:pt x="384" y="839"/>
                  </a:cubicBezTo>
                  <a:cubicBezTo>
                    <a:pt x="203" y="839"/>
                    <a:pt x="1" y="997"/>
                    <a:pt x="48" y="1232"/>
                  </a:cubicBezTo>
                  <a:cubicBezTo>
                    <a:pt x="501" y="4077"/>
                    <a:pt x="1300" y="8083"/>
                    <a:pt x="4847" y="8083"/>
                  </a:cubicBezTo>
                  <a:cubicBezTo>
                    <a:pt x="4913" y="8083"/>
                    <a:pt x="4980" y="8082"/>
                    <a:pt x="5048" y="8079"/>
                  </a:cubicBezTo>
                  <a:cubicBezTo>
                    <a:pt x="6766" y="8002"/>
                    <a:pt x="8510" y="7181"/>
                    <a:pt x="9382" y="5669"/>
                  </a:cubicBezTo>
                  <a:cubicBezTo>
                    <a:pt x="10279" y="4104"/>
                    <a:pt x="10100" y="2027"/>
                    <a:pt x="9997" y="309"/>
                  </a:cubicBezTo>
                  <a:cubicBezTo>
                    <a:pt x="9984" y="117"/>
                    <a:pt x="9824" y="21"/>
                    <a:pt x="9670" y="21"/>
                  </a:cubicBezTo>
                  <a:cubicBezTo>
                    <a:pt x="9516" y="21"/>
                    <a:pt x="9369" y="117"/>
                    <a:pt x="9382" y="309"/>
                  </a:cubicBezTo>
                  <a:cubicBezTo>
                    <a:pt x="9459" y="1797"/>
                    <a:pt x="9561" y="3335"/>
                    <a:pt x="9100" y="4771"/>
                  </a:cubicBezTo>
                  <a:cubicBezTo>
                    <a:pt x="8535" y="6592"/>
                    <a:pt x="6561" y="7387"/>
                    <a:pt x="4817" y="7464"/>
                  </a:cubicBezTo>
                  <a:cubicBezTo>
                    <a:pt x="4773" y="7465"/>
                    <a:pt x="4730" y="7466"/>
                    <a:pt x="4686" y="7466"/>
                  </a:cubicBezTo>
                  <a:cubicBezTo>
                    <a:pt x="2649" y="7466"/>
                    <a:pt x="1704" y="5706"/>
                    <a:pt x="1202" y="3848"/>
                  </a:cubicBezTo>
                  <a:cubicBezTo>
                    <a:pt x="2304" y="2950"/>
                    <a:pt x="3381" y="1976"/>
                    <a:pt x="4381" y="925"/>
                  </a:cubicBezTo>
                  <a:lnTo>
                    <a:pt x="4407" y="899"/>
                  </a:lnTo>
                  <a:cubicBezTo>
                    <a:pt x="5894" y="797"/>
                    <a:pt x="7382" y="745"/>
                    <a:pt x="8843" y="617"/>
                  </a:cubicBezTo>
                  <a:cubicBezTo>
                    <a:pt x="9245" y="592"/>
                    <a:pt x="9253" y="1"/>
                    <a:pt x="8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9"/>
          <p:cNvGrpSpPr/>
          <p:nvPr/>
        </p:nvGrpSpPr>
        <p:grpSpPr>
          <a:xfrm rot="-9051731" flipH="1">
            <a:off x="2888292" y="3883196"/>
            <a:ext cx="200087" cy="359992"/>
            <a:chOff x="6151609" y="1333970"/>
            <a:chExt cx="201284" cy="346766"/>
          </a:xfrm>
        </p:grpSpPr>
        <p:sp>
          <p:nvSpPr>
            <p:cNvPr id="370" name="Google Shape;370;p39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39"/>
          <p:cNvGrpSpPr/>
          <p:nvPr/>
        </p:nvGrpSpPr>
        <p:grpSpPr>
          <a:xfrm rot="2577863" flipH="1">
            <a:off x="715645" y="2477952"/>
            <a:ext cx="208936" cy="344664"/>
            <a:chOff x="6151609" y="1333970"/>
            <a:chExt cx="201284" cy="346766"/>
          </a:xfrm>
        </p:grpSpPr>
        <p:sp>
          <p:nvSpPr>
            <p:cNvPr id="374" name="Google Shape;374;p39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544" y="1065884"/>
            <a:ext cx="4138054" cy="2575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5975404" y="3669783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latin typeface="Oranienbaum" panose="020B0604020202020204" charset="0"/>
              </a:rPr>
              <a:t>Админ панел</a:t>
            </a:r>
            <a:endParaRPr lang="en-US" dirty="0">
              <a:latin typeface="Oranienbaum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2559" y="1433295"/>
            <a:ext cx="34485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>
                <a:latin typeface="Oranienbaum" panose="020B0604020202020204" charset="0"/>
              </a:rPr>
              <a:t>Корисници са админ привилегијама имају приступ админ панелу преко ког се могу додати нове ентитете. </a:t>
            </a:r>
            <a:endParaRPr lang="en-US" dirty="0">
              <a:latin typeface="Oranienbaum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0"/>
          <p:cNvSpPr txBox="1">
            <a:spLocks noGrp="1"/>
          </p:cNvSpPr>
          <p:nvPr>
            <p:ph type="subTitle" idx="1"/>
          </p:nvPr>
        </p:nvSpPr>
        <p:spPr>
          <a:xfrm>
            <a:off x="2092110" y="1270095"/>
            <a:ext cx="4696800" cy="318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Имајући</a:t>
            </a:r>
            <a:r>
              <a:rPr lang="en-US" dirty="0"/>
              <a:t> </a:t>
            </a:r>
            <a:r>
              <a:rPr lang="en-US" dirty="0" err="1"/>
              <a:t>свој</a:t>
            </a:r>
            <a:r>
              <a:rPr lang="en-US" dirty="0"/>
              <a:t> </a:t>
            </a:r>
            <a:r>
              <a:rPr lang="en-US" dirty="0" err="1"/>
              <a:t>сајт</a:t>
            </a:r>
            <a:r>
              <a:rPr lang="en-US" dirty="0"/>
              <a:t>, </a:t>
            </a:r>
            <a:r>
              <a:rPr lang="en-US" dirty="0" err="1"/>
              <a:t>биоскопи</a:t>
            </a:r>
            <a:r>
              <a:rPr lang="en-US" dirty="0"/>
              <a:t> </a:t>
            </a:r>
            <a:r>
              <a:rPr lang="en-US" dirty="0" err="1"/>
              <a:t>могу</a:t>
            </a:r>
            <a:r>
              <a:rPr lang="en-US" dirty="0"/>
              <a:t> </a:t>
            </a:r>
            <a:r>
              <a:rPr lang="en-US" dirty="0" err="1"/>
              <a:t>имати</a:t>
            </a:r>
            <a:r>
              <a:rPr lang="en-US" dirty="0"/>
              <a:t> </a:t>
            </a:r>
            <a:r>
              <a:rPr lang="en-US" dirty="0" err="1"/>
              <a:t>различите</a:t>
            </a:r>
            <a:r>
              <a:rPr lang="en-US" dirty="0"/>
              <a:t> </a:t>
            </a:r>
            <a:r>
              <a:rPr lang="en-US" dirty="0" err="1"/>
              <a:t>користи</a:t>
            </a:r>
            <a:r>
              <a:rPr lang="en-US" dirty="0"/>
              <a:t>. </a:t>
            </a:r>
            <a:r>
              <a:rPr lang="en-US" dirty="0" err="1"/>
              <a:t>Прво</a:t>
            </a:r>
            <a:r>
              <a:rPr lang="en-US" dirty="0"/>
              <a:t>, </a:t>
            </a:r>
            <a:r>
              <a:rPr lang="en-US" dirty="0" err="1"/>
              <a:t>сајт</a:t>
            </a:r>
            <a:r>
              <a:rPr lang="en-US" dirty="0"/>
              <a:t> </a:t>
            </a:r>
            <a:r>
              <a:rPr lang="en-US" dirty="0" err="1"/>
              <a:t>им</a:t>
            </a:r>
            <a:r>
              <a:rPr lang="en-US" dirty="0"/>
              <a:t> </a:t>
            </a:r>
            <a:r>
              <a:rPr lang="en-US" dirty="0" err="1"/>
              <a:t>пружа</a:t>
            </a:r>
            <a:r>
              <a:rPr lang="en-US" dirty="0"/>
              <a:t> </a:t>
            </a:r>
            <a:r>
              <a:rPr lang="en-US" dirty="0" err="1"/>
              <a:t>могућност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информишу</a:t>
            </a:r>
            <a:r>
              <a:rPr lang="en-US" dirty="0"/>
              <a:t> </a:t>
            </a:r>
            <a:r>
              <a:rPr lang="en-US" dirty="0" err="1"/>
              <a:t>своју</a:t>
            </a:r>
            <a:r>
              <a:rPr lang="en-US" dirty="0"/>
              <a:t> </a:t>
            </a:r>
            <a:r>
              <a:rPr lang="en-US" dirty="0" err="1"/>
              <a:t>публику</a:t>
            </a:r>
            <a:r>
              <a:rPr lang="en-US" dirty="0"/>
              <a:t> о </a:t>
            </a:r>
            <a:r>
              <a:rPr lang="en-US" dirty="0" err="1"/>
              <a:t>распореду</a:t>
            </a:r>
            <a:r>
              <a:rPr lang="en-US" dirty="0"/>
              <a:t> </a:t>
            </a:r>
            <a:r>
              <a:rPr lang="en-US" dirty="0" err="1"/>
              <a:t>пројекција</a:t>
            </a:r>
            <a:r>
              <a:rPr lang="en-US" dirty="0"/>
              <a:t>, </a:t>
            </a:r>
            <a:r>
              <a:rPr lang="en-US" dirty="0" err="1"/>
              <a:t>филмском</a:t>
            </a:r>
            <a:r>
              <a:rPr lang="en-US" dirty="0"/>
              <a:t> </a:t>
            </a:r>
            <a:r>
              <a:rPr lang="en-US" dirty="0" err="1"/>
              <a:t>репертоару</a:t>
            </a:r>
            <a:r>
              <a:rPr lang="en-US" dirty="0"/>
              <a:t>, </a:t>
            </a:r>
            <a:r>
              <a:rPr lang="en-US" dirty="0" err="1"/>
              <a:t>трејлерима</a:t>
            </a:r>
            <a:r>
              <a:rPr lang="en-US" dirty="0"/>
              <a:t> и </a:t>
            </a:r>
            <a:r>
              <a:rPr lang="en-US" dirty="0" err="1"/>
              <a:t>најновијим</a:t>
            </a:r>
            <a:r>
              <a:rPr lang="en-US" dirty="0"/>
              <a:t> </a:t>
            </a:r>
            <a:r>
              <a:rPr lang="en-US" dirty="0" err="1"/>
              <a:t>вести</a:t>
            </a:r>
            <a:r>
              <a:rPr lang="sr-Cyrl-RS" dirty="0"/>
              <a:t>ма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света</a:t>
            </a:r>
            <a:r>
              <a:rPr lang="en-US" dirty="0"/>
              <a:t> </a:t>
            </a:r>
            <a:r>
              <a:rPr lang="en-US" dirty="0" err="1"/>
              <a:t>филма</a:t>
            </a:r>
            <a:r>
              <a:rPr lang="en-US" dirty="0"/>
              <a:t>. </a:t>
            </a:r>
            <a:r>
              <a:rPr lang="en-US" dirty="0" err="1"/>
              <a:t>Посетиоци</a:t>
            </a:r>
            <a:r>
              <a:rPr lang="en-US" dirty="0"/>
              <a:t> </a:t>
            </a:r>
            <a:r>
              <a:rPr lang="en-US" dirty="0" err="1"/>
              <a:t>сајта</a:t>
            </a:r>
            <a:r>
              <a:rPr lang="en-US" dirty="0"/>
              <a:t> </a:t>
            </a:r>
            <a:r>
              <a:rPr lang="en-US" dirty="0" err="1"/>
              <a:t>могу</a:t>
            </a:r>
            <a:r>
              <a:rPr lang="en-US" dirty="0"/>
              <a:t> </a:t>
            </a:r>
            <a:r>
              <a:rPr lang="en-US" dirty="0" err="1"/>
              <a:t>лако</a:t>
            </a:r>
            <a:r>
              <a:rPr lang="en-US" dirty="0"/>
              <a:t> </a:t>
            </a:r>
            <a:r>
              <a:rPr lang="sr-Cyrl-RS" dirty="0"/>
              <a:t>погледати</a:t>
            </a:r>
            <a:r>
              <a:rPr lang="en-US" dirty="0"/>
              <a:t> </a:t>
            </a:r>
            <a:r>
              <a:rPr lang="en-US" dirty="0" err="1"/>
              <a:t>распоред</a:t>
            </a:r>
            <a:r>
              <a:rPr lang="sr-Cyrl-RS" dirty="0"/>
              <a:t> пројекција</a:t>
            </a:r>
            <a:r>
              <a:rPr lang="en-US" dirty="0"/>
              <a:t> и </a:t>
            </a:r>
            <a:r>
              <a:rPr lang="sr-Cyrl-RS" dirty="0"/>
              <a:t>резервисати</a:t>
            </a:r>
            <a:r>
              <a:rPr lang="en-US" dirty="0"/>
              <a:t> </a:t>
            </a:r>
            <a:r>
              <a:rPr lang="en-US" dirty="0" err="1"/>
              <a:t>карте</a:t>
            </a:r>
            <a:r>
              <a:rPr lang="en-US" dirty="0"/>
              <a:t> </a:t>
            </a:r>
            <a:r>
              <a:rPr lang="en-US" dirty="0" err="1"/>
              <a:t>онлајн</a:t>
            </a:r>
            <a:r>
              <a:rPr lang="en-US" dirty="0"/>
              <a:t>, </a:t>
            </a:r>
            <a:r>
              <a:rPr lang="en-US" dirty="0" err="1"/>
              <a:t>што</a:t>
            </a:r>
            <a:r>
              <a:rPr lang="sr-Cyrl-RS" dirty="0"/>
              <a:t> представља веома лак и временски ефикасан начин да се осигура карта, уместо физичког одласка на локацију.</a:t>
            </a:r>
            <a:endParaRPr lang="en-US" dirty="0"/>
          </a:p>
        </p:txBody>
      </p:sp>
      <p:grpSp>
        <p:nvGrpSpPr>
          <p:cNvPr id="655" name="Google Shape;655;p50"/>
          <p:cNvGrpSpPr/>
          <p:nvPr/>
        </p:nvGrpSpPr>
        <p:grpSpPr>
          <a:xfrm rot="337396">
            <a:off x="6862337" y="2008392"/>
            <a:ext cx="1082973" cy="1097228"/>
            <a:chOff x="5106975" y="236025"/>
            <a:chExt cx="1430150" cy="1448975"/>
          </a:xfrm>
        </p:grpSpPr>
        <p:sp>
          <p:nvSpPr>
            <p:cNvPr id="656" name="Google Shape;656;p50"/>
            <p:cNvSpPr/>
            <p:nvPr/>
          </p:nvSpPr>
          <p:spPr>
            <a:xfrm>
              <a:off x="5106975" y="236025"/>
              <a:ext cx="1430150" cy="1448975"/>
            </a:xfrm>
            <a:custGeom>
              <a:avLst/>
              <a:gdLst/>
              <a:ahLst/>
              <a:cxnLst/>
              <a:rect l="l" t="t" r="r" b="b"/>
              <a:pathLst>
                <a:path w="57206" h="57959" extrusionOk="0">
                  <a:moveTo>
                    <a:pt x="57184" y="11571"/>
                  </a:moveTo>
                  <a:cubicBezTo>
                    <a:pt x="57143" y="8474"/>
                    <a:pt x="57038" y="5357"/>
                    <a:pt x="57017" y="2260"/>
                  </a:cubicBezTo>
                  <a:cubicBezTo>
                    <a:pt x="56996" y="1067"/>
                    <a:pt x="56933" y="921"/>
                    <a:pt x="55720" y="858"/>
                  </a:cubicBezTo>
                  <a:cubicBezTo>
                    <a:pt x="53816" y="774"/>
                    <a:pt x="51933" y="649"/>
                    <a:pt x="50049" y="670"/>
                  </a:cubicBezTo>
                  <a:cubicBezTo>
                    <a:pt x="41596" y="733"/>
                    <a:pt x="33164" y="523"/>
                    <a:pt x="24732" y="189"/>
                  </a:cubicBezTo>
                  <a:cubicBezTo>
                    <a:pt x="19710" y="0"/>
                    <a:pt x="14668" y="147"/>
                    <a:pt x="9646" y="126"/>
                  </a:cubicBezTo>
                  <a:cubicBezTo>
                    <a:pt x="7324" y="126"/>
                    <a:pt x="4980" y="147"/>
                    <a:pt x="2658" y="84"/>
                  </a:cubicBezTo>
                  <a:cubicBezTo>
                    <a:pt x="1360" y="42"/>
                    <a:pt x="837" y="419"/>
                    <a:pt x="712" y="1800"/>
                  </a:cubicBezTo>
                  <a:cubicBezTo>
                    <a:pt x="523" y="4039"/>
                    <a:pt x="335" y="6298"/>
                    <a:pt x="314" y="8558"/>
                  </a:cubicBezTo>
                  <a:cubicBezTo>
                    <a:pt x="293" y="12136"/>
                    <a:pt x="84" y="15714"/>
                    <a:pt x="63" y="19271"/>
                  </a:cubicBezTo>
                  <a:cubicBezTo>
                    <a:pt x="0" y="24586"/>
                    <a:pt x="63" y="29879"/>
                    <a:pt x="63" y="35173"/>
                  </a:cubicBezTo>
                  <a:lnTo>
                    <a:pt x="63" y="35173"/>
                  </a:lnTo>
                  <a:cubicBezTo>
                    <a:pt x="63" y="39943"/>
                    <a:pt x="42" y="44714"/>
                    <a:pt x="84" y="49464"/>
                  </a:cubicBezTo>
                  <a:cubicBezTo>
                    <a:pt x="105" y="51556"/>
                    <a:pt x="272" y="53648"/>
                    <a:pt x="419" y="55741"/>
                  </a:cubicBezTo>
                  <a:cubicBezTo>
                    <a:pt x="482" y="56766"/>
                    <a:pt x="858" y="57101"/>
                    <a:pt x="1884" y="57164"/>
                  </a:cubicBezTo>
                  <a:cubicBezTo>
                    <a:pt x="2365" y="57185"/>
                    <a:pt x="2825" y="57185"/>
                    <a:pt x="3306" y="57185"/>
                  </a:cubicBezTo>
                  <a:cubicBezTo>
                    <a:pt x="8851" y="57164"/>
                    <a:pt x="14375" y="57164"/>
                    <a:pt x="19920" y="57143"/>
                  </a:cubicBezTo>
                  <a:cubicBezTo>
                    <a:pt x="20631" y="57143"/>
                    <a:pt x="21342" y="57205"/>
                    <a:pt x="22033" y="57226"/>
                  </a:cubicBezTo>
                  <a:cubicBezTo>
                    <a:pt x="24021" y="57331"/>
                    <a:pt x="26029" y="57457"/>
                    <a:pt x="28017" y="57519"/>
                  </a:cubicBezTo>
                  <a:cubicBezTo>
                    <a:pt x="33373" y="57666"/>
                    <a:pt x="38730" y="57791"/>
                    <a:pt x="44107" y="57896"/>
                  </a:cubicBezTo>
                  <a:cubicBezTo>
                    <a:pt x="47643" y="57959"/>
                    <a:pt x="51200" y="57938"/>
                    <a:pt x="54736" y="57938"/>
                  </a:cubicBezTo>
                  <a:cubicBezTo>
                    <a:pt x="56013" y="57938"/>
                    <a:pt x="56410" y="57498"/>
                    <a:pt x="56431" y="56222"/>
                  </a:cubicBezTo>
                  <a:cubicBezTo>
                    <a:pt x="56473" y="54569"/>
                    <a:pt x="56515" y="52916"/>
                    <a:pt x="56557" y="51263"/>
                  </a:cubicBezTo>
                  <a:cubicBezTo>
                    <a:pt x="56661" y="48208"/>
                    <a:pt x="56787" y="45174"/>
                    <a:pt x="56850" y="42140"/>
                  </a:cubicBezTo>
                  <a:cubicBezTo>
                    <a:pt x="56891" y="40697"/>
                    <a:pt x="56808" y="39253"/>
                    <a:pt x="56829" y="37788"/>
                  </a:cubicBezTo>
                  <a:cubicBezTo>
                    <a:pt x="56871" y="34189"/>
                    <a:pt x="56954" y="30570"/>
                    <a:pt x="57017" y="26950"/>
                  </a:cubicBezTo>
                  <a:cubicBezTo>
                    <a:pt x="57059" y="23351"/>
                    <a:pt x="57143" y="19731"/>
                    <a:pt x="57184" y="16132"/>
                  </a:cubicBezTo>
                  <a:cubicBezTo>
                    <a:pt x="57184" y="14605"/>
                    <a:pt x="57205" y="13098"/>
                    <a:pt x="57184" y="11571"/>
                  </a:cubicBezTo>
                  <a:close/>
                  <a:moveTo>
                    <a:pt x="54966" y="44421"/>
                  </a:moveTo>
                  <a:cubicBezTo>
                    <a:pt x="54966" y="45363"/>
                    <a:pt x="54841" y="46304"/>
                    <a:pt x="54799" y="47246"/>
                  </a:cubicBezTo>
                  <a:cubicBezTo>
                    <a:pt x="54674" y="49924"/>
                    <a:pt x="54527" y="52581"/>
                    <a:pt x="54402" y="55239"/>
                  </a:cubicBezTo>
                  <a:cubicBezTo>
                    <a:pt x="54402" y="55427"/>
                    <a:pt x="54360" y="55636"/>
                    <a:pt x="54339" y="55887"/>
                  </a:cubicBezTo>
                  <a:cubicBezTo>
                    <a:pt x="53962" y="55887"/>
                    <a:pt x="53648" y="55929"/>
                    <a:pt x="53293" y="55929"/>
                  </a:cubicBezTo>
                  <a:lnTo>
                    <a:pt x="33750" y="55573"/>
                  </a:lnTo>
                  <a:cubicBezTo>
                    <a:pt x="32013" y="55553"/>
                    <a:pt x="30256" y="55553"/>
                    <a:pt x="28498" y="55490"/>
                  </a:cubicBezTo>
                  <a:cubicBezTo>
                    <a:pt x="26176" y="55406"/>
                    <a:pt x="23853" y="55280"/>
                    <a:pt x="21510" y="55176"/>
                  </a:cubicBezTo>
                  <a:cubicBezTo>
                    <a:pt x="21008" y="55155"/>
                    <a:pt x="20505" y="55134"/>
                    <a:pt x="20003" y="55134"/>
                  </a:cubicBezTo>
                  <a:lnTo>
                    <a:pt x="3704" y="55155"/>
                  </a:lnTo>
                  <a:lnTo>
                    <a:pt x="2428" y="55155"/>
                  </a:lnTo>
                  <a:cubicBezTo>
                    <a:pt x="2365" y="54883"/>
                    <a:pt x="2323" y="54611"/>
                    <a:pt x="2281" y="54318"/>
                  </a:cubicBezTo>
                  <a:cubicBezTo>
                    <a:pt x="2197" y="52477"/>
                    <a:pt x="2051" y="50615"/>
                    <a:pt x="2051" y="48773"/>
                  </a:cubicBezTo>
                  <a:cubicBezTo>
                    <a:pt x="2030" y="43166"/>
                    <a:pt x="2072" y="37558"/>
                    <a:pt x="2072" y="31951"/>
                  </a:cubicBezTo>
                  <a:cubicBezTo>
                    <a:pt x="2072" y="27745"/>
                    <a:pt x="1967" y="23518"/>
                    <a:pt x="2030" y="19313"/>
                  </a:cubicBezTo>
                  <a:cubicBezTo>
                    <a:pt x="2093" y="15086"/>
                    <a:pt x="2323" y="10797"/>
                    <a:pt x="2469" y="6549"/>
                  </a:cubicBezTo>
                  <a:cubicBezTo>
                    <a:pt x="2511" y="5420"/>
                    <a:pt x="2532" y="4269"/>
                    <a:pt x="2595" y="3118"/>
                  </a:cubicBezTo>
                  <a:cubicBezTo>
                    <a:pt x="2595" y="2825"/>
                    <a:pt x="2637" y="2532"/>
                    <a:pt x="2679" y="2197"/>
                  </a:cubicBezTo>
                  <a:lnTo>
                    <a:pt x="4457" y="2197"/>
                  </a:lnTo>
                  <a:cubicBezTo>
                    <a:pt x="10525" y="2155"/>
                    <a:pt x="16593" y="2072"/>
                    <a:pt x="22681" y="2114"/>
                  </a:cubicBezTo>
                  <a:cubicBezTo>
                    <a:pt x="26176" y="2155"/>
                    <a:pt x="29691" y="2427"/>
                    <a:pt x="33185" y="2553"/>
                  </a:cubicBezTo>
                  <a:cubicBezTo>
                    <a:pt x="35277" y="2637"/>
                    <a:pt x="37370" y="2658"/>
                    <a:pt x="39462" y="2658"/>
                  </a:cubicBezTo>
                  <a:cubicBezTo>
                    <a:pt x="43354" y="2679"/>
                    <a:pt x="47225" y="2658"/>
                    <a:pt x="51117" y="2679"/>
                  </a:cubicBezTo>
                  <a:cubicBezTo>
                    <a:pt x="52351" y="2679"/>
                    <a:pt x="53586" y="2804"/>
                    <a:pt x="54862" y="2867"/>
                  </a:cubicBezTo>
                  <a:cubicBezTo>
                    <a:pt x="54904" y="3055"/>
                    <a:pt x="54925" y="3243"/>
                    <a:pt x="54946" y="3432"/>
                  </a:cubicBezTo>
                  <a:cubicBezTo>
                    <a:pt x="54987" y="6026"/>
                    <a:pt x="55008" y="8621"/>
                    <a:pt x="55050" y="11215"/>
                  </a:cubicBezTo>
                  <a:cubicBezTo>
                    <a:pt x="55071" y="12324"/>
                    <a:pt x="55155" y="13454"/>
                    <a:pt x="55155" y="14563"/>
                  </a:cubicBezTo>
                  <a:cubicBezTo>
                    <a:pt x="55071" y="20401"/>
                    <a:pt x="54966" y="26239"/>
                    <a:pt x="54925" y="32076"/>
                  </a:cubicBezTo>
                  <a:cubicBezTo>
                    <a:pt x="54904" y="36198"/>
                    <a:pt x="54966" y="40299"/>
                    <a:pt x="54966" y="44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0"/>
            <p:cNvSpPr/>
            <p:nvPr/>
          </p:nvSpPr>
          <p:spPr>
            <a:xfrm>
              <a:off x="5258150" y="621550"/>
              <a:ext cx="1122050" cy="689450"/>
            </a:xfrm>
            <a:custGeom>
              <a:avLst/>
              <a:gdLst/>
              <a:ahLst/>
              <a:cxnLst/>
              <a:rect l="l" t="t" r="r" b="b"/>
              <a:pathLst>
                <a:path w="44882" h="27578" extrusionOk="0">
                  <a:moveTo>
                    <a:pt x="43249" y="27368"/>
                  </a:moveTo>
                  <a:cubicBezTo>
                    <a:pt x="44233" y="27347"/>
                    <a:pt x="44714" y="26908"/>
                    <a:pt x="44735" y="25966"/>
                  </a:cubicBezTo>
                  <a:cubicBezTo>
                    <a:pt x="44818" y="23602"/>
                    <a:pt x="44881" y="21237"/>
                    <a:pt x="44881" y="18873"/>
                  </a:cubicBezTo>
                  <a:cubicBezTo>
                    <a:pt x="44881" y="16885"/>
                    <a:pt x="44756" y="14898"/>
                    <a:pt x="44672" y="12910"/>
                  </a:cubicBezTo>
                  <a:cubicBezTo>
                    <a:pt x="44651" y="12429"/>
                    <a:pt x="44609" y="11968"/>
                    <a:pt x="44588" y="11508"/>
                  </a:cubicBezTo>
                  <a:cubicBezTo>
                    <a:pt x="44442" y="9457"/>
                    <a:pt x="44274" y="7386"/>
                    <a:pt x="44170" y="5336"/>
                  </a:cubicBezTo>
                  <a:cubicBezTo>
                    <a:pt x="44107" y="4101"/>
                    <a:pt x="44170" y="2846"/>
                    <a:pt x="44128" y="1590"/>
                  </a:cubicBezTo>
                  <a:cubicBezTo>
                    <a:pt x="44128" y="816"/>
                    <a:pt x="43814" y="502"/>
                    <a:pt x="43061" y="377"/>
                  </a:cubicBezTo>
                  <a:cubicBezTo>
                    <a:pt x="42768" y="335"/>
                    <a:pt x="42454" y="314"/>
                    <a:pt x="42161" y="335"/>
                  </a:cubicBezTo>
                  <a:lnTo>
                    <a:pt x="37391" y="335"/>
                  </a:lnTo>
                  <a:cubicBezTo>
                    <a:pt x="30946" y="293"/>
                    <a:pt x="24502" y="335"/>
                    <a:pt x="18057" y="146"/>
                  </a:cubicBezTo>
                  <a:cubicBezTo>
                    <a:pt x="12847" y="0"/>
                    <a:pt x="7658" y="293"/>
                    <a:pt x="2469" y="649"/>
                  </a:cubicBezTo>
                  <a:cubicBezTo>
                    <a:pt x="1695" y="711"/>
                    <a:pt x="1318" y="1046"/>
                    <a:pt x="1172" y="1820"/>
                  </a:cubicBezTo>
                  <a:cubicBezTo>
                    <a:pt x="1151" y="2092"/>
                    <a:pt x="1130" y="2364"/>
                    <a:pt x="1130" y="2636"/>
                  </a:cubicBezTo>
                  <a:cubicBezTo>
                    <a:pt x="984" y="4854"/>
                    <a:pt x="837" y="7072"/>
                    <a:pt x="691" y="9290"/>
                  </a:cubicBezTo>
                  <a:cubicBezTo>
                    <a:pt x="482" y="12094"/>
                    <a:pt x="189" y="14877"/>
                    <a:pt x="84" y="17660"/>
                  </a:cubicBezTo>
                  <a:cubicBezTo>
                    <a:pt x="0" y="20129"/>
                    <a:pt x="126" y="22598"/>
                    <a:pt x="168" y="25046"/>
                  </a:cubicBezTo>
                  <a:cubicBezTo>
                    <a:pt x="168" y="25318"/>
                    <a:pt x="210" y="25590"/>
                    <a:pt x="293" y="25841"/>
                  </a:cubicBezTo>
                  <a:cubicBezTo>
                    <a:pt x="377" y="26175"/>
                    <a:pt x="691" y="26406"/>
                    <a:pt x="1046" y="26364"/>
                  </a:cubicBezTo>
                  <a:cubicBezTo>
                    <a:pt x="1946" y="26385"/>
                    <a:pt x="2846" y="26468"/>
                    <a:pt x="3767" y="26489"/>
                  </a:cubicBezTo>
                  <a:cubicBezTo>
                    <a:pt x="10337" y="26782"/>
                    <a:pt x="16906" y="27075"/>
                    <a:pt x="23497" y="27305"/>
                  </a:cubicBezTo>
                  <a:cubicBezTo>
                    <a:pt x="27159" y="27452"/>
                    <a:pt x="30842" y="27494"/>
                    <a:pt x="34524" y="27577"/>
                  </a:cubicBezTo>
                  <a:lnTo>
                    <a:pt x="34524" y="27389"/>
                  </a:lnTo>
                  <a:lnTo>
                    <a:pt x="39881" y="27389"/>
                  </a:lnTo>
                  <a:cubicBezTo>
                    <a:pt x="41010" y="27410"/>
                    <a:pt x="42140" y="27431"/>
                    <a:pt x="43249" y="27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0"/>
            <p:cNvSpPr/>
            <p:nvPr/>
          </p:nvSpPr>
          <p:spPr>
            <a:xfrm>
              <a:off x="5548450" y="1391525"/>
              <a:ext cx="235950" cy="192525"/>
            </a:xfrm>
            <a:custGeom>
              <a:avLst/>
              <a:gdLst/>
              <a:ahLst/>
              <a:cxnLst/>
              <a:rect l="l" t="t" r="r" b="b"/>
              <a:pathLst>
                <a:path w="9438" h="7701" extrusionOk="0">
                  <a:moveTo>
                    <a:pt x="7931" y="42"/>
                  </a:moveTo>
                  <a:cubicBezTo>
                    <a:pt x="5839" y="1"/>
                    <a:pt x="3746" y="1"/>
                    <a:pt x="1654" y="42"/>
                  </a:cubicBezTo>
                  <a:cubicBezTo>
                    <a:pt x="921" y="1"/>
                    <a:pt x="315" y="566"/>
                    <a:pt x="294" y="1277"/>
                  </a:cubicBezTo>
                  <a:cubicBezTo>
                    <a:pt x="168" y="2909"/>
                    <a:pt x="64" y="4562"/>
                    <a:pt x="22" y="6215"/>
                  </a:cubicBezTo>
                  <a:cubicBezTo>
                    <a:pt x="1" y="7198"/>
                    <a:pt x="503" y="7659"/>
                    <a:pt x="1528" y="7680"/>
                  </a:cubicBezTo>
                  <a:cubicBezTo>
                    <a:pt x="2574" y="7700"/>
                    <a:pt x="3621" y="7680"/>
                    <a:pt x="4667" y="7680"/>
                  </a:cubicBezTo>
                  <a:lnTo>
                    <a:pt x="4667" y="7680"/>
                  </a:lnTo>
                  <a:lnTo>
                    <a:pt x="7910" y="7680"/>
                  </a:lnTo>
                  <a:cubicBezTo>
                    <a:pt x="8914" y="7659"/>
                    <a:pt x="9396" y="7177"/>
                    <a:pt x="9396" y="6173"/>
                  </a:cubicBezTo>
                  <a:cubicBezTo>
                    <a:pt x="9416" y="4667"/>
                    <a:pt x="9416" y="3160"/>
                    <a:pt x="9416" y="1633"/>
                  </a:cubicBezTo>
                  <a:cubicBezTo>
                    <a:pt x="9437" y="566"/>
                    <a:pt x="8977" y="42"/>
                    <a:pt x="7931" y="42"/>
                  </a:cubicBezTo>
                  <a:close/>
                  <a:moveTo>
                    <a:pt x="7324" y="5608"/>
                  </a:moveTo>
                  <a:lnTo>
                    <a:pt x="2219" y="5608"/>
                  </a:lnTo>
                  <a:cubicBezTo>
                    <a:pt x="2198" y="4478"/>
                    <a:pt x="2282" y="3327"/>
                    <a:pt x="2302" y="2093"/>
                  </a:cubicBezTo>
                  <a:lnTo>
                    <a:pt x="7324" y="20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0"/>
            <p:cNvSpPr/>
            <p:nvPr/>
          </p:nvSpPr>
          <p:spPr>
            <a:xfrm>
              <a:off x="5848700" y="1400425"/>
              <a:ext cx="237525" cy="192525"/>
            </a:xfrm>
            <a:custGeom>
              <a:avLst/>
              <a:gdLst/>
              <a:ahLst/>
              <a:cxnLst/>
              <a:rect l="l" t="t" r="r" b="b"/>
              <a:pathLst>
                <a:path w="9501" h="7701" extrusionOk="0">
                  <a:moveTo>
                    <a:pt x="7952" y="42"/>
                  </a:moveTo>
                  <a:cubicBezTo>
                    <a:pt x="5880" y="0"/>
                    <a:pt x="3830" y="0"/>
                    <a:pt x="1779" y="42"/>
                  </a:cubicBezTo>
                  <a:cubicBezTo>
                    <a:pt x="901" y="42"/>
                    <a:pt x="398" y="523"/>
                    <a:pt x="336" y="1402"/>
                  </a:cubicBezTo>
                  <a:cubicBezTo>
                    <a:pt x="231" y="2951"/>
                    <a:pt x="126" y="4499"/>
                    <a:pt x="43" y="6047"/>
                  </a:cubicBezTo>
                  <a:cubicBezTo>
                    <a:pt x="1" y="7093"/>
                    <a:pt x="503" y="7637"/>
                    <a:pt x="1528" y="7679"/>
                  </a:cubicBezTo>
                  <a:cubicBezTo>
                    <a:pt x="2595" y="7700"/>
                    <a:pt x="3683" y="7679"/>
                    <a:pt x="4751" y="7679"/>
                  </a:cubicBezTo>
                  <a:lnTo>
                    <a:pt x="4751" y="7679"/>
                  </a:lnTo>
                  <a:lnTo>
                    <a:pt x="7889" y="7679"/>
                  </a:lnTo>
                  <a:cubicBezTo>
                    <a:pt x="8935" y="7679"/>
                    <a:pt x="9458" y="7135"/>
                    <a:pt x="9458" y="6152"/>
                  </a:cubicBezTo>
                  <a:cubicBezTo>
                    <a:pt x="9458" y="4666"/>
                    <a:pt x="9479" y="3181"/>
                    <a:pt x="9500" y="1695"/>
                  </a:cubicBezTo>
                  <a:cubicBezTo>
                    <a:pt x="9500" y="565"/>
                    <a:pt x="9061" y="63"/>
                    <a:pt x="7952" y="42"/>
                  </a:cubicBezTo>
                  <a:close/>
                  <a:moveTo>
                    <a:pt x="7366" y="5608"/>
                  </a:moveTo>
                  <a:lnTo>
                    <a:pt x="2344" y="5608"/>
                  </a:lnTo>
                  <a:lnTo>
                    <a:pt x="2344" y="2093"/>
                  </a:lnTo>
                  <a:lnTo>
                    <a:pt x="7366" y="20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0"/>
            <p:cNvSpPr/>
            <p:nvPr/>
          </p:nvSpPr>
          <p:spPr>
            <a:xfrm>
              <a:off x="5859175" y="347450"/>
              <a:ext cx="235925" cy="195125"/>
            </a:xfrm>
            <a:custGeom>
              <a:avLst/>
              <a:gdLst/>
              <a:ahLst/>
              <a:cxnLst/>
              <a:rect l="l" t="t" r="r" b="b"/>
              <a:pathLst>
                <a:path w="9437" h="7805" extrusionOk="0">
                  <a:moveTo>
                    <a:pt x="1591" y="7784"/>
                  </a:moveTo>
                  <a:cubicBezTo>
                    <a:pt x="2637" y="7805"/>
                    <a:pt x="3683" y="7784"/>
                    <a:pt x="4729" y="7784"/>
                  </a:cubicBezTo>
                  <a:lnTo>
                    <a:pt x="4729" y="7637"/>
                  </a:lnTo>
                  <a:cubicBezTo>
                    <a:pt x="5796" y="7637"/>
                    <a:pt x="6884" y="7658"/>
                    <a:pt x="7951" y="7637"/>
                  </a:cubicBezTo>
                  <a:cubicBezTo>
                    <a:pt x="8935" y="7616"/>
                    <a:pt x="9437" y="7051"/>
                    <a:pt x="9416" y="6110"/>
                  </a:cubicBezTo>
                  <a:cubicBezTo>
                    <a:pt x="9395" y="4582"/>
                    <a:pt x="9353" y="3076"/>
                    <a:pt x="9311" y="1548"/>
                  </a:cubicBezTo>
                  <a:cubicBezTo>
                    <a:pt x="9290" y="523"/>
                    <a:pt x="8872" y="0"/>
                    <a:pt x="7889" y="0"/>
                  </a:cubicBezTo>
                  <a:cubicBezTo>
                    <a:pt x="5713" y="21"/>
                    <a:pt x="3557" y="105"/>
                    <a:pt x="1402" y="188"/>
                  </a:cubicBezTo>
                  <a:cubicBezTo>
                    <a:pt x="733" y="188"/>
                    <a:pt x="189" y="753"/>
                    <a:pt x="189" y="1423"/>
                  </a:cubicBezTo>
                  <a:cubicBezTo>
                    <a:pt x="105" y="3034"/>
                    <a:pt x="42" y="4666"/>
                    <a:pt x="21" y="6277"/>
                  </a:cubicBezTo>
                  <a:cubicBezTo>
                    <a:pt x="0" y="7302"/>
                    <a:pt x="524" y="7784"/>
                    <a:pt x="1591" y="7784"/>
                  </a:cubicBezTo>
                  <a:close/>
                  <a:moveTo>
                    <a:pt x="2239" y="2176"/>
                  </a:moveTo>
                  <a:lnTo>
                    <a:pt x="7219" y="1988"/>
                  </a:lnTo>
                  <a:lnTo>
                    <a:pt x="7219" y="5587"/>
                  </a:lnTo>
                  <a:lnTo>
                    <a:pt x="2239" y="57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0"/>
            <p:cNvSpPr/>
            <p:nvPr/>
          </p:nvSpPr>
          <p:spPr>
            <a:xfrm>
              <a:off x="5246625" y="347450"/>
              <a:ext cx="235425" cy="195125"/>
            </a:xfrm>
            <a:custGeom>
              <a:avLst/>
              <a:gdLst/>
              <a:ahLst/>
              <a:cxnLst/>
              <a:rect l="l" t="t" r="r" b="b"/>
              <a:pathLst>
                <a:path w="9417" h="7805" extrusionOk="0">
                  <a:moveTo>
                    <a:pt x="1507" y="7784"/>
                  </a:moveTo>
                  <a:cubicBezTo>
                    <a:pt x="2512" y="7805"/>
                    <a:pt x="3537" y="7784"/>
                    <a:pt x="4541" y="7784"/>
                  </a:cubicBezTo>
                  <a:lnTo>
                    <a:pt x="4541" y="7637"/>
                  </a:lnTo>
                  <a:cubicBezTo>
                    <a:pt x="5692" y="7637"/>
                    <a:pt x="6822" y="7658"/>
                    <a:pt x="7973" y="7637"/>
                  </a:cubicBezTo>
                  <a:cubicBezTo>
                    <a:pt x="8956" y="7595"/>
                    <a:pt x="9417" y="7030"/>
                    <a:pt x="9396" y="6068"/>
                  </a:cubicBezTo>
                  <a:cubicBezTo>
                    <a:pt x="9375" y="4540"/>
                    <a:pt x="9333" y="3034"/>
                    <a:pt x="9291" y="1527"/>
                  </a:cubicBezTo>
                  <a:cubicBezTo>
                    <a:pt x="9270" y="523"/>
                    <a:pt x="8831" y="0"/>
                    <a:pt x="7826" y="0"/>
                  </a:cubicBezTo>
                  <a:cubicBezTo>
                    <a:pt x="5692" y="42"/>
                    <a:pt x="3579" y="105"/>
                    <a:pt x="1466" y="188"/>
                  </a:cubicBezTo>
                  <a:cubicBezTo>
                    <a:pt x="733" y="167"/>
                    <a:pt x="147" y="753"/>
                    <a:pt x="168" y="1465"/>
                  </a:cubicBezTo>
                  <a:cubicBezTo>
                    <a:pt x="85" y="3076"/>
                    <a:pt x="22" y="4708"/>
                    <a:pt x="1" y="6319"/>
                  </a:cubicBezTo>
                  <a:cubicBezTo>
                    <a:pt x="1" y="7302"/>
                    <a:pt x="503" y="7784"/>
                    <a:pt x="1507" y="7784"/>
                  </a:cubicBezTo>
                  <a:close/>
                  <a:moveTo>
                    <a:pt x="2240" y="2134"/>
                  </a:moveTo>
                  <a:lnTo>
                    <a:pt x="7241" y="2134"/>
                  </a:lnTo>
                  <a:lnTo>
                    <a:pt x="7241" y="5587"/>
                  </a:lnTo>
                  <a:lnTo>
                    <a:pt x="2240" y="5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0"/>
            <p:cNvSpPr/>
            <p:nvPr/>
          </p:nvSpPr>
          <p:spPr>
            <a:xfrm>
              <a:off x="5236175" y="1381600"/>
              <a:ext cx="237500" cy="193025"/>
            </a:xfrm>
            <a:custGeom>
              <a:avLst/>
              <a:gdLst/>
              <a:ahLst/>
              <a:cxnLst/>
              <a:rect l="l" t="t" r="r" b="b"/>
              <a:pathLst>
                <a:path w="9500" h="7721" extrusionOk="0">
                  <a:moveTo>
                    <a:pt x="7910" y="84"/>
                  </a:moveTo>
                  <a:cubicBezTo>
                    <a:pt x="5859" y="42"/>
                    <a:pt x="3809" y="42"/>
                    <a:pt x="1758" y="63"/>
                  </a:cubicBezTo>
                  <a:cubicBezTo>
                    <a:pt x="984" y="0"/>
                    <a:pt x="356" y="607"/>
                    <a:pt x="356" y="1360"/>
                  </a:cubicBezTo>
                  <a:cubicBezTo>
                    <a:pt x="231" y="2929"/>
                    <a:pt x="126" y="4520"/>
                    <a:pt x="42" y="6110"/>
                  </a:cubicBezTo>
                  <a:cubicBezTo>
                    <a:pt x="0" y="7135"/>
                    <a:pt x="524" y="7679"/>
                    <a:pt x="1528" y="7700"/>
                  </a:cubicBezTo>
                  <a:cubicBezTo>
                    <a:pt x="2553" y="7721"/>
                    <a:pt x="3620" y="7700"/>
                    <a:pt x="4666" y="7700"/>
                  </a:cubicBezTo>
                  <a:lnTo>
                    <a:pt x="4666" y="7721"/>
                  </a:lnTo>
                  <a:lnTo>
                    <a:pt x="8014" y="7721"/>
                  </a:lnTo>
                  <a:cubicBezTo>
                    <a:pt x="8935" y="7700"/>
                    <a:pt x="9458" y="7177"/>
                    <a:pt x="9458" y="6277"/>
                  </a:cubicBezTo>
                  <a:cubicBezTo>
                    <a:pt x="9479" y="4750"/>
                    <a:pt x="9479" y="3243"/>
                    <a:pt x="9500" y="1737"/>
                  </a:cubicBezTo>
                  <a:cubicBezTo>
                    <a:pt x="9479" y="607"/>
                    <a:pt x="9060" y="105"/>
                    <a:pt x="7910" y="84"/>
                  </a:cubicBezTo>
                  <a:close/>
                  <a:moveTo>
                    <a:pt x="7366" y="5628"/>
                  </a:moveTo>
                  <a:lnTo>
                    <a:pt x="2323" y="5628"/>
                  </a:lnTo>
                  <a:lnTo>
                    <a:pt x="2323" y="2113"/>
                  </a:lnTo>
                  <a:lnTo>
                    <a:pt x="7407" y="2113"/>
                  </a:lnTo>
                  <a:cubicBezTo>
                    <a:pt x="7533" y="3285"/>
                    <a:pt x="7366" y="4394"/>
                    <a:pt x="7366" y="5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0"/>
            <p:cNvSpPr/>
            <p:nvPr/>
          </p:nvSpPr>
          <p:spPr>
            <a:xfrm>
              <a:off x="6160475" y="1409300"/>
              <a:ext cx="237500" cy="192000"/>
            </a:xfrm>
            <a:custGeom>
              <a:avLst/>
              <a:gdLst/>
              <a:ahLst/>
              <a:cxnLst/>
              <a:rect l="l" t="t" r="r" b="b"/>
              <a:pathLst>
                <a:path w="9500" h="7680" extrusionOk="0">
                  <a:moveTo>
                    <a:pt x="8851" y="294"/>
                  </a:moveTo>
                  <a:cubicBezTo>
                    <a:pt x="8474" y="127"/>
                    <a:pt x="8098" y="43"/>
                    <a:pt x="7679" y="22"/>
                  </a:cubicBezTo>
                  <a:cubicBezTo>
                    <a:pt x="5733" y="1"/>
                    <a:pt x="3788" y="1"/>
                    <a:pt x="1821" y="22"/>
                  </a:cubicBezTo>
                  <a:cubicBezTo>
                    <a:pt x="858" y="22"/>
                    <a:pt x="356" y="524"/>
                    <a:pt x="314" y="1528"/>
                  </a:cubicBezTo>
                  <a:cubicBezTo>
                    <a:pt x="293" y="1989"/>
                    <a:pt x="314" y="2470"/>
                    <a:pt x="272" y="2930"/>
                  </a:cubicBezTo>
                  <a:cubicBezTo>
                    <a:pt x="210" y="3935"/>
                    <a:pt x="126" y="4939"/>
                    <a:pt x="63" y="5943"/>
                  </a:cubicBezTo>
                  <a:cubicBezTo>
                    <a:pt x="0" y="7094"/>
                    <a:pt x="419" y="7617"/>
                    <a:pt x="1528" y="7638"/>
                  </a:cubicBezTo>
                  <a:cubicBezTo>
                    <a:pt x="2637" y="7680"/>
                    <a:pt x="3683" y="7638"/>
                    <a:pt x="4771" y="7638"/>
                  </a:cubicBezTo>
                  <a:lnTo>
                    <a:pt x="4771" y="7659"/>
                  </a:lnTo>
                  <a:cubicBezTo>
                    <a:pt x="5838" y="7659"/>
                    <a:pt x="6926" y="7680"/>
                    <a:pt x="7993" y="7659"/>
                  </a:cubicBezTo>
                  <a:cubicBezTo>
                    <a:pt x="8893" y="7638"/>
                    <a:pt x="9416" y="7199"/>
                    <a:pt x="9437" y="6320"/>
                  </a:cubicBezTo>
                  <a:cubicBezTo>
                    <a:pt x="9458" y="4667"/>
                    <a:pt x="9437" y="3014"/>
                    <a:pt x="9458" y="1361"/>
                  </a:cubicBezTo>
                  <a:cubicBezTo>
                    <a:pt x="9500" y="922"/>
                    <a:pt x="9269" y="482"/>
                    <a:pt x="8851" y="294"/>
                  </a:cubicBezTo>
                  <a:close/>
                  <a:moveTo>
                    <a:pt x="7345" y="5650"/>
                  </a:moveTo>
                  <a:lnTo>
                    <a:pt x="2323" y="5650"/>
                  </a:lnTo>
                  <a:lnTo>
                    <a:pt x="2323" y="2072"/>
                  </a:lnTo>
                  <a:lnTo>
                    <a:pt x="7345" y="2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0"/>
            <p:cNvSpPr/>
            <p:nvPr/>
          </p:nvSpPr>
          <p:spPr>
            <a:xfrm>
              <a:off x="6171450" y="346925"/>
              <a:ext cx="234900" cy="195650"/>
            </a:xfrm>
            <a:custGeom>
              <a:avLst/>
              <a:gdLst/>
              <a:ahLst/>
              <a:cxnLst/>
              <a:rect l="l" t="t" r="r" b="b"/>
              <a:pathLst>
                <a:path w="9396" h="7826" extrusionOk="0">
                  <a:moveTo>
                    <a:pt x="8077" y="42"/>
                  </a:moveTo>
                  <a:cubicBezTo>
                    <a:pt x="7847" y="0"/>
                    <a:pt x="7617" y="0"/>
                    <a:pt x="7387" y="21"/>
                  </a:cubicBezTo>
                  <a:cubicBezTo>
                    <a:pt x="5462" y="63"/>
                    <a:pt x="3537" y="126"/>
                    <a:pt x="1633" y="188"/>
                  </a:cubicBezTo>
                  <a:cubicBezTo>
                    <a:pt x="670" y="209"/>
                    <a:pt x="168" y="691"/>
                    <a:pt x="126" y="1590"/>
                  </a:cubicBezTo>
                  <a:cubicBezTo>
                    <a:pt x="64" y="3160"/>
                    <a:pt x="1" y="4750"/>
                    <a:pt x="1" y="6340"/>
                  </a:cubicBezTo>
                  <a:cubicBezTo>
                    <a:pt x="1" y="7323"/>
                    <a:pt x="503" y="7805"/>
                    <a:pt x="1507" y="7805"/>
                  </a:cubicBezTo>
                  <a:cubicBezTo>
                    <a:pt x="2512" y="7826"/>
                    <a:pt x="3600" y="7805"/>
                    <a:pt x="4646" y="7805"/>
                  </a:cubicBezTo>
                  <a:lnTo>
                    <a:pt x="4646" y="7658"/>
                  </a:lnTo>
                  <a:cubicBezTo>
                    <a:pt x="5755" y="7658"/>
                    <a:pt x="6864" y="7679"/>
                    <a:pt x="7973" y="7658"/>
                  </a:cubicBezTo>
                  <a:cubicBezTo>
                    <a:pt x="8872" y="7637"/>
                    <a:pt x="9395" y="7135"/>
                    <a:pt x="9374" y="6277"/>
                  </a:cubicBezTo>
                  <a:cubicBezTo>
                    <a:pt x="9374" y="4624"/>
                    <a:pt x="9333" y="2971"/>
                    <a:pt x="9270" y="1318"/>
                  </a:cubicBezTo>
                  <a:cubicBezTo>
                    <a:pt x="9291" y="649"/>
                    <a:pt x="8768" y="63"/>
                    <a:pt x="8077" y="42"/>
                  </a:cubicBezTo>
                  <a:close/>
                  <a:moveTo>
                    <a:pt x="7219" y="5608"/>
                  </a:moveTo>
                  <a:lnTo>
                    <a:pt x="2177" y="5838"/>
                  </a:lnTo>
                  <a:lnTo>
                    <a:pt x="2177" y="2197"/>
                  </a:lnTo>
                  <a:lnTo>
                    <a:pt x="7219" y="20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0"/>
            <p:cNvSpPr/>
            <p:nvPr/>
          </p:nvSpPr>
          <p:spPr>
            <a:xfrm>
              <a:off x="5557875" y="346925"/>
              <a:ext cx="235925" cy="195650"/>
            </a:xfrm>
            <a:custGeom>
              <a:avLst/>
              <a:gdLst/>
              <a:ahLst/>
              <a:cxnLst/>
              <a:rect l="l" t="t" r="r" b="b"/>
              <a:pathLst>
                <a:path w="9437" h="7826" extrusionOk="0">
                  <a:moveTo>
                    <a:pt x="1591" y="7805"/>
                  </a:moveTo>
                  <a:cubicBezTo>
                    <a:pt x="2595" y="7826"/>
                    <a:pt x="3620" y="7805"/>
                    <a:pt x="4625" y="7805"/>
                  </a:cubicBezTo>
                  <a:lnTo>
                    <a:pt x="4625" y="7658"/>
                  </a:lnTo>
                  <a:cubicBezTo>
                    <a:pt x="5692" y="7658"/>
                    <a:pt x="6780" y="7679"/>
                    <a:pt x="7847" y="7658"/>
                  </a:cubicBezTo>
                  <a:cubicBezTo>
                    <a:pt x="8977" y="7637"/>
                    <a:pt x="9437" y="7114"/>
                    <a:pt x="9416" y="6026"/>
                  </a:cubicBezTo>
                  <a:cubicBezTo>
                    <a:pt x="9374" y="4603"/>
                    <a:pt x="9353" y="3181"/>
                    <a:pt x="9332" y="1779"/>
                  </a:cubicBezTo>
                  <a:cubicBezTo>
                    <a:pt x="9291" y="440"/>
                    <a:pt x="8893" y="0"/>
                    <a:pt x="7575" y="21"/>
                  </a:cubicBezTo>
                  <a:cubicBezTo>
                    <a:pt x="5587" y="63"/>
                    <a:pt x="3599" y="126"/>
                    <a:pt x="1612" y="188"/>
                  </a:cubicBezTo>
                  <a:cubicBezTo>
                    <a:pt x="649" y="230"/>
                    <a:pt x="189" y="732"/>
                    <a:pt x="168" y="1758"/>
                  </a:cubicBezTo>
                  <a:cubicBezTo>
                    <a:pt x="105" y="3243"/>
                    <a:pt x="63" y="4729"/>
                    <a:pt x="42" y="6214"/>
                  </a:cubicBezTo>
                  <a:cubicBezTo>
                    <a:pt x="0" y="7302"/>
                    <a:pt x="482" y="7805"/>
                    <a:pt x="1591" y="7805"/>
                  </a:cubicBezTo>
                  <a:close/>
                  <a:moveTo>
                    <a:pt x="2218" y="2155"/>
                  </a:moveTo>
                  <a:lnTo>
                    <a:pt x="7261" y="2155"/>
                  </a:lnTo>
                  <a:cubicBezTo>
                    <a:pt x="7386" y="3201"/>
                    <a:pt x="7303" y="4352"/>
                    <a:pt x="7324" y="5587"/>
                  </a:cubicBezTo>
                  <a:lnTo>
                    <a:pt x="2218" y="5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6" name="Google Shape;666;p50"/>
          <p:cNvSpPr/>
          <p:nvPr/>
        </p:nvSpPr>
        <p:spPr>
          <a:xfrm rot="-446648">
            <a:off x="976376" y="2201182"/>
            <a:ext cx="1002887" cy="1084871"/>
          </a:xfrm>
          <a:custGeom>
            <a:avLst/>
            <a:gdLst/>
            <a:ahLst/>
            <a:cxnLst/>
            <a:rect l="l" t="t" r="r" b="b"/>
            <a:pathLst>
              <a:path w="52980" h="57311" extrusionOk="0">
                <a:moveTo>
                  <a:pt x="52477" y="25716"/>
                </a:moveTo>
                <a:cubicBezTo>
                  <a:pt x="52435" y="24858"/>
                  <a:pt x="52247" y="24649"/>
                  <a:pt x="51410" y="24523"/>
                </a:cubicBezTo>
                <a:cubicBezTo>
                  <a:pt x="50594" y="24398"/>
                  <a:pt x="49799" y="24356"/>
                  <a:pt x="48983" y="24293"/>
                </a:cubicBezTo>
                <a:cubicBezTo>
                  <a:pt x="47246" y="24126"/>
                  <a:pt x="45489" y="23916"/>
                  <a:pt x="43752" y="23854"/>
                </a:cubicBezTo>
                <a:cubicBezTo>
                  <a:pt x="39944" y="23728"/>
                  <a:pt x="36136" y="23644"/>
                  <a:pt x="32307" y="23623"/>
                </a:cubicBezTo>
                <a:cubicBezTo>
                  <a:pt x="26072" y="23561"/>
                  <a:pt x="19815" y="23582"/>
                  <a:pt x="13580" y="23561"/>
                </a:cubicBezTo>
                <a:lnTo>
                  <a:pt x="12534" y="23561"/>
                </a:lnTo>
                <a:cubicBezTo>
                  <a:pt x="12534" y="23498"/>
                  <a:pt x="12513" y="23435"/>
                  <a:pt x="12513" y="23393"/>
                </a:cubicBezTo>
                <a:cubicBezTo>
                  <a:pt x="12701" y="23310"/>
                  <a:pt x="12911" y="23226"/>
                  <a:pt x="13120" y="23163"/>
                </a:cubicBezTo>
                <a:cubicBezTo>
                  <a:pt x="15380" y="22556"/>
                  <a:pt x="17639" y="22012"/>
                  <a:pt x="19878" y="21364"/>
                </a:cubicBezTo>
                <a:cubicBezTo>
                  <a:pt x="23937" y="20213"/>
                  <a:pt x="27976" y="19041"/>
                  <a:pt x="32014" y="17848"/>
                </a:cubicBezTo>
                <a:cubicBezTo>
                  <a:pt x="34608" y="17074"/>
                  <a:pt x="37182" y="16279"/>
                  <a:pt x="39756" y="15484"/>
                </a:cubicBezTo>
                <a:cubicBezTo>
                  <a:pt x="43208" y="14438"/>
                  <a:pt x="46660" y="13350"/>
                  <a:pt x="50092" y="12283"/>
                </a:cubicBezTo>
                <a:cubicBezTo>
                  <a:pt x="51284" y="11906"/>
                  <a:pt x="51389" y="11676"/>
                  <a:pt x="51033" y="10525"/>
                </a:cubicBezTo>
                <a:cubicBezTo>
                  <a:pt x="50929" y="10232"/>
                  <a:pt x="50845" y="9939"/>
                  <a:pt x="50719" y="9667"/>
                </a:cubicBezTo>
                <a:cubicBezTo>
                  <a:pt x="49799" y="7345"/>
                  <a:pt x="48899" y="5022"/>
                  <a:pt x="47937" y="2721"/>
                </a:cubicBezTo>
                <a:cubicBezTo>
                  <a:pt x="47623" y="2051"/>
                  <a:pt x="47246" y="1403"/>
                  <a:pt x="46828" y="796"/>
                </a:cubicBezTo>
                <a:cubicBezTo>
                  <a:pt x="46535" y="273"/>
                  <a:pt x="45949" y="1"/>
                  <a:pt x="45363" y="84"/>
                </a:cubicBezTo>
                <a:cubicBezTo>
                  <a:pt x="44380" y="168"/>
                  <a:pt x="43438" y="335"/>
                  <a:pt x="42476" y="586"/>
                </a:cubicBezTo>
                <a:cubicBezTo>
                  <a:pt x="39212" y="1528"/>
                  <a:pt x="35968" y="2553"/>
                  <a:pt x="32683" y="3453"/>
                </a:cubicBezTo>
                <a:cubicBezTo>
                  <a:pt x="27515" y="4876"/>
                  <a:pt x="22410" y="6550"/>
                  <a:pt x="17263" y="8077"/>
                </a:cubicBezTo>
                <a:cubicBezTo>
                  <a:pt x="14710" y="8851"/>
                  <a:pt x="12136" y="9542"/>
                  <a:pt x="9584" y="10295"/>
                </a:cubicBezTo>
                <a:cubicBezTo>
                  <a:pt x="6738" y="11132"/>
                  <a:pt x="3851" y="11822"/>
                  <a:pt x="1131" y="13036"/>
                </a:cubicBezTo>
                <a:cubicBezTo>
                  <a:pt x="147" y="13455"/>
                  <a:pt x="1" y="13936"/>
                  <a:pt x="482" y="14856"/>
                </a:cubicBezTo>
                <a:cubicBezTo>
                  <a:pt x="1152" y="16049"/>
                  <a:pt x="1821" y="17263"/>
                  <a:pt x="2449" y="18497"/>
                </a:cubicBezTo>
                <a:cubicBezTo>
                  <a:pt x="3056" y="19669"/>
                  <a:pt x="3600" y="20861"/>
                  <a:pt x="4165" y="22054"/>
                </a:cubicBezTo>
                <a:cubicBezTo>
                  <a:pt x="4813" y="23372"/>
                  <a:pt x="5127" y="24837"/>
                  <a:pt x="5085" y="26323"/>
                </a:cubicBezTo>
                <a:cubicBezTo>
                  <a:pt x="4939" y="29670"/>
                  <a:pt x="5043" y="32997"/>
                  <a:pt x="4834" y="36345"/>
                </a:cubicBezTo>
                <a:cubicBezTo>
                  <a:pt x="4604" y="39944"/>
                  <a:pt x="4730" y="43564"/>
                  <a:pt x="4667" y="47162"/>
                </a:cubicBezTo>
                <a:cubicBezTo>
                  <a:pt x="4646" y="49234"/>
                  <a:pt x="4583" y="51284"/>
                  <a:pt x="4520" y="53335"/>
                </a:cubicBezTo>
                <a:cubicBezTo>
                  <a:pt x="4520" y="53984"/>
                  <a:pt x="4499" y="54632"/>
                  <a:pt x="4520" y="55260"/>
                </a:cubicBezTo>
                <a:cubicBezTo>
                  <a:pt x="4562" y="56097"/>
                  <a:pt x="4960" y="56473"/>
                  <a:pt x="5797" y="56494"/>
                </a:cubicBezTo>
                <a:cubicBezTo>
                  <a:pt x="6382" y="56536"/>
                  <a:pt x="6947" y="56578"/>
                  <a:pt x="7512" y="56578"/>
                </a:cubicBezTo>
                <a:cubicBezTo>
                  <a:pt x="8872" y="56620"/>
                  <a:pt x="10232" y="56704"/>
                  <a:pt x="11572" y="56641"/>
                </a:cubicBezTo>
                <a:cubicBezTo>
                  <a:pt x="18351" y="56348"/>
                  <a:pt x="25151" y="56411"/>
                  <a:pt x="31909" y="56745"/>
                </a:cubicBezTo>
                <a:cubicBezTo>
                  <a:pt x="38291" y="57080"/>
                  <a:pt x="44673" y="57310"/>
                  <a:pt x="51054" y="57143"/>
                </a:cubicBezTo>
                <a:cubicBezTo>
                  <a:pt x="51305" y="57122"/>
                  <a:pt x="51577" y="57101"/>
                  <a:pt x="51849" y="57059"/>
                </a:cubicBezTo>
                <a:cubicBezTo>
                  <a:pt x="52247" y="57059"/>
                  <a:pt x="52561" y="56725"/>
                  <a:pt x="52561" y="56348"/>
                </a:cubicBezTo>
                <a:cubicBezTo>
                  <a:pt x="52582" y="55595"/>
                  <a:pt x="52644" y="54862"/>
                  <a:pt x="52665" y="54130"/>
                </a:cubicBezTo>
                <a:cubicBezTo>
                  <a:pt x="52686" y="53042"/>
                  <a:pt x="52623" y="51954"/>
                  <a:pt x="52665" y="50887"/>
                </a:cubicBezTo>
                <a:cubicBezTo>
                  <a:pt x="52749" y="48774"/>
                  <a:pt x="52979" y="46660"/>
                  <a:pt x="52979" y="44526"/>
                </a:cubicBezTo>
                <a:cubicBezTo>
                  <a:pt x="52979" y="41136"/>
                  <a:pt x="52854" y="37726"/>
                  <a:pt x="52749" y="34315"/>
                </a:cubicBezTo>
                <a:cubicBezTo>
                  <a:pt x="52686" y="31449"/>
                  <a:pt x="52582" y="28582"/>
                  <a:pt x="52477" y="25716"/>
                </a:cubicBezTo>
                <a:close/>
                <a:moveTo>
                  <a:pt x="27076" y="25674"/>
                </a:moveTo>
                <a:cubicBezTo>
                  <a:pt x="29566" y="25695"/>
                  <a:pt x="32056" y="25737"/>
                  <a:pt x="34546" y="25758"/>
                </a:cubicBezTo>
                <a:cubicBezTo>
                  <a:pt x="35069" y="25758"/>
                  <a:pt x="35550" y="25967"/>
                  <a:pt x="35885" y="26343"/>
                </a:cubicBezTo>
                <a:cubicBezTo>
                  <a:pt x="38333" y="28561"/>
                  <a:pt x="40802" y="30758"/>
                  <a:pt x="43250" y="32955"/>
                </a:cubicBezTo>
                <a:cubicBezTo>
                  <a:pt x="43333" y="33060"/>
                  <a:pt x="43396" y="33165"/>
                  <a:pt x="43459" y="33269"/>
                </a:cubicBezTo>
                <a:cubicBezTo>
                  <a:pt x="42936" y="33269"/>
                  <a:pt x="42476" y="33290"/>
                  <a:pt x="42015" y="33269"/>
                </a:cubicBezTo>
                <a:cubicBezTo>
                  <a:pt x="39860" y="33165"/>
                  <a:pt x="37705" y="33039"/>
                  <a:pt x="35550" y="32934"/>
                </a:cubicBezTo>
                <a:cubicBezTo>
                  <a:pt x="35027" y="32913"/>
                  <a:pt x="34504" y="32725"/>
                  <a:pt x="34106" y="32369"/>
                </a:cubicBezTo>
                <a:cubicBezTo>
                  <a:pt x="32118" y="30821"/>
                  <a:pt x="30068" y="29336"/>
                  <a:pt x="28080" y="27787"/>
                </a:cubicBezTo>
                <a:cubicBezTo>
                  <a:pt x="27348" y="27243"/>
                  <a:pt x="26678" y="26636"/>
                  <a:pt x="25758" y="25883"/>
                </a:cubicBezTo>
                <a:cubicBezTo>
                  <a:pt x="26197" y="25779"/>
                  <a:pt x="26636" y="25716"/>
                  <a:pt x="27076" y="25674"/>
                </a:cubicBezTo>
                <a:close/>
                <a:moveTo>
                  <a:pt x="18183" y="32328"/>
                </a:moveTo>
                <a:cubicBezTo>
                  <a:pt x="18288" y="32453"/>
                  <a:pt x="18393" y="32579"/>
                  <a:pt x="18497" y="32704"/>
                </a:cubicBezTo>
                <a:lnTo>
                  <a:pt x="18414" y="32934"/>
                </a:lnTo>
                <a:cubicBezTo>
                  <a:pt x="14668" y="32851"/>
                  <a:pt x="10923" y="32788"/>
                  <a:pt x="7219" y="32160"/>
                </a:cubicBezTo>
                <a:cubicBezTo>
                  <a:pt x="7157" y="32014"/>
                  <a:pt x="7115" y="31867"/>
                  <a:pt x="7073" y="31700"/>
                </a:cubicBezTo>
                <a:cubicBezTo>
                  <a:pt x="7052" y="30172"/>
                  <a:pt x="7031" y="28666"/>
                  <a:pt x="7031" y="27159"/>
                </a:cubicBezTo>
                <a:cubicBezTo>
                  <a:pt x="7010" y="26846"/>
                  <a:pt x="7052" y="26553"/>
                  <a:pt x="7094" y="26260"/>
                </a:cubicBezTo>
                <a:cubicBezTo>
                  <a:pt x="7219" y="25611"/>
                  <a:pt x="7324" y="25527"/>
                  <a:pt x="7973" y="25548"/>
                </a:cubicBezTo>
                <a:cubicBezTo>
                  <a:pt x="8182" y="25590"/>
                  <a:pt x="8370" y="25611"/>
                  <a:pt x="8579" y="25590"/>
                </a:cubicBezTo>
                <a:cubicBezTo>
                  <a:pt x="9960" y="25360"/>
                  <a:pt x="10986" y="26092"/>
                  <a:pt x="11948" y="26908"/>
                </a:cubicBezTo>
                <a:cubicBezTo>
                  <a:pt x="14020" y="28687"/>
                  <a:pt x="16091" y="30528"/>
                  <a:pt x="18162" y="32328"/>
                </a:cubicBezTo>
                <a:close/>
                <a:moveTo>
                  <a:pt x="26260" y="8893"/>
                </a:moveTo>
                <a:cubicBezTo>
                  <a:pt x="26469" y="8035"/>
                  <a:pt x="26846" y="7533"/>
                  <a:pt x="27766" y="7261"/>
                </a:cubicBezTo>
                <a:cubicBezTo>
                  <a:pt x="29796" y="6675"/>
                  <a:pt x="31784" y="5880"/>
                  <a:pt x="33813" y="5252"/>
                </a:cubicBezTo>
                <a:cubicBezTo>
                  <a:pt x="35048" y="4855"/>
                  <a:pt x="36345" y="4625"/>
                  <a:pt x="37747" y="4269"/>
                </a:cubicBezTo>
                <a:cubicBezTo>
                  <a:pt x="37684" y="4667"/>
                  <a:pt x="37663" y="4897"/>
                  <a:pt x="37621" y="5106"/>
                </a:cubicBezTo>
                <a:cubicBezTo>
                  <a:pt x="37245" y="6529"/>
                  <a:pt x="36931" y="7973"/>
                  <a:pt x="36512" y="9416"/>
                </a:cubicBezTo>
                <a:cubicBezTo>
                  <a:pt x="36031" y="11027"/>
                  <a:pt x="35466" y="12597"/>
                  <a:pt x="34943" y="14208"/>
                </a:cubicBezTo>
                <a:cubicBezTo>
                  <a:pt x="34818" y="14626"/>
                  <a:pt x="34462" y="14961"/>
                  <a:pt x="34043" y="15045"/>
                </a:cubicBezTo>
                <a:cubicBezTo>
                  <a:pt x="30926" y="16028"/>
                  <a:pt x="27808" y="17012"/>
                  <a:pt x="24691" y="17995"/>
                </a:cubicBezTo>
                <a:cubicBezTo>
                  <a:pt x="24356" y="18100"/>
                  <a:pt x="24000" y="18162"/>
                  <a:pt x="23561" y="18246"/>
                </a:cubicBezTo>
                <a:cubicBezTo>
                  <a:pt x="23561" y="18058"/>
                  <a:pt x="23582" y="17869"/>
                  <a:pt x="23623" y="17681"/>
                </a:cubicBezTo>
                <a:cubicBezTo>
                  <a:pt x="24105" y="16028"/>
                  <a:pt x="24607" y="14396"/>
                  <a:pt x="25109" y="12743"/>
                </a:cubicBezTo>
                <a:cubicBezTo>
                  <a:pt x="25507" y="11467"/>
                  <a:pt x="25925" y="10190"/>
                  <a:pt x="26260" y="8893"/>
                </a:cubicBezTo>
                <a:close/>
                <a:moveTo>
                  <a:pt x="4792" y="18769"/>
                </a:moveTo>
                <a:cubicBezTo>
                  <a:pt x="4186" y="17346"/>
                  <a:pt x="3077" y="16175"/>
                  <a:pt x="2700" y="14522"/>
                </a:cubicBezTo>
                <a:cubicBezTo>
                  <a:pt x="6090" y="13287"/>
                  <a:pt x="9542" y="12283"/>
                  <a:pt x="13057" y="11530"/>
                </a:cubicBezTo>
                <a:cubicBezTo>
                  <a:pt x="12973" y="11781"/>
                  <a:pt x="12932" y="11948"/>
                  <a:pt x="12869" y="12094"/>
                </a:cubicBezTo>
                <a:cubicBezTo>
                  <a:pt x="11823" y="14438"/>
                  <a:pt x="11090" y="16886"/>
                  <a:pt x="10358" y="19355"/>
                </a:cubicBezTo>
                <a:cubicBezTo>
                  <a:pt x="10065" y="20234"/>
                  <a:pt x="9709" y="21113"/>
                  <a:pt x="9291" y="21970"/>
                </a:cubicBezTo>
                <a:cubicBezTo>
                  <a:pt x="9165" y="22201"/>
                  <a:pt x="8977" y="22389"/>
                  <a:pt x="8726" y="22494"/>
                </a:cubicBezTo>
                <a:cubicBezTo>
                  <a:pt x="8119" y="22766"/>
                  <a:pt x="7471" y="22933"/>
                  <a:pt x="6864" y="23121"/>
                </a:cubicBezTo>
                <a:cubicBezTo>
                  <a:pt x="6131" y="21615"/>
                  <a:pt x="5420" y="20213"/>
                  <a:pt x="4792" y="18769"/>
                </a:cubicBezTo>
                <a:close/>
                <a:moveTo>
                  <a:pt x="50950" y="45970"/>
                </a:moveTo>
                <a:cubicBezTo>
                  <a:pt x="50782" y="48564"/>
                  <a:pt x="50678" y="51138"/>
                  <a:pt x="50615" y="53732"/>
                </a:cubicBezTo>
                <a:lnTo>
                  <a:pt x="50615" y="55093"/>
                </a:lnTo>
                <a:cubicBezTo>
                  <a:pt x="50259" y="55113"/>
                  <a:pt x="49966" y="55134"/>
                  <a:pt x="49673" y="55134"/>
                </a:cubicBezTo>
                <a:cubicBezTo>
                  <a:pt x="46660" y="55155"/>
                  <a:pt x="43668" y="55239"/>
                  <a:pt x="40655" y="55155"/>
                </a:cubicBezTo>
                <a:cubicBezTo>
                  <a:pt x="37726" y="55093"/>
                  <a:pt x="34797" y="54841"/>
                  <a:pt x="31867" y="54737"/>
                </a:cubicBezTo>
                <a:cubicBezTo>
                  <a:pt x="24963" y="54465"/>
                  <a:pt x="18037" y="54423"/>
                  <a:pt x="11132" y="54653"/>
                </a:cubicBezTo>
                <a:cubicBezTo>
                  <a:pt x="9647" y="54716"/>
                  <a:pt x="8161" y="54590"/>
                  <a:pt x="6550" y="54528"/>
                </a:cubicBezTo>
                <a:cubicBezTo>
                  <a:pt x="6864" y="47686"/>
                  <a:pt x="6655" y="41011"/>
                  <a:pt x="6947" y="34315"/>
                </a:cubicBezTo>
                <a:cubicBezTo>
                  <a:pt x="7157" y="34274"/>
                  <a:pt x="7345" y="34274"/>
                  <a:pt x="7554" y="34274"/>
                </a:cubicBezTo>
                <a:cubicBezTo>
                  <a:pt x="12032" y="34859"/>
                  <a:pt x="16509" y="34922"/>
                  <a:pt x="20987" y="34943"/>
                </a:cubicBezTo>
                <a:cubicBezTo>
                  <a:pt x="26636" y="34985"/>
                  <a:pt x="32265" y="35048"/>
                  <a:pt x="37893" y="35152"/>
                </a:cubicBezTo>
                <a:cubicBezTo>
                  <a:pt x="42015" y="35257"/>
                  <a:pt x="46116" y="35466"/>
                  <a:pt x="50238" y="35613"/>
                </a:cubicBezTo>
                <a:cubicBezTo>
                  <a:pt x="50364" y="35613"/>
                  <a:pt x="50489" y="35654"/>
                  <a:pt x="50699" y="35696"/>
                </a:cubicBezTo>
                <a:cubicBezTo>
                  <a:pt x="50761" y="35968"/>
                  <a:pt x="50803" y="36261"/>
                  <a:pt x="50845" y="36554"/>
                </a:cubicBezTo>
                <a:cubicBezTo>
                  <a:pt x="50887" y="39693"/>
                  <a:pt x="51138" y="42852"/>
                  <a:pt x="50929" y="4597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50"/>
          <p:cNvGrpSpPr/>
          <p:nvPr/>
        </p:nvGrpSpPr>
        <p:grpSpPr>
          <a:xfrm rot="-2103570">
            <a:off x="8002378" y="1689134"/>
            <a:ext cx="243639" cy="419734"/>
            <a:chOff x="6151609" y="1333970"/>
            <a:chExt cx="201284" cy="346766"/>
          </a:xfrm>
        </p:grpSpPr>
        <p:sp>
          <p:nvSpPr>
            <p:cNvPr id="668" name="Google Shape;668;p50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50"/>
          <p:cNvGrpSpPr/>
          <p:nvPr/>
        </p:nvGrpSpPr>
        <p:grpSpPr>
          <a:xfrm rot="8782849">
            <a:off x="870275" y="3271700"/>
            <a:ext cx="243647" cy="419749"/>
            <a:chOff x="6151609" y="1333970"/>
            <a:chExt cx="201284" cy="346766"/>
          </a:xfrm>
        </p:grpSpPr>
        <p:sp>
          <p:nvSpPr>
            <p:cNvPr id="672" name="Google Shape;672;p50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0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52;p38"/>
          <p:cNvSpPr txBox="1">
            <a:spLocks noGrp="1"/>
          </p:cNvSpPr>
          <p:nvPr>
            <p:ph type="title"/>
          </p:nvPr>
        </p:nvSpPr>
        <p:spPr>
          <a:xfrm>
            <a:off x="2092109" y="561601"/>
            <a:ext cx="4719075" cy="708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600" dirty="0" smtClean="0">
                <a:sym typeface="Pinyon Script"/>
              </a:rPr>
              <a:t>Закључак</a:t>
            </a:r>
            <a:endParaRPr sz="1800" dirty="0">
              <a:latin typeface="Oranienbaum"/>
              <a:ea typeface="Oranienbaum"/>
              <a:cs typeface="Oranienbaum"/>
              <a:sym typeface="Oranienba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llywood Aesthetic Portfolio by Slidesgo">
  <a:themeElements>
    <a:clrScheme name="Simple Light">
      <a:dk1>
        <a:srgbClr val="2D2D2C"/>
      </a:dk1>
      <a:lt1>
        <a:srgbClr val="E1E0DC"/>
      </a:lt1>
      <a:dk2>
        <a:srgbClr val="9E9E9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334</Words>
  <Application>Microsoft Office PowerPoint</Application>
  <PresentationFormat>On-screen Show (16:9)</PresentationFormat>
  <Paragraphs>24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PT Sans</vt:lpstr>
      <vt:lpstr>Arial</vt:lpstr>
      <vt:lpstr>Oranienbaum</vt:lpstr>
      <vt:lpstr>Pinyon Script</vt:lpstr>
      <vt:lpstr>Hollywood Aesthetic Portfolio by Slidesgo</vt:lpstr>
      <vt:lpstr>Фласк апликација за биоскоп</vt:lpstr>
      <vt:lpstr>Увод</vt:lpstr>
      <vt:lpstr>Имплементација апликације</vt:lpstr>
      <vt:lpstr>PowerPoint Presentation</vt:lpstr>
      <vt:lpstr>PowerPoint Presentation</vt:lpstr>
      <vt:lpstr>Опис корисничког интерфејса</vt:lpstr>
      <vt:lpstr>PowerPoint Presentation</vt:lpstr>
      <vt:lpstr>PowerPoint Presentation</vt:lpstr>
      <vt:lpstr>Закључак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Фласк апликација за биоскоп</dc:title>
  <dc:creator>Milos Markovic</dc:creator>
  <cp:lastModifiedBy>Markovic Milos</cp:lastModifiedBy>
  <cp:revision>16</cp:revision>
  <dcterms:modified xsi:type="dcterms:W3CDTF">2023-05-31T23:17:37Z</dcterms:modified>
</cp:coreProperties>
</file>